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C487F4-EB24-41EB-8F9E-48FDEEFE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4341D49-B33F-4A54-A516-66179CD1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5384-340C-4325-B27A-E9AC7F76E04A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1C520C6-4D41-4CCA-913C-7828E1F0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9FECAE9-7829-46D7-A100-4BD710E6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1B21-5C5E-41B6-8405-AF2FFF0B14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975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826E838-02CC-4F81-AA89-7DE0356F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D56F940-6162-4592-B51F-415083071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8DE2A8-12CE-4EDA-BFF7-8B6FBAFA5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55384-340C-4325-B27A-E9AC7F76E04A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344F87-855B-4213-965D-EF1C1CD47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85653B-537C-48FC-AAD7-2468768D7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31B21-5C5E-41B6-8405-AF2FFF0B14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695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4FAAF30-DBE1-4C3B-8F09-C13ADE86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6600" b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İSTATİSTİK</a:t>
            </a:r>
            <a:endParaRPr lang="tr-TR" sz="6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FAF2C12-46F3-46AD-8825-5D5681E9E9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70D10CA-2B27-459B-A81B-CD0819F3E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ÖLÇÜM</a:t>
            </a:r>
            <a:endParaRPr lang="tr-TR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CDEC702-36C4-4FAB-8011-572C353015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4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022B6A1-9BB7-4342-9446-4DDBF8A9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ÖLÇÜM</a:t>
            </a:r>
            <a:endParaRPr lang="tr-TR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4048A9C-C787-4530-92F7-1DC5369F4D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5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8066DC4-C689-47CB-9532-DEA230A25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ÖLÇÜM</a:t>
            </a:r>
            <a:endParaRPr lang="tr-TR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29024C3-4231-4CA2-B27E-45B96B7578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6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5D03384-55CF-4487-B366-65599E29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ÖLÇÜM</a:t>
            </a:r>
            <a:endParaRPr lang="tr-TR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F054083-F52D-4008-A3B3-ED0351A2C2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5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7790D9D-8D22-485B-9103-1A10A3C1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ÖLÇÜM</a:t>
            </a:r>
            <a:endParaRPr lang="tr-TR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A70BA59-878F-4F3D-B5D2-1EC5A6C7FD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61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77B405C-E73A-4CE1-B06B-A6546E0AF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ÖLÇÜM</a:t>
            </a:r>
            <a:endParaRPr lang="tr-TR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C7CEC92-375D-4CA4-9760-E2FA1DC6AC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86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470D9B1-581C-4E3B-9E9B-4EB6ED4F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ÖLÇÜM</a:t>
            </a:r>
            <a:endParaRPr lang="tr-TR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43488F0-D033-461E-900E-98CCE5B987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02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C808D9F-423E-4B63-8FD2-6E3F33B1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ÖLÇÜM</a:t>
            </a:r>
            <a:b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</a:br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KAVRAMLARI</a:t>
            </a:r>
            <a:endParaRPr lang="tr-TR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ADEA99D-69EC-46AF-AB8E-E6E46CD394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88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F7F36A8-1F32-4E40-8FFE-ED4E1E42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ÖLÇÜM</a:t>
            </a:r>
            <a:b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</a:br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KAVRAMLARI</a:t>
            </a:r>
            <a:endParaRPr lang="tr-TR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E5240F7-A330-4B5A-BC8A-B8BA2FA2C6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28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11E8753-2CC5-4287-9036-E7627B37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ÖLÇÜM</a:t>
            </a:r>
            <a:b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</a:br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KAVRAMLARI</a:t>
            </a:r>
            <a:endParaRPr lang="tr-TR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9832D1A-CFE2-47EC-846B-99E363EAE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8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CFAB2B2-BF5B-4C08-8284-113333AF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8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DEĞİŞKENLER</a:t>
            </a:r>
            <a:endParaRPr lang="tr-TR" sz="28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E982E99-AAF6-49D5-97D9-1A3D17AC0C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7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C18C525-34CB-448A-91E3-1298F596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ÖLÇÜM</a:t>
            </a:r>
            <a:b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</a:br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KAVRAMLARI</a:t>
            </a:r>
            <a:endParaRPr lang="tr-TR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5BCA408-4691-45ED-906F-0324D3570C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34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7ADB78F-D0CA-4949-B576-C68F3FF1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ÖLÇÜM</a:t>
            </a:r>
            <a:b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</a:br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KAVRAMLARI</a:t>
            </a:r>
            <a:endParaRPr lang="tr-TR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FF41223-EBB3-498A-9D5B-6EB3D9F577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2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91CDD14-45FD-49D1-A00F-60EC0436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8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DEĞİŞKENLER</a:t>
            </a:r>
            <a:endParaRPr lang="tr-TR" sz="28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7EC1EF4-B698-4BC6-B0D8-FB3CE02618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0706A4B-D099-4DC2-BA85-490829D3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8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DEĞİŞKENLER</a:t>
            </a:r>
            <a:endParaRPr lang="tr-TR" sz="28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BE3A648-0AAB-4823-976A-AFE91D350F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4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79E7CBC-F0C0-4A8F-8B47-1D999F807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8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DEĞİŞKENLER</a:t>
            </a:r>
            <a:endParaRPr lang="tr-TR" sz="28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19E975B-648D-418D-8BC3-DCF2EE6F4D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1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3C572C9-969D-48BF-AECB-164CB72E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8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DEĞİŞKENLER</a:t>
            </a:r>
            <a:endParaRPr lang="tr-TR" sz="28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264D438-4FAD-4018-ADF2-08DFEC9309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0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F136394-DAD2-4CD9-B11A-A5460B1D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ÖLÇÜM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9FF0360-7259-487C-8EED-63A31EB7A3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2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ADCF86D-BCBD-44D0-9BF8-69C08264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ÖLÇÜM</a:t>
            </a:r>
            <a:endParaRPr lang="tr-TR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FF972B5-9F9C-4F91-9E3A-7EE5A27F87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0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8065BCD-AA5C-41CB-9AA3-75ACC5F8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32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ÖLÇÜM</a:t>
            </a:r>
            <a:endParaRPr lang="tr-TR" sz="32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A817D15-D9CB-4EDB-85EE-035D2658EF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12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Geniş ekran</PresentationFormat>
  <Paragraphs>21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İSTATİSTİK</vt:lpstr>
      <vt:lpstr>DEĞİŞKENLER</vt:lpstr>
      <vt:lpstr>DEĞİŞKENLER</vt:lpstr>
      <vt:lpstr>DEĞİŞKENLER</vt:lpstr>
      <vt:lpstr>DEĞİŞKENLER</vt:lpstr>
      <vt:lpstr>DEĞİŞKENLER</vt:lpstr>
      <vt:lpstr>ÖLÇÜM</vt:lpstr>
      <vt:lpstr>ÖLÇÜM</vt:lpstr>
      <vt:lpstr>ÖLÇÜM</vt:lpstr>
      <vt:lpstr>ÖLÇÜM</vt:lpstr>
      <vt:lpstr>ÖLÇÜM</vt:lpstr>
      <vt:lpstr>ÖLÇÜM</vt:lpstr>
      <vt:lpstr>ÖLÇÜM</vt:lpstr>
      <vt:lpstr>ÖLÇÜM</vt:lpstr>
      <vt:lpstr>ÖLÇÜM</vt:lpstr>
      <vt:lpstr>ÖLÇÜM</vt:lpstr>
      <vt:lpstr>ÖLÇÜM KAVRAMLARI</vt:lpstr>
      <vt:lpstr>ÖLÇÜM KAVRAMLARI</vt:lpstr>
      <vt:lpstr>ÖLÇÜM KAVRAMLARI</vt:lpstr>
      <vt:lpstr>ÖLÇÜM KAVRAMLARI</vt:lpstr>
      <vt:lpstr>ÖLÇÜM KAVRAMLARI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İSTATİSTİK</dc:title>
  <dc:creator>hüseyin k.erdem</dc:creator>
  <cp:lastModifiedBy>hüseyin k.erdem</cp:lastModifiedBy>
  <cp:revision>1</cp:revision>
  <dcterms:created xsi:type="dcterms:W3CDTF">2021-02-10T20:36:35Z</dcterms:created>
  <dcterms:modified xsi:type="dcterms:W3CDTF">2021-02-10T20:36:35Z</dcterms:modified>
</cp:coreProperties>
</file>