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40" autoAdjust="0"/>
    <p:restoredTop sz="94595" autoAdjust="0"/>
  </p:normalViewPr>
  <p:slideViewPr>
    <p:cSldViewPr>
      <p:cViewPr varScale="1">
        <p:scale>
          <a:sx n="69" d="100"/>
          <a:sy n="69"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11" name="Slide Number Placeholder 10"/>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5" name="Footer Placeholder 4"/>
          <p:cNvSpPr>
            <a:spLocks noGrp="1"/>
          </p:cNvSpPr>
          <p:nvPr>
            <p:ph type="ftr" sz="quarter" idx="11"/>
          </p:nvPr>
        </p:nvSpPr>
        <p:spPr/>
        <p:txBody>
          <a:bodyPr/>
          <a:lstStyle>
            <a:extLst/>
          </a:lstStyle>
          <a:p>
            <a:endParaRPr lang="tr-TR"/>
          </a:p>
        </p:txBody>
      </p:sp>
      <p:sp>
        <p:nvSpPr>
          <p:cNvPr id="6" name="Slide Number Placeholder 5"/>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8" name="Footer Placeholder 7"/>
          <p:cNvSpPr>
            <a:spLocks noGrp="1"/>
          </p:cNvSpPr>
          <p:nvPr>
            <p:ph type="ftr" sz="quarter" idx="11"/>
          </p:nvPr>
        </p:nvSpPr>
        <p:spPr/>
        <p:txBody>
          <a:bodyPr/>
          <a:lstStyle>
            <a:extLst/>
          </a:lstStyle>
          <a:p>
            <a:endParaRPr lang="tr-TR"/>
          </a:p>
        </p:txBody>
      </p:sp>
      <p:sp>
        <p:nvSpPr>
          <p:cNvPr id="9" name="Slide Number Placeholder 8"/>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4" name="Footer Placeholder 3"/>
          <p:cNvSpPr>
            <a:spLocks noGrp="1"/>
          </p:cNvSpPr>
          <p:nvPr>
            <p:ph type="ftr" sz="quarter" idx="11"/>
          </p:nvPr>
        </p:nvSpPr>
        <p:spPr/>
        <p:txBody>
          <a:bodyPr/>
          <a:lstStyle>
            <a:extLst/>
          </a:lstStyle>
          <a:p>
            <a:endParaRPr lang="tr-TR"/>
          </a:p>
        </p:txBody>
      </p:sp>
      <p:sp>
        <p:nvSpPr>
          <p:cNvPr id="5" name="Slide Number Placeholder 4"/>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3" name="Footer Placeholder 2"/>
          <p:cNvSpPr>
            <a:spLocks noGrp="1"/>
          </p:cNvSpPr>
          <p:nvPr>
            <p:ph type="ftr" sz="quarter" idx="11"/>
          </p:nvPr>
        </p:nvSpPr>
        <p:spPr/>
        <p:txBody>
          <a:bodyPr/>
          <a:lstStyle>
            <a:extLst/>
          </a:lstStyle>
          <a:p>
            <a:endParaRPr lang="tr-TR"/>
          </a:p>
        </p:txBody>
      </p:sp>
      <p:sp>
        <p:nvSpPr>
          <p:cNvPr id="4" name="Slide Number Placeholder 3"/>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0410E7DD-58C1-4BCF-A739-6D924B4F184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A29E29-021E-4A77-B46E-513282878466}" type="datetimeFigureOut">
              <a:rPr lang="tr-TR" smtClean="0"/>
              <a:t>25.11.2018</a:t>
            </a:fld>
            <a:endParaRPr lang="tr-TR"/>
          </a:p>
        </p:txBody>
      </p:sp>
      <p:sp>
        <p:nvSpPr>
          <p:cNvPr id="6" name="Footer Placeholder 5"/>
          <p:cNvSpPr>
            <a:spLocks noGrp="1"/>
          </p:cNvSpPr>
          <p:nvPr>
            <p:ph type="ftr" sz="quarter" idx="11"/>
          </p:nvPr>
        </p:nvSpPr>
        <p:spPr/>
        <p:txBody>
          <a:bodyPr/>
          <a:lstStyle>
            <a:extLst/>
          </a:lstStyle>
          <a:p>
            <a:endParaRPr lang="tr-TR"/>
          </a:p>
        </p:txBody>
      </p:sp>
      <p:sp>
        <p:nvSpPr>
          <p:cNvPr id="7" name="Slide Number Placeholder 6"/>
          <p:cNvSpPr>
            <a:spLocks noGrp="1"/>
          </p:cNvSpPr>
          <p:nvPr>
            <p:ph type="sldNum" sz="quarter" idx="12"/>
          </p:nvPr>
        </p:nvSpPr>
        <p:spPr/>
        <p:txBody>
          <a:bodyPr/>
          <a:lstStyle>
            <a:extLst/>
          </a:lstStyle>
          <a:p>
            <a:fld id="{0410E7DD-58C1-4BCF-A739-6D924B4F1849}" type="slidenum">
              <a:rPr lang="tr-TR" smtClean="0"/>
              <a:t>‹#›</a:t>
            </a:fld>
            <a:endParaRPr lang="tr-TR"/>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6A29E29-021E-4A77-B46E-513282878466}" type="datetimeFigureOut">
              <a:rPr lang="tr-TR" smtClean="0"/>
              <a:t>25.11.2018</a:t>
            </a:fld>
            <a:endParaRPr lang="tr-TR"/>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410E7DD-58C1-4BCF-A739-6D924B4F184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urkcebilgi.com/vekt%C3%B6r_uzaylar%C4%B1" TargetMode="External"/><Relationship Id="rId7" Type="http://schemas.openxmlformats.org/officeDocument/2006/relationships/hyperlink" Target="https://www.turkcebilgi.com/analitik_geometri" TargetMode="External"/><Relationship Id="rId2" Type="http://schemas.openxmlformats.org/officeDocument/2006/relationships/hyperlink" Target="https://www.turkcebilgi.com/vekt%C3%B6r" TargetMode="External"/><Relationship Id="rId1" Type="http://schemas.openxmlformats.org/officeDocument/2006/relationships/slideLayout" Target="../slideLayouts/slideLayout2.xml"/><Relationship Id="rId6" Type="http://schemas.openxmlformats.org/officeDocument/2006/relationships/hyperlink" Target="https://www.turkcebilgi.com/fonksiyonel_analiz" TargetMode="External"/><Relationship Id="rId5" Type="http://schemas.openxmlformats.org/officeDocument/2006/relationships/hyperlink" Target="https://www.turkcebilgi.com/matris" TargetMode="External"/><Relationship Id="rId4" Type="http://schemas.openxmlformats.org/officeDocument/2006/relationships/hyperlink" Target="https://www.turkcebilgi.com/do%C4%9Frusal_d%C3%B6n%C3%BC%C5%9F%C3%BC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urkcebilgi.com/kuaterniyon" TargetMode="External"/><Relationship Id="rId2" Type="http://schemas.openxmlformats.org/officeDocument/2006/relationships/hyperlink" Target="https://www.turkcebilgi.com/william_rowen_hamilton" TargetMode="External"/><Relationship Id="rId1" Type="http://schemas.openxmlformats.org/officeDocument/2006/relationships/slideLayout" Target="../slideLayouts/slideLayout2.xml"/><Relationship Id="rId4" Type="http://schemas.openxmlformats.org/officeDocument/2006/relationships/hyperlink" Target="https://www.turkcebilgi.com/hermann_grosmann"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turkcebilgi.com/vekt%C3%B6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urkcebilgi.com/denkle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a:t>LİNEER CEBİRİN TARİHSEL GELİŞİMİ</a:t>
            </a:r>
            <a:br>
              <a:rPr lang="tr-TR" dirty="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4756036"/>
          </a:xfrm>
        </p:spPr>
        <p:txBody>
          <a:bodyPr>
            <a:normAutofit fontScale="92500" lnSpcReduction="20000"/>
          </a:bodyPr>
          <a:lstStyle/>
          <a:p>
            <a:r>
              <a:rPr lang="tr-TR" b="1" dirty="0" smtClean="0"/>
              <a:t>Lineer </a:t>
            </a:r>
            <a:r>
              <a:rPr lang="tr-TR" b="1" dirty="0" smtClean="0"/>
              <a:t>Cebir</a:t>
            </a:r>
          </a:p>
          <a:p>
            <a:endParaRPr lang="tr-TR" dirty="0" smtClean="0"/>
          </a:p>
          <a:p>
            <a:r>
              <a:rPr lang="tr-TR" dirty="0" smtClean="0"/>
              <a:t>Matematiğin, </a:t>
            </a:r>
            <a:r>
              <a:rPr lang="tr-TR" b="1" dirty="0" smtClean="0">
                <a:hlinkClick r:id="rId2"/>
              </a:rPr>
              <a:t>vektörler</a:t>
            </a:r>
            <a:r>
              <a:rPr lang="tr-TR" dirty="0" smtClean="0"/>
              <a:t>, </a:t>
            </a:r>
            <a:r>
              <a:rPr lang="tr-TR" b="1" dirty="0" smtClean="0">
                <a:hlinkClick r:id="rId3"/>
              </a:rPr>
              <a:t>Vektör uzayları</a:t>
            </a:r>
            <a:r>
              <a:rPr lang="tr-TR" dirty="0" smtClean="0"/>
              <a:t>, </a:t>
            </a:r>
            <a:r>
              <a:rPr lang="tr-TR" b="1" dirty="0" smtClean="0">
                <a:hlinkClick r:id="rId4"/>
              </a:rPr>
              <a:t>doğrusal dönüşümler</a:t>
            </a:r>
            <a:r>
              <a:rPr lang="tr-TR" dirty="0" smtClean="0"/>
              <a:t>, doğrusal denklem takımları ve </a:t>
            </a:r>
            <a:r>
              <a:rPr lang="tr-TR" b="1" dirty="0" smtClean="0">
                <a:hlinkClick r:id="rId5"/>
              </a:rPr>
              <a:t>matrisleri</a:t>
            </a:r>
            <a:r>
              <a:rPr lang="tr-TR" dirty="0" smtClean="0"/>
              <a:t> inceleyen alanıdır. Vektör uzayları, Modern Matematiğin merkezinde yer alan bir konudur. Bundan dolayı doğrusal cebir hem soyut cebirde hem de </a:t>
            </a:r>
            <a:r>
              <a:rPr lang="tr-TR" b="1" dirty="0" smtClean="0">
                <a:hlinkClick r:id="rId6"/>
              </a:rPr>
              <a:t>fonksiyonel analizde</a:t>
            </a:r>
            <a:r>
              <a:rPr lang="tr-TR" dirty="0" smtClean="0"/>
              <a:t> sıkça kullanılır. Doğrusal cebir, </a:t>
            </a:r>
            <a:r>
              <a:rPr lang="tr-TR" b="1" dirty="0" smtClean="0">
                <a:hlinkClick r:id="rId7"/>
              </a:rPr>
              <a:t>analitik geometri</a:t>
            </a:r>
            <a:r>
              <a:rPr lang="tr-TR" dirty="0" smtClean="0"/>
              <a:t> ile de alakalı olup sosyal bilimlerde ve fen bilimlerinde yaygın bir uygulama alanına sahiptir.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b="1" dirty="0" smtClean="0"/>
              <a:t>Tarihçe</a:t>
            </a:r>
            <a:endParaRPr lang="tr-TR" dirty="0" smtClean="0"/>
          </a:p>
          <a:p>
            <a:r>
              <a:rPr lang="tr-TR" dirty="0" smtClean="0"/>
              <a:t>Modern doğrusal cebirin tarihçesi 1843 ve 1844 yıllarına dayanır. 1843`te </a:t>
            </a:r>
            <a:r>
              <a:rPr lang="tr-TR" b="1" dirty="0" smtClean="0">
                <a:hlinkClick r:id="rId2"/>
              </a:rPr>
              <a:t>William Rowen Hamilton</a:t>
            </a:r>
            <a:r>
              <a:rPr lang="tr-TR" dirty="0" smtClean="0"/>
              <a:t> </a:t>
            </a:r>
            <a:r>
              <a:rPr lang="tr-TR" b="1" dirty="0" smtClean="0">
                <a:hlinkClick r:id="rId3"/>
              </a:rPr>
              <a:t>Kuaterniyonlar</a:t>
            </a:r>
            <a:r>
              <a:rPr lang="tr-TR" dirty="0" smtClean="0"/>
              <a:t>ı keşfetti. 1844`te </a:t>
            </a:r>
            <a:r>
              <a:rPr lang="tr-TR" b="1" dirty="0" smtClean="0">
                <a:hlinkClick r:id="rId4"/>
              </a:rPr>
              <a:t>HermannGrosmann</a:t>
            </a:r>
            <a:r>
              <a:rPr lang="tr-TR" dirty="0" smtClean="0"/>
              <a:t> ``DielinealeAusdehnungslehre`` isimli kitabını yayınladı. Arthur Cayley, doğrusal cebirin en temel fikirlerinden birisi olan matrisleri 1857 yılında tanıttı. Ne var ki doğrusal cebir, asıl büyük atılımlarını 20. yüzyılda yapmıştır.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b="1" dirty="0" smtClean="0"/>
              <a:t>Temelleri</a:t>
            </a:r>
            <a:endParaRPr lang="tr-TR" dirty="0" smtClean="0"/>
          </a:p>
          <a:p>
            <a:r>
              <a:rPr lang="tr-TR" dirty="0" smtClean="0"/>
              <a:t>Doğrusal Cebir`in temelleri </a:t>
            </a:r>
            <a:r>
              <a:rPr lang="tr-TR" b="1" dirty="0" smtClean="0">
                <a:hlinkClick r:id="rId2"/>
              </a:rPr>
              <a:t>vektörlerin</a:t>
            </a:r>
            <a:r>
              <a:rPr lang="tr-TR" dirty="0" smtClean="0"/>
              <a:t> incelenmesinde yatar. Burda sözü edilen vektör, yönü, büyüklüğü ve doğrultusu olan bir doğru parçasıdır. Vektörler, kuuvet gibi fiziksel birimlerin ifade edilmesinde kullanılabilir. Birbirlerine eklenebildikleri gibi sabit bir skalerle de çarpılabilirler. Böylece basit bir reel vektör uzayının oluşumu gösterilebilir.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tr-TR" dirty="0" smtClean="0"/>
              <a:t>Modern Doğrusal Cebir, 2 ve 3 boyut sınırlamasını kaldırarak isteğe bağlı veya sonsuz boyutlu uzaylarda işleyebilecek şekilde genişletilmiştir. 2 ve 3 boyutlu uzaylardaki sonuçların büyük bir kısmı n-boyutlu uzaylarda da geçerlidir. N boyutlu bir uzayın görselleştirilmesi zor gibi görünse de aslında bu tür uzaylar temel bilimlerde ve günlük hayatta sık kullanılır. Örneğin 8 ülkenin milli gelirini listelediğimiz zaman bu liste 8 boyutlu bir vektörü ifade eder. Bu vektördeki herbir elemanın bir ülkenin milli gelirini temsil ettiğini söyleyebiliriz. </a:t>
            </a:r>
            <a:br>
              <a:rPr lang="tr-TR" dirty="0" smtClean="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Matematikte, probleme doğrusal bir açıdan bakıp, matris cebiriyle ifade ettikten sonra onu matris işlemleriyle çözmek, matematikte sık kullanılan uygulamalardan birisidir. Örneğin doğrusal </a:t>
            </a:r>
            <a:r>
              <a:rPr lang="tr-TR" b="1" dirty="0" smtClean="0">
                <a:hlinkClick r:id="rId2"/>
              </a:rPr>
              <a:t>denklem</a:t>
            </a:r>
            <a:r>
              <a:rPr lang="tr-TR" dirty="0" smtClean="0"/>
              <a:t> sistemleri matris yardımıyla ifade edilip çözülerek denklemin kökleri elde edilebilir. </a:t>
            </a:r>
            <a:br>
              <a:rPr lang="tr-TR" dirty="0" smtClean="0"/>
            </a:b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TotalTime>
  <Words>133</Words>
  <Application>Microsoft Office PowerPoint</Application>
  <PresentationFormat>On-screen Show (4:3)</PresentationFormat>
  <Paragraphs>10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Aspect</vt:lpstr>
      <vt:lpstr>LİNEER CEBİRİN TARİHSEL GELİŞİMİ </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LİNEER CEBİRİN TARİHSEL GELİŞİMİ </dc:title>
  <dc:creator>Canay-Emre</dc:creator>
  <cp:lastModifiedBy>Canay-Emre</cp:lastModifiedBy>
  <cp:revision>7</cp:revision>
  <dcterms:created xsi:type="dcterms:W3CDTF">2018-11-25T13:21:05Z</dcterms:created>
  <dcterms:modified xsi:type="dcterms:W3CDTF">2018-11-25T13:28:27Z</dcterms:modified>
</cp:coreProperties>
</file>