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5" r:id="rId5"/>
    <p:sldId id="263" r:id="rId6"/>
    <p:sldId id="261" r:id="rId7"/>
    <p:sldId id="258" r:id="rId8"/>
    <p:sldId id="260" r:id="rId9"/>
    <p:sldId id="259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28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GÖÇ VE KÜLTÜR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295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GÖÇ VE KÜLTÜR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Türkçe sözlükte göç ‘ekonomik, toplumsal ve siyasi sebeplerle, bireylerin veya toplulukların bir ülkeden başka bir ülkeye, bir yerleşim yerinden başka bir yerleşim yerine gitme işi, taşınma, hicret, muhaceret’ olarak </a:t>
            </a:r>
            <a:r>
              <a:rPr lang="tr-TR" dirty="0" smtClean="0"/>
              <a:t>tanımlanmıştır.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3103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GÖÇ VE KÜLTÜR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Göç; belirli bir alanda yaşayan insanların farklı nedenlerle bulunduğu yerden başka bir yere yerleşmek amacıyla gitmesidir.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93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GÖÇ VE KÜLTÜR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Göç türleri</a:t>
            </a:r>
          </a:p>
          <a:p>
            <a:pPr marL="0" indent="0">
              <a:buNone/>
            </a:pPr>
            <a:endParaRPr lang="tr-TR" dirty="0"/>
          </a:p>
          <a:p>
            <a:pPr lvl="1"/>
            <a:r>
              <a:rPr lang="tr-TR" dirty="0" smtClean="0"/>
              <a:t>İç göç</a:t>
            </a:r>
          </a:p>
          <a:p>
            <a:pPr lvl="1"/>
            <a:r>
              <a:rPr lang="tr-TR" dirty="0" smtClean="0"/>
              <a:t>Dış göç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641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GÖÇ VE KÜLTÜR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GÖÇ</a:t>
            </a:r>
            <a:endParaRPr lang="tr-TR" dirty="0"/>
          </a:p>
          <a:p>
            <a:pPr lvl="1"/>
            <a:r>
              <a:rPr lang="tr-TR" dirty="0" smtClean="0"/>
              <a:t>Sosyal</a:t>
            </a:r>
          </a:p>
          <a:p>
            <a:pPr lvl="1"/>
            <a:r>
              <a:rPr lang="tr-TR" dirty="0" smtClean="0"/>
              <a:t>Ekonomik</a:t>
            </a:r>
          </a:p>
          <a:p>
            <a:pPr lvl="1"/>
            <a:r>
              <a:rPr lang="tr-TR" dirty="0" smtClean="0"/>
              <a:t>Kültürel</a:t>
            </a:r>
          </a:p>
        </p:txBody>
      </p:sp>
    </p:spTree>
    <p:extLst>
      <p:ext uri="{BB962C8B-B14F-4D97-AF65-F5344CB8AC3E}">
        <p14:creationId xmlns:p14="http://schemas.microsoft.com/office/powerpoint/2010/main" val="272085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GÖÇ VE KÜLTÜR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Kültür: İnsan olarak belli bir toplumda öğrendiklerimizle tapıp ettiklerimizin toplamıdır.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628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Göç ve Sağlık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sağlığı</a:t>
            </a:r>
          </a:p>
          <a:p>
            <a:r>
              <a:rPr lang="tr-TR" dirty="0" smtClean="0"/>
              <a:t>Çocuk sağlığı,</a:t>
            </a:r>
          </a:p>
          <a:p>
            <a:r>
              <a:rPr lang="tr-TR" dirty="0" smtClean="0"/>
              <a:t>Bulaşıcı hastalıklar</a:t>
            </a:r>
          </a:p>
          <a:p>
            <a:r>
              <a:rPr lang="tr-TR" dirty="0" smtClean="0"/>
              <a:t>Psikiyatrik sorunlar</a:t>
            </a:r>
          </a:p>
          <a:p>
            <a:r>
              <a:rPr lang="tr-TR" dirty="0" smtClean="0"/>
              <a:t>Kronik hastalıklar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6081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Göç ve Sağlık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Sağlık hizmetine erişme konusunda engeller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6777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DOĞAN, İsmail, Göç ve Kültür, İstanbul, Bilge Kültür Sanat Yayınları, Kasım 2018</a:t>
            </a:r>
            <a:r>
              <a:rPr lang="tr-TR" dirty="0" smtClean="0"/>
              <a:t>.</a:t>
            </a:r>
          </a:p>
          <a:p>
            <a:r>
              <a:rPr lang="tr-TR" dirty="0"/>
              <a:t>Türk Dil Kurumu. (2011). Türkçe Sözlük (11. baskı). </a:t>
            </a:r>
            <a:r>
              <a:rPr lang="tr-TR"/>
              <a:t>Ankara: TDK Yayınları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99825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156</Words>
  <Application>Microsoft Office PowerPoint</Application>
  <PresentationFormat>Ekran Gösterisi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GÖÇ VE KÜLTÜR</vt:lpstr>
      <vt:lpstr>GÖÇ VE KÜLTÜR </vt:lpstr>
      <vt:lpstr>GÖÇ VE KÜLTÜR </vt:lpstr>
      <vt:lpstr>GÖÇ VE KÜLTÜR </vt:lpstr>
      <vt:lpstr>GÖÇ VE KÜLTÜR </vt:lpstr>
      <vt:lpstr>GÖÇ VE KÜLTÜR </vt:lpstr>
      <vt:lpstr>Göç ve Sağlık</vt:lpstr>
      <vt:lpstr>Göç ve Sağlık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GÖÇ VE KÜLTÜR</dc:title>
  <dc:creator>xx</dc:creator>
  <cp:lastModifiedBy>ronaldinho424</cp:lastModifiedBy>
  <cp:revision>8</cp:revision>
  <dcterms:created xsi:type="dcterms:W3CDTF">2020-01-08T19:44:04Z</dcterms:created>
  <dcterms:modified xsi:type="dcterms:W3CDTF">2020-01-13T09:17:02Z</dcterms:modified>
</cp:coreProperties>
</file>