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416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41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205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2450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934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89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66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150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03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3354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</a:t>
            </a:r>
            <a:r>
              <a:rPr lang="tr-TR" smtClean="0"/>
              <a:t>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8</a:t>
            </a:r>
            <a:r>
              <a:rPr lang="tr-TR" dirty="0" smtClean="0"/>
              <a:t>: C Characters and Strings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Manipulation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961364956"/>
              </p:ext>
            </p:extLst>
          </p:nvPr>
        </p:nvGraphicFramePr>
        <p:xfrm>
          <a:off x="1230313" y="1981200"/>
          <a:ext cx="6542087" cy="335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2" name="Document" r:id="rId4" imgW="6538613" imgH="3355675" progId="Word.Document.8">
                  <p:embed/>
                </p:oleObj>
              </mc:Choice>
              <mc:Fallback>
                <p:oleObj name="Document" r:id="rId4" imgW="6538613" imgH="3355675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1981200"/>
                        <a:ext cx="6542087" cy="335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54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628775" y="2192338"/>
          <a:ext cx="5859463" cy="222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6" name="Document" r:id="rId4" imgW="5870635" imgH="2232272" progId="Word.Document.8">
                  <p:embed/>
                </p:oleObj>
              </mc:Choice>
              <mc:Fallback>
                <p:oleObj name="Document" r:id="rId4" imgW="5870635" imgH="2232272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192338"/>
                        <a:ext cx="5859463" cy="222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28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221134"/>
              </p:ext>
            </p:extLst>
          </p:nvPr>
        </p:nvGraphicFramePr>
        <p:xfrm>
          <a:off x="1219200" y="1676400"/>
          <a:ext cx="7053263" cy="374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9" name="Document" r:id="rId4" imgW="7056048" imgH="3750231" progId="Word.Document.8">
                  <p:embed/>
                </p:oleObj>
              </mc:Choice>
              <mc:Fallback>
                <p:oleObj name="Document" r:id="rId4" imgW="7056048" imgH="375023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7053263" cy="374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31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884969"/>
              </p:ext>
            </p:extLst>
          </p:nvPr>
        </p:nvGraphicFramePr>
        <p:xfrm>
          <a:off x="1122464" y="1528109"/>
          <a:ext cx="7053263" cy="446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3" name="Document" r:id="rId4" imgW="7056048" imgH="4468146" progId="Word.Document.8">
                  <p:embed/>
                </p:oleObj>
              </mc:Choice>
              <mc:Fallback>
                <p:oleObj name="Document" r:id="rId4" imgW="7056048" imgH="446814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528109"/>
                        <a:ext cx="7053263" cy="446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892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Fundamentals of Strings and Characters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Character-Handling Library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String-Conversion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Standard Input/Output Library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 Manipulation Functions</a:t>
            </a:r>
            <a:endParaRPr lang="tr-TR" sz="1900" b="1" dirty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 Comparison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Fundamentals of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Characters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Character constant is an int value represented as a character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Strings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series of characters considered as a single unit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String literal is written in double quotes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en-US" altLang="tr-TR" b="1" dirty="0">
                <a:solidFill>
                  <a:srgbClr val="3E3D2D"/>
                </a:solidFill>
              </a:rPr>
              <a:t>"Hello"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Basically strings are arrays of characters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The actual value of string is the address of first character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Fundamentals of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String definitions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Define as a character array or a variable of type char *</a:t>
            </a:r>
          </a:p>
          <a:p>
            <a:pPr marL="896112" lvl="3" indent="0">
              <a:lnSpc>
                <a:spcPct val="90000"/>
              </a:lnSpc>
              <a:buNone/>
            </a:pPr>
            <a:r>
              <a:rPr lang="en-US" altLang="tr-TR" sz="2200" b="1" dirty="0">
                <a:solidFill>
                  <a:srgbClr val="3E3D2D"/>
                </a:solidFill>
              </a:rPr>
              <a:t>char color[] = "blue";</a:t>
            </a:r>
          </a:p>
          <a:p>
            <a:pPr marL="896112" lvl="3" indent="0">
              <a:lnSpc>
                <a:spcPct val="90000"/>
              </a:lnSpc>
              <a:buNone/>
            </a:pPr>
            <a:r>
              <a:rPr lang="en-US" altLang="tr-TR" sz="2200" b="1" dirty="0">
                <a:solidFill>
                  <a:srgbClr val="3E3D2D"/>
                </a:solidFill>
              </a:rPr>
              <a:t>char *</a:t>
            </a:r>
            <a:r>
              <a:rPr lang="en-US" altLang="tr-TR" sz="2200" b="1" dirty="0" err="1" smtClean="0">
                <a:solidFill>
                  <a:srgbClr val="3E3D2D"/>
                </a:solidFill>
              </a:rPr>
              <a:t>colorPtr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 </a:t>
            </a:r>
            <a:r>
              <a:rPr lang="en-US" altLang="tr-TR" sz="2200" b="1" dirty="0">
                <a:solidFill>
                  <a:srgbClr val="3E3D2D"/>
                </a:solidFill>
              </a:rPr>
              <a:t>= "blue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";</a:t>
            </a:r>
            <a:endParaRPr lang="tr-TR" altLang="tr-TR" sz="2200" b="1" dirty="0" smtClean="0">
              <a:solidFill>
                <a:srgbClr val="3E3D2D"/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Strings represented as character arrays end with ‘\0’</a:t>
            </a:r>
          </a:p>
          <a:p>
            <a:pPr lvl="1">
              <a:lnSpc>
                <a:spcPct val="90000"/>
              </a:lnSpc>
            </a:pPr>
            <a:r>
              <a:rPr lang="tr-TR" altLang="tr-TR" b="1" dirty="0">
                <a:solidFill>
                  <a:srgbClr val="3E3D2D"/>
                </a:solidFill>
              </a:rPr>
              <a:t>c</a:t>
            </a:r>
            <a:r>
              <a:rPr lang="tr-TR" altLang="tr-TR" b="1" dirty="0" smtClean="0">
                <a:solidFill>
                  <a:srgbClr val="3E3D2D"/>
                </a:solidFill>
              </a:rPr>
              <a:t>olor variable has 4+1=5 elements</a:t>
            </a:r>
          </a:p>
          <a:p>
            <a:pPr lvl="1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To input strings using scanf:</a:t>
            </a:r>
          </a:p>
          <a:p>
            <a:pPr lvl="3">
              <a:lnSpc>
                <a:spcPct val="90000"/>
              </a:lnSpc>
            </a:pPr>
            <a:r>
              <a:rPr lang="tr-TR" altLang="tr-TR" b="1" dirty="0">
                <a:solidFill>
                  <a:srgbClr val="3E3D2D"/>
                </a:solidFill>
              </a:rPr>
              <a:t>scanf</a:t>
            </a:r>
            <a:r>
              <a:rPr lang="en-US" altLang="tr-TR" b="1" dirty="0">
                <a:solidFill>
                  <a:srgbClr val="3E3D2D"/>
                </a:solidFill>
              </a:rPr>
              <a:t>("%s", word);</a:t>
            </a:r>
          </a:p>
        </p:txBody>
      </p:sp>
    </p:spTree>
    <p:extLst>
      <p:ext uri="{BB962C8B-B14F-4D97-AF65-F5344CB8AC3E}">
        <p14:creationId xmlns:p14="http://schemas.microsoft.com/office/powerpoint/2010/main" val="38762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</a:t>
            </a:r>
            <a:r>
              <a:rPr lang="en-US" sz="2400" b="1" dirty="0" smtClean="0"/>
              <a:t>Library</a:t>
            </a:r>
            <a:r>
              <a:rPr lang="tr-TR" sz="2400" b="1" dirty="0" smtClean="0"/>
              <a:t> (ctype.h)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12332"/>
              </p:ext>
            </p:extLst>
          </p:nvPr>
        </p:nvGraphicFramePr>
        <p:xfrm>
          <a:off x="1120877" y="1793081"/>
          <a:ext cx="7056438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Document" r:id="rId4" imgW="7058160" imgH="3958560" progId="Word.Document.8">
                  <p:embed/>
                </p:oleObj>
              </mc:Choice>
              <mc:Fallback>
                <p:oleObj name="Document" r:id="rId4" imgW="7058160" imgH="3958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793081"/>
                        <a:ext cx="7056438" cy="395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946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Library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213179"/>
              </p:ext>
            </p:extLst>
          </p:nvPr>
        </p:nvGraphicFramePr>
        <p:xfrm>
          <a:off x="990600" y="1548704"/>
          <a:ext cx="7056438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Document" r:id="rId4" imgW="7058160" imgH="3958560" progId="Word.Document.8">
                  <p:embed/>
                </p:oleObj>
              </mc:Choice>
              <mc:Fallback>
                <p:oleObj name="Document" r:id="rId4" imgW="7058160" imgH="3958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48704"/>
                        <a:ext cx="7056438" cy="395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01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Library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05140"/>
              </p:ext>
            </p:extLst>
          </p:nvPr>
        </p:nvGraphicFramePr>
        <p:xfrm>
          <a:off x="1269402" y="1371600"/>
          <a:ext cx="5981252" cy="4594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2" name="Document" r:id="rId4" imgW="7056048" imgH="5420203" progId="Word.Document.8">
                  <p:embed/>
                </p:oleObj>
              </mc:Choice>
              <mc:Fallback>
                <p:oleObj name="Document" r:id="rId4" imgW="7056048" imgH="542020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9402" y="1371600"/>
                        <a:ext cx="5981252" cy="45946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6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String-Conversion </a:t>
            </a:r>
            <a:r>
              <a:rPr lang="en-US" sz="2400" b="1" dirty="0" smtClean="0"/>
              <a:t>Functions</a:t>
            </a:r>
            <a:r>
              <a:rPr lang="tr-TR" sz="2400" b="1" dirty="0" smtClean="0"/>
              <a:t> (stdlib.h)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640010016"/>
              </p:ext>
            </p:extLst>
          </p:nvPr>
        </p:nvGraphicFramePr>
        <p:xfrm>
          <a:off x="1524000" y="1905000"/>
          <a:ext cx="6078537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5" name="Document" r:id="rId4" imgW="6072700" imgH="3070966" progId="Word.Document.8">
                  <p:embed/>
                </p:oleObj>
              </mc:Choice>
              <mc:Fallback>
                <p:oleObj name="Document" r:id="rId4" imgW="6072700" imgH="3070966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05000"/>
                        <a:ext cx="6078537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514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Standard Input/Output Library Functions (stdio.h)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4733877"/>
              </p:ext>
            </p:extLst>
          </p:nvPr>
        </p:nvGraphicFramePr>
        <p:xfrm>
          <a:off x="1562996" y="1414719"/>
          <a:ext cx="6172200" cy="493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8" name="Document" r:id="rId4" imgW="6163574" imgH="4932828" progId="Word.Document.8">
                  <p:embed/>
                </p:oleObj>
              </mc:Choice>
              <mc:Fallback>
                <p:oleObj name="Document" r:id="rId4" imgW="6163574" imgH="493282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996" y="1414719"/>
                        <a:ext cx="6172200" cy="493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019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10583</TotalTime>
  <Words>197</Words>
  <Application>Microsoft Office PowerPoint</Application>
  <PresentationFormat>On-screen Show (4:3)</PresentationFormat>
  <Paragraphs>62</Paragraphs>
  <Slides>13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Century Gothic</vt:lpstr>
      <vt:lpstr>Wingdings 2</vt:lpstr>
      <vt:lpstr>Austin</vt:lpstr>
      <vt:lpstr>Document</vt:lpstr>
      <vt:lpstr>COM101</vt:lpstr>
      <vt:lpstr>Outline</vt:lpstr>
      <vt:lpstr>Fundamentals of Strings and Characters</vt:lpstr>
      <vt:lpstr>Fundamentals of Strings and Characters</vt:lpstr>
      <vt:lpstr>Character-Handling Library (ctype.h)</vt:lpstr>
      <vt:lpstr>Character-Handling Library</vt:lpstr>
      <vt:lpstr>Character-Handling Library</vt:lpstr>
      <vt:lpstr>String-Conversion Functions (stdlib.h)</vt:lpstr>
      <vt:lpstr>Standard Input/Output Library Functions (stdio.h)</vt:lpstr>
      <vt:lpstr>String Manipulation Functions (string.h)</vt:lpstr>
      <vt:lpstr>String Comparison Functions (string.h)</vt:lpstr>
      <vt:lpstr>String Comparison Functions (string.h)</vt:lpstr>
      <vt:lpstr>String Comparison Functions (string.h)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543</cp:revision>
  <dcterms:created xsi:type="dcterms:W3CDTF">2006-08-16T00:00:00Z</dcterms:created>
  <dcterms:modified xsi:type="dcterms:W3CDTF">2019-12-04T03:37:46Z</dcterms:modified>
</cp:coreProperties>
</file>