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51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8DA6F-241A-460A-866A-3D94A7C80647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8D23C-FAC4-406C-8CD9-3BBA2A02A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59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39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D45D1-99CC-4A28-AD92-7C9FC9C6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74BB0E-96A2-4F78-ACC5-B1D0B711F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979191-C805-4864-8566-FF99C581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217A0B-9636-4100-8097-9CFD02C5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EF2BD6-DE96-4C92-AE7D-519199DC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78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32B514-66E7-4D10-A55F-62B0722C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1713CE5-F9A4-4356-9A3F-410D2F03E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B4081A-69FA-4DE6-9684-4B617E06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DA40B5-1567-4BC0-868F-95236882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4B41DF-53FC-4248-AFDD-D14D6C87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9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3DC6AEC-1621-46B6-9D4D-E020FCE15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2AE18FD-8189-4A02-88DE-1D83EA97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F50623-C3C3-4D85-B35E-2CF7C1CD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A61898-515E-4F9C-A99D-B7B6CA29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18070A-5CFF-4402-9CFA-E8CFF11C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51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047B27-ACF2-46C7-834F-8C770E15A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F80F345-1505-4F95-AFC3-907063C63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2D195E-0730-4A08-8DC2-470EE3FF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0E77A8-10A8-4CA3-BA15-8B33D202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tr-TR" dirty="0">
                <a:solidFill>
                  <a:prstClr val="black">
                    <a:tint val="75000"/>
                  </a:prstClr>
                </a:solidFill>
              </a:rPr>
              <a:t>Doç. Dr. Yasemin SALGIRLI DEMİRBAŞ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DE95BA-C030-412A-9372-2BBC4CC9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68AAA2-7D25-4DB9-ADBD-1EDEE3C3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65E5D0-28CF-46D4-812A-B4C6A30D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77557-DC76-4797-A98D-0726045D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DDACCC-52B9-419E-B774-1A428348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prstClr val="black">
                    <a:tint val="75000"/>
                  </a:prstClr>
                </a:solidFill>
              </a:rPr>
              <a:t>Doç. Dr. Yasemin SALGIRLI DEMİRBAŞ</a:t>
            </a:r>
          </a:p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C8A6E8-5E6C-478E-B668-F66BD2C3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4226DC5-FCB3-4800-82F7-7044D5E92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0" y="4095212"/>
            <a:ext cx="3122631" cy="2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BE6F91-46FC-4849-B283-4237037E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32D1E6-9578-47EF-B9FB-6D0EB1D2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76595E-BB22-4414-9B4F-D188425C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DC6A3C-0C65-4BC2-A228-24B4B84B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61CE1E-F224-4010-81DC-B97A455C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3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5CA1AA-CD0E-4EDC-B8D1-59951904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8CFD46-226A-428D-ADAB-06564BDE7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78388E-6FA7-497D-9D47-462DB1BA5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CC4E3D-7E3C-45EB-B5A6-79F8BFC7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142975-1078-4BE6-9560-F6DEA31B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1ED930-B135-4C6F-A3D4-E8EF3E86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0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B6A965-44B9-4057-9863-D5474F40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3F8BE0-2A32-492E-9889-F74E08EBC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DC2EB6-24EA-436F-A920-71A34DE17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8C741CA-737F-47AA-A27F-52A8B682F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495C060-379C-4B11-BA0E-166145E04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C9C1466-B480-4FB1-BEB2-6F3D55B1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A35321B-16A4-4EBC-97F0-BA1E260B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696E90C-5C44-4F8C-AA8D-3016801C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C893BE-D61D-46AD-B03D-3980B2D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B309464-C514-4EF4-B338-09B9CA6A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1862426-07E1-49D0-BE07-325DE455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785E85-EBA2-40F3-97CD-65EBF82F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30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96C0665-1F3F-4EA5-B637-A2484F35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8224E9-4D20-4E51-9387-C20883B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C48E8C-552A-4D87-A037-8BD3451D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6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761AF8-4715-4D4C-9E32-FF81203F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C20E9C-503F-4B52-B8B0-218D73C2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A4814B-1288-42BF-9D9A-1D790B23F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07385E-1404-4A7F-9DF2-3521524E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3A529F-0407-464D-85C1-C9A89E95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7D5D10-407E-4390-BD2A-73B9BD01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4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8EB376-FB10-4102-8680-ADF3277F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CC9B4D-24EF-4E5F-9C8D-868AE81E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27E53A-70B6-4714-A052-444F387C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794E50-0A01-4FEE-9F3B-6320420C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2624D6-D59A-4E82-8B39-0FA28E99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501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15C13B-4BD5-47CC-96E3-BDDA32C4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66F8CE3-12D5-4DCE-8E3F-6C6027ACD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E38E93-5AC9-478D-94F4-A05634943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5E0817-C822-4A53-A071-13E16C6D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83A5F9-BCBA-4D8D-A147-E117AC7A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D35925-3E8A-438A-A9A1-E568EF5B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2F2D87-A6DC-4A4B-A1C1-7C9912A1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AE5284F-62BD-47BC-BB9D-3D3A78996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39A975-53BD-4E73-9464-9F49B009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B91671-C6FA-45DC-B81F-A2B2FDD8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F6D16E-B8B5-41C5-A504-E5313C97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6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CB1D543-C249-4860-8E54-3DEAA5E62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F1CB3A-9105-46B9-8CDA-E66635850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D8B7E1-D383-464B-8656-23F7BD6C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B8D912-B2B9-48F4-A811-A2E2468C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E2E758-2DB4-4CDD-AD61-EC8F3B8A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DFDFAA-AD74-410F-9474-8F5ED09D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C89030-BA2C-4815-BD2D-B8D50347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64758C-268B-40AE-8F7A-BDE3FC37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1EDD53-330E-4212-B3A6-F61C4E41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6A712D-9E98-4313-A00A-73F0BDB2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50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69E7E9-3486-4DDC-B679-1CA3674B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1D5C59-962E-4502-BD38-F7554905C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F0CE24-8FDA-4E48-A3FA-8D0638F5E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A7BB9C-F51E-4823-8D76-C334EDE3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9B01D29-9C26-4005-9B89-96AB6790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16E5CC-5B97-4FF7-B83A-68EFC7E0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97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D6D2B8-B2F1-42C7-8747-E5CC6E08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E732F2-9727-4A21-B831-C242554BB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1DC9F8-6C83-489A-9D10-399791073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EE80655-2C44-468F-865C-2868247B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BC99FA-58AC-49E0-AA26-7F08308B3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CCDD7C-3240-4B0B-9FA4-5E14FE55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56618C6-9EEF-4FA6-9E96-958530B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5FDE41-0F8A-486C-AC7E-533DB25D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26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7D4680-A02B-45DB-A4B7-298EAEBD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F63101D-B2C2-4C7A-8EE8-3A4411F9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4A9F140-7864-4A4D-BBB4-8A379AD5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C52272-2EE3-4B0F-9588-6DD8263D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85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F8B2D8-DC7F-42BD-9DCC-245BDC3A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FC8CBFE-28B0-4B5E-B080-1E1DBB74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022BDF-FD26-459C-B30D-59EB81A1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51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0A5719-2E19-4166-B974-44A29CFD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E4A04-7072-47A7-9C4D-D6090349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5123BF5-9679-475E-88DE-1D6A071C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4EFF97-7E68-47F4-942C-F5EA8EC3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8CBE45-F1C4-4A72-989A-C1D7D902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6A7543-D48D-46AE-8A43-A6EC8160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92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9A44D5-0753-4229-9DFB-B8B3EFE0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7DDC164-1FE2-4291-B807-227DDA613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17FD1F-9C3F-4612-AFED-7D666CFA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4DE156-1F9B-4705-BAD9-D423D229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9E7584-D625-48AE-B708-2B056C60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5104FB-6FCA-4A16-8703-8DA76886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39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BED060D-0D14-4E5E-807E-B87D27CE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DC848F-7914-43E1-9D45-7792F99F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DA84BD-2665-4ABC-BB78-F3FB6B83A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F2B3-DB34-4B07-91C1-CE575092D838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A5DD48-A783-47F4-AB7C-DADB6D89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E1093E-CB57-4B9B-8C78-3387B3EB1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C336-063C-413A-BF84-3E52D6E40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BC2108E-808B-4C5D-B1F1-8F42166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FC7336-DED0-436C-80CD-A7CAC867D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2E3E-9014-4910-A205-74922973C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BC63-91BF-42AA-8C91-B18D7F8951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E9892B-C4FE-448C-8109-DE9F9B00E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FF65DF-1E99-4718-93A3-D186B3DFB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83FB-98F5-4E64-8A2E-DCA4859F4F6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3724E3-5FF0-4415-BD18-8CC6581BE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0CB14C4-FE3E-4D58-A9C1-9A00AC1E25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44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E6A526-40BF-4CAD-A7F7-C7AB72AF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behaviors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B641F-9371-4C3A-B716-E78F9BB5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577517" cy="4413335"/>
          </a:xfrm>
        </p:spPr>
        <p:txBody>
          <a:bodyPr>
            <a:normAutofit/>
          </a:bodyPr>
          <a:lstStyle/>
          <a:p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fundemental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keep</a:t>
            </a:r>
            <a:r>
              <a:rPr lang="tr-TR" dirty="0"/>
              <a:t> </a:t>
            </a:r>
            <a:r>
              <a:rPr lang="tr-TR" dirty="0" err="1"/>
              <a:t>everything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.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</a:t>
            </a:r>
            <a:r>
              <a:rPr lang="tr-TR" dirty="0" err="1"/>
              <a:t>limited</a:t>
            </a:r>
            <a:r>
              <a:rPr lang="tr-TR" dirty="0"/>
              <a:t> </a:t>
            </a:r>
            <a:r>
              <a:rPr lang="tr-TR" dirty="0" err="1"/>
              <a:t>cooperation</a:t>
            </a:r>
            <a:r>
              <a:rPr lang="tr-TR" dirty="0"/>
              <a:t>.</a:t>
            </a:r>
          </a:p>
          <a:p>
            <a:r>
              <a:rPr lang="tr-TR" dirty="0" err="1"/>
              <a:t>Avodiance</a:t>
            </a:r>
            <a:r>
              <a:rPr lang="tr-TR" dirty="0"/>
              <a:t> is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preferred</a:t>
            </a:r>
            <a:r>
              <a:rPr lang="tr-TR" dirty="0"/>
              <a:t> </a:t>
            </a:r>
            <a:r>
              <a:rPr lang="tr-TR" dirty="0" err="1"/>
              <a:t>strategy</a:t>
            </a:r>
            <a:r>
              <a:rPr lang="tr-TR" dirty="0"/>
              <a:t>-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hide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sit on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places</a:t>
            </a:r>
            <a:r>
              <a:rPr lang="tr-TR" dirty="0"/>
              <a:t>.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seclusion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privacy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..</a:t>
            </a:r>
            <a:r>
              <a:rPr lang="en-US" dirty="0"/>
              <a:t> </a:t>
            </a:r>
          </a:p>
          <a:p>
            <a:r>
              <a:rPr lang="tr-TR" dirty="0" err="1"/>
              <a:t>Unless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can be </a:t>
            </a:r>
            <a:r>
              <a:rPr lang="tr-TR" dirty="0" err="1"/>
              <a:t>suffered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chronical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.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42A7D9-20A9-4D7E-A376-7879F5E0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117" y="1114623"/>
            <a:ext cx="4031209" cy="29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08E95F-A01C-45FE-8727-50CFD8F0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behaviors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1A64AD-717D-4326-9F2B-21375E7D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349" cy="4534715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Females</a:t>
            </a:r>
            <a:r>
              <a:rPr lang="tr-TR" dirty="0"/>
              <a:t>, in </a:t>
            </a:r>
            <a:r>
              <a:rPr lang="tr-TR" dirty="0" err="1"/>
              <a:t>particular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relatives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</a:t>
            </a:r>
            <a:r>
              <a:rPr lang="tr-TR" dirty="0" err="1"/>
              <a:t>cooperative</a:t>
            </a:r>
            <a:r>
              <a:rPr lang="tr-TR" dirty="0"/>
              <a:t> </a:t>
            </a:r>
            <a:r>
              <a:rPr lang="tr-TR" dirty="0" err="1"/>
              <a:t>behaviors</a:t>
            </a:r>
            <a:r>
              <a:rPr lang="tr-TR" dirty="0"/>
              <a:t>. 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nurse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raise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kittens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.</a:t>
            </a:r>
          </a:p>
          <a:p>
            <a:r>
              <a:rPr lang="tr-TR" dirty="0" err="1"/>
              <a:t>Generally</a:t>
            </a:r>
            <a:r>
              <a:rPr lang="tr-TR" dirty="0"/>
              <a:t>,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male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his </a:t>
            </a:r>
            <a:r>
              <a:rPr lang="tr-TR" dirty="0" err="1"/>
              <a:t>females</a:t>
            </a:r>
            <a:r>
              <a:rPr lang="tr-TR" dirty="0"/>
              <a:t> in a </a:t>
            </a:r>
            <a:r>
              <a:rPr lang="tr-TR" dirty="0" err="1"/>
              <a:t>territory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foreigner</a:t>
            </a:r>
            <a:r>
              <a:rPr lang="tr-TR" dirty="0"/>
              <a:t> </a:t>
            </a:r>
            <a:r>
              <a:rPr lang="tr-TR" dirty="0" err="1"/>
              <a:t>males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</a:t>
            </a:r>
            <a:r>
              <a:rPr lang="tr-TR" dirty="0" err="1"/>
              <a:t>tolerated</a:t>
            </a:r>
            <a:r>
              <a:rPr lang="tr-TR" dirty="0"/>
              <a:t>.</a:t>
            </a:r>
          </a:p>
          <a:p>
            <a:r>
              <a:rPr lang="tr-TR" dirty="0" err="1"/>
              <a:t>Communication</a:t>
            </a:r>
            <a:r>
              <a:rPr lang="tr-TR" dirty="0"/>
              <a:t> is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maintain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relationships</a:t>
            </a:r>
            <a:r>
              <a:rPr lang="tr-TR" dirty="0"/>
              <a:t>. 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indicators</a:t>
            </a:r>
            <a:r>
              <a:rPr lang="tr-TR" dirty="0"/>
              <a:t> of a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is: </a:t>
            </a:r>
            <a:r>
              <a:rPr lang="tr-TR" dirty="0" err="1"/>
              <a:t>Allogrooming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 </a:t>
            </a:r>
            <a:r>
              <a:rPr lang="tr-TR" dirty="0" err="1"/>
              <a:t>allorubbing</a:t>
            </a:r>
            <a:r>
              <a:rPr lang="tr-TR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7B101D-DD5F-4B58-8B2C-C34505B1F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11" y="4571404"/>
            <a:ext cx="3273955" cy="21394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11" y="213784"/>
            <a:ext cx="3286288" cy="2178952"/>
          </a:xfrm>
          <a:prstGeom prst="rect">
            <a:avLst/>
          </a:prstGeom>
        </p:spPr>
      </p:pic>
      <p:sp>
        <p:nvSpPr>
          <p:cNvPr id="7" name="AutoShape 2" descr="allorubbing cats ile ilgili gÃ¶rsel sonucu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</a:pPr>
            <a:endParaRPr lang="tr-TR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12" y="2392737"/>
            <a:ext cx="3273955" cy="21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5F3B09-870F-427C-AE64-D208A507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Pacifying</a:t>
            </a:r>
            <a:r>
              <a:rPr lang="tr-TR" b="1" dirty="0"/>
              <a:t> </a:t>
            </a:r>
            <a:r>
              <a:rPr lang="tr-TR" b="1" dirty="0" err="1"/>
              <a:t>behaviors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B06796-0574-4906-AF07-2A63D8067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7083903" cy="42110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limited</a:t>
            </a:r>
            <a:r>
              <a:rPr lang="tr-TR" dirty="0"/>
              <a:t> </a:t>
            </a:r>
            <a:r>
              <a:rPr lang="tr-TR" dirty="0" err="1"/>
              <a:t>repertoire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pacify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encounter</a:t>
            </a:r>
            <a:r>
              <a:rPr lang="tr-TR" dirty="0"/>
              <a:t>.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prefer</a:t>
            </a:r>
            <a:r>
              <a:rPr lang="tr-TR" dirty="0"/>
              <a:t> </a:t>
            </a:r>
            <a:r>
              <a:rPr lang="tr-TR" dirty="0" err="1"/>
              <a:t>avoidance</a:t>
            </a:r>
            <a:r>
              <a:rPr lang="tr-TR" dirty="0"/>
              <a:t> but in </a:t>
            </a:r>
            <a:r>
              <a:rPr lang="tr-TR" dirty="0" err="1"/>
              <a:t>case</a:t>
            </a:r>
            <a:r>
              <a:rPr lang="tr-TR" dirty="0"/>
              <a:t> of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of </a:t>
            </a:r>
            <a:r>
              <a:rPr lang="tr-TR" dirty="0" err="1"/>
              <a:t>arousal</a:t>
            </a:r>
            <a:r>
              <a:rPr lang="tr-TR" dirty="0"/>
              <a:t> </a:t>
            </a:r>
            <a:r>
              <a:rPr lang="tr-TR" dirty="0" err="1"/>
              <a:t>serious</a:t>
            </a:r>
            <a:r>
              <a:rPr lang="tr-TR" dirty="0"/>
              <a:t> </a:t>
            </a:r>
            <a:r>
              <a:rPr lang="tr-TR" dirty="0" err="1"/>
              <a:t>fights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injuries</a:t>
            </a:r>
            <a:r>
              <a:rPr lang="tr-TR" dirty="0"/>
              <a:t> can be </a:t>
            </a:r>
            <a:r>
              <a:rPr lang="tr-TR" dirty="0" err="1"/>
              <a:t>seen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B7949C-1F7D-4DDD-9B1F-8D2B92B6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105" y="1649385"/>
            <a:ext cx="4025199" cy="22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6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B0CB2F-78C4-462C-8849-17E02FBE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Hunting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797DEF-0E61-433A-87E8-AB17CFBC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561333" cy="4745108"/>
          </a:xfrm>
        </p:spPr>
        <p:txBody>
          <a:bodyPr>
            <a:normAutofit/>
          </a:bodyPr>
          <a:lstStyle/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learn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hunt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age</a:t>
            </a:r>
            <a:r>
              <a:rPr lang="tr-TR" dirty="0"/>
              <a:t> of 5-6 </a:t>
            </a:r>
            <a:r>
              <a:rPr lang="tr-TR" dirty="0" err="1"/>
              <a:t>weeks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mother</a:t>
            </a:r>
            <a:r>
              <a:rPr lang="tr-TR" dirty="0"/>
              <a:t>.</a:t>
            </a:r>
          </a:p>
          <a:p>
            <a:r>
              <a:rPr lang="tr-TR" dirty="0" err="1"/>
              <a:t>Hunting</a:t>
            </a:r>
            <a:r>
              <a:rPr lang="tr-TR" dirty="0"/>
              <a:t> is a </a:t>
            </a:r>
            <a:r>
              <a:rPr lang="tr-TR" dirty="0" err="1"/>
              <a:t>solitary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.</a:t>
            </a:r>
          </a:p>
          <a:p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designed</a:t>
            </a:r>
            <a:r>
              <a:rPr lang="tr-TR" dirty="0"/>
              <a:t> as a </a:t>
            </a:r>
            <a:r>
              <a:rPr lang="tr-TR" dirty="0" err="1"/>
              <a:t>perfect</a:t>
            </a:r>
            <a:r>
              <a:rPr lang="tr-TR" dirty="0"/>
              <a:t> </a:t>
            </a:r>
            <a:r>
              <a:rPr lang="tr-TR" dirty="0" err="1"/>
              <a:t>hunter</a:t>
            </a:r>
            <a:r>
              <a:rPr lang="tr-TR" dirty="0"/>
              <a:t>.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spend</a:t>
            </a:r>
            <a:r>
              <a:rPr lang="tr-TR" dirty="0"/>
              <a:t> 6-8 </a:t>
            </a:r>
            <a:r>
              <a:rPr lang="tr-TR" dirty="0" err="1"/>
              <a:t>hours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hunting</a:t>
            </a:r>
            <a:r>
              <a:rPr lang="tr-TR" dirty="0"/>
              <a:t>.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attemp</a:t>
            </a:r>
            <a:r>
              <a:rPr lang="tr-TR" dirty="0"/>
              <a:t> 100-150 </a:t>
            </a:r>
            <a:r>
              <a:rPr lang="tr-TR" dirty="0" err="1"/>
              <a:t>hunting</a:t>
            </a:r>
            <a:r>
              <a:rPr lang="tr-TR" dirty="0"/>
              <a:t> </a:t>
            </a:r>
            <a:r>
              <a:rPr lang="tr-TR" dirty="0" err="1"/>
              <a:t>sequences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succeed</a:t>
            </a:r>
            <a:r>
              <a:rPr lang="tr-TR" dirty="0"/>
              <a:t> in 10% of </a:t>
            </a:r>
            <a:r>
              <a:rPr lang="tr-TR" dirty="0" err="1"/>
              <a:t>them</a:t>
            </a:r>
            <a:r>
              <a:rPr lang="tr-TR" dirty="0"/>
              <a:t>. </a:t>
            </a:r>
          </a:p>
          <a:p>
            <a:r>
              <a:rPr lang="tr-TR" dirty="0" err="1"/>
              <a:t>Hunger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hunting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</a:t>
            </a:r>
            <a:r>
              <a:rPr lang="tr-TR" dirty="0" err="1"/>
              <a:t>needs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.</a:t>
            </a:r>
          </a:p>
          <a:p>
            <a:r>
              <a:rPr lang="tr-TR" dirty="0" err="1"/>
              <a:t>Hunting</a:t>
            </a:r>
            <a:r>
              <a:rPr lang="tr-TR" dirty="0"/>
              <a:t> is a </a:t>
            </a:r>
            <a:r>
              <a:rPr lang="tr-TR" dirty="0" err="1"/>
              <a:t>desire</a:t>
            </a:r>
            <a:r>
              <a:rPr lang="tr-TR" dirty="0"/>
              <a:t> </a:t>
            </a:r>
            <a:r>
              <a:rPr lang="tr-TR" dirty="0" err="1"/>
              <a:t>seeking</a:t>
            </a:r>
            <a:r>
              <a:rPr lang="tr-TR" dirty="0"/>
              <a:t> </a:t>
            </a:r>
            <a:r>
              <a:rPr lang="tr-TR" dirty="0" err="1"/>
              <a:t>motivation</a:t>
            </a:r>
            <a:r>
              <a:rPr lang="tr-TR" dirty="0"/>
              <a:t>. </a:t>
            </a:r>
            <a:r>
              <a:rPr lang="tr-TR" dirty="0" err="1"/>
              <a:t>Thus</a:t>
            </a:r>
            <a:r>
              <a:rPr lang="tr-TR" dirty="0"/>
              <a:t>, </a:t>
            </a:r>
            <a:r>
              <a:rPr lang="tr-TR" dirty="0" err="1"/>
              <a:t>appropriate</a:t>
            </a:r>
            <a:r>
              <a:rPr lang="tr-TR" dirty="0"/>
              <a:t> </a:t>
            </a:r>
            <a:r>
              <a:rPr lang="tr-TR" dirty="0" err="1"/>
              <a:t>play</a:t>
            </a:r>
            <a:r>
              <a:rPr lang="tr-TR" dirty="0"/>
              <a:t> is </a:t>
            </a:r>
            <a:r>
              <a:rPr lang="tr-TR" dirty="0" err="1"/>
              <a:t>important</a:t>
            </a:r>
            <a:r>
              <a:rPr lang="tr-TR" dirty="0"/>
              <a:t>.</a:t>
            </a:r>
            <a:r>
              <a:rPr lang="en-US" dirty="0"/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9752C8-B930-4F3D-8CBF-FE825CE0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617" y="930585"/>
            <a:ext cx="3999832" cy="22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65E79F2-9901-4DCF-87F3-3178C79F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THANK YOU FOR YOUR ATTENTION!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378A775-58BB-4502-85F5-CE5770E0C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261" y="1826684"/>
            <a:ext cx="2911479" cy="43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511171-B986-4E0A-A161-62179CE5F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137" y="388418"/>
            <a:ext cx="9829124" cy="111670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CAT BEHAVIOUR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580C43D-86B0-4F8B-A9DA-72B44348A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48727"/>
            <a:ext cx="9144000" cy="832399"/>
          </a:xfrm>
        </p:spPr>
        <p:txBody>
          <a:bodyPr/>
          <a:lstStyle/>
          <a:p>
            <a:r>
              <a:rPr lang="tr-TR" dirty="0"/>
              <a:t>DOÇ. DR. YASEMİN SALGIRLI DEMİRBAŞ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4B7B74-FB81-4974-BB0B-66DDC027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674" y="1732106"/>
            <a:ext cx="3665693" cy="39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44D655-D922-4C99-87E0-987A1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Socialisation</a:t>
            </a:r>
            <a:r>
              <a:rPr lang="tr-TR" b="1" dirty="0"/>
              <a:t> </a:t>
            </a:r>
            <a:r>
              <a:rPr lang="tr-TR" b="1" dirty="0" err="1"/>
              <a:t>phase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77BB25-0614-4B80-8207-130D8E0D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Between</a:t>
            </a:r>
            <a:r>
              <a:rPr lang="tr-TR" dirty="0"/>
              <a:t> 2-7 </a:t>
            </a:r>
            <a:r>
              <a:rPr lang="tr-TR" dirty="0" err="1"/>
              <a:t>weeks</a:t>
            </a:r>
            <a:r>
              <a:rPr lang="tr-TR" dirty="0"/>
              <a:t>.</a:t>
            </a:r>
          </a:p>
          <a:p>
            <a:r>
              <a:rPr lang="tr-TR" dirty="0" err="1"/>
              <a:t>Kittens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self </a:t>
            </a:r>
            <a:r>
              <a:rPr lang="tr-TR" dirty="0" err="1"/>
              <a:t>confident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.</a:t>
            </a:r>
          </a:p>
          <a:p>
            <a:r>
              <a:rPr lang="tr-TR" dirty="0"/>
              <a:t>Can </a:t>
            </a:r>
            <a:r>
              <a:rPr lang="tr-TR" dirty="0" err="1"/>
              <a:t>maximally</a:t>
            </a:r>
            <a:r>
              <a:rPr lang="tr-TR" dirty="0"/>
              <a:t> </a:t>
            </a:r>
            <a:r>
              <a:rPr lang="tr-TR" dirty="0" err="1"/>
              <a:t>benefit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A7CE556-5906-4BB5-9223-A621CF40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73" y="4028836"/>
            <a:ext cx="4361608" cy="24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6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6D208F-90BE-468C-A463-C9F63C43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Socialisation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9E7CA9-91D1-4262-8D77-D19F6C20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1736" cy="4567083"/>
          </a:xfrm>
        </p:spPr>
        <p:txBody>
          <a:bodyPr>
            <a:normAutofit/>
          </a:bodyPr>
          <a:lstStyle/>
          <a:p>
            <a:r>
              <a:rPr lang="tr-TR" dirty="0" err="1"/>
              <a:t>Socialization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species</a:t>
            </a:r>
            <a:r>
              <a:rPr lang="tr-TR" dirty="0"/>
              <a:t> is </a:t>
            </a:r>
            <a:r>
              <a:rPr lang="tr-TR" dirty="0" err="1"/>
              <a:t>important</a:t>
            </a:r>
            <a:r>
              <a:rPr lang="tr-TR" dirty="0"/>
              <a:t>. </a:t>
            </a:r>
          </a:p>
          <a:p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experienced</a:t>
            </a:r>
            <a:r>
              <a:rPr lang="tr-TR" dirty="0"/>
              <a:t>.</a:t>
            </a:r>
          </a:p>
          <a:p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emotional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guaranteed</a:t>
            </a:r>
            <a:r>
              <a:rPr lang="tr-TR" dirty="0"/>
              <a:t>. </a:t>
            </a:r>
          </a:p>
          <a:p>
            <a:r>
              <a:rPr lang="tr-TR" dirty="0" err="1"/>
              <a:t>Otherwise</a:t>
            </a:r>
            <a:r>
              <a:rPr lang="tr-TR" dirty="0"/>
              <a:t>, </a:t>
            </a:r>
            <a:r>
              <a:rPr lang="tr-TR" dirty="0" err="1"/>
              <a:t>sensation</a:t>
            </a:r>
            <a:r>
              <a:rPr lang="tr-TR" dirty="0"/>
              <a:t>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tr-TR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795B21-C80B-47BF-BD26-96B78323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157" y="1622051"/>
            <a:ext cx="3891931" cy="25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3BB679-42C4-48F1-B839-B58DCDBA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Fail in </a:t>
            </a:r>
            <a:r>
              <a:rPr lang="tr-TR" b="1" dirty="0" err="1"/>
              <a:t>socialisation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F5CDA2-B3FD-4D7D-B830-9680C9649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7517" cy="4356691"/>
          </a:xfrm>
        </p:spPr>
        <p:txBody>
          <a:bodyPr>
            <a:normAutofit/>
          </a:bodyPr>
          <a:lstStyle/>
          <a:p>
            <a:r>
              <a:rPr lang="tr-TR" dirty="0"/>
              <a:t>Fail in </a:t>
            </a:r>
            <a:r>
              <a:rPr lang="tr-TR" dirty="0" err="1"/>
              <a:t>socialization</a:t>
            </a:r>
            <a:r>
              <a:rPr lang="tr-TR" dirty="0"/>
              <a:t> </a:t>
            </a:r>
            <a:r>
              <a:rPr lang="tr-TR" dirty="0" err="1"/>
              <a:t>leads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adaptation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multicat</a:t>
            </a:r>
            <a:r>
              <a:rPr lang="tr-TR" dirty="0"/>
              <a:t> </a:t>
            </a:r>
            <a:r>
              <a:rPr lang="tr-TR" dirty="0" err="1"/>
              <a:t>households</a:t>
            </a:r>
            <a:r>
              <a:rPr lang="tr-TR" dirty="0"/>
              <a:t>.</a:t>
            </a:r>
          </a:p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behavioural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linked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fear</a:t>
            </a:r>
            <a:r>
              <a:rPr lang="tr-TR" dirty="0"/>
              <a:t>, </a:t>
            </a:r>
            <a:r>
              <a:rPr lang="tr-TR" dirty="0" err="1"/>
              <a:t>anxiety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frustration</a:t>
            </a:r>
            <a:r>
              <a:rPr lang="tr-TR" dirty="0"/>
              <a:t>. </a:t>
            </a:r>
          </a:p>
          <a:p>
            <a:r>
              <a:rPr lang="tr-TR" dirty="0" err="1"/>
              <a:t>Physiological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 </a:t>
            </a:r>
            <a:r>
              <a:rPr lang="tr-TR" dirty="0" err="1"/>
              <a:t>directly</a:t>
            </a:r>
            <a:r>
              <a:rPr lang="tr-TR" dirty="0"/>
              <a:t> </a:t>
            </a:r>
            <a:r>
              <a:rPr lang="tr-TR" dirty="0" err="1"/>
              <a:t>links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urinary</a:t>
            </a:r>
            <a:r>
              <a:rPr lang="tr-TR" dirty="0"/>
              <a:t> </a:t>
            </a:r>
            <a:r>
              <a:rPr lang="tr-TR" dirty="0" err="1"/>
              <a:t>tract</a:t>
            </a:r>
            <a:r>
              <a:rPr lang="tr-TR" dirty="0"/>
              <a:t> </a:t>
            </a:r>
            <a:r>
              <a:rPr lang="tr-TR" dirty="0" err="1"/>
              <a:t>disorder</a:t>
            </a:r>
            <a:r>
              <a:rPr lang="tr-TR" dirty="0"/>
              <a:t>, </a:t>
            </a:r>
            <a:r>
              <a:rPr lang="tr-TR" dirty="0" err="1"/>
              <a:t>dermatological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immuno</a:t>
            </a:r>
            <a:r>
              <a:rPr lang="tr-TR" dirty="0"/>
              <a:t> </a:t>
            </a:r>
            <a:r>
              <a:rPr lang="tr-TR" dirty="0" err="1"/>
              <a:t>deficiencise</a:t>
            </a:r>
            <a:r>
              <a:rPr lang="tr-TR" dirty="0"/>
              <a:t> in </a:t>
            </a:r>
            <a:r>
              <a:rPr lang="tr-TR" dirty="0" err="1"/>
              <a:t>cats</a:t>
            </a:r>
            <a:r>
              <a:rPr lang="tr-TR" dirty="0"/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A72662-B888-4566-90C3-531AAB3B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985" y="1631417"/>
            <a:ext cx="3759515" cy="24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5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044F06-F3D9-4BF5-89A0-B1B6635F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Socialization</a:t>
            </a:r>
            <a:r>
              <a:rPr lang="tr-TR" b="1" dirty="0"/>
              <a:t> </a:t>
            </a:r>
            <a:r>
              <a:rPr lang="tr-TR" b="1" dirty="0" err="1"/>
              <a:t>problems</a:t>
            </a:r>
            <a:r>
              <a:rPr lang="tr-TR" b="1" dirty="0"/>
              <a:t> </a:t>
            </a:r>
            <a:r>
              <a:rPr lang="tr-TR" b="1" dirty="0" err="1"/>
              <a:t>related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natural</a:t>
            </a:r>
            <a:r>
              <a:rPr lang="tr-TR" b="1" dirty="0"/>
              <a:t> </a:t>
            </a:r>
            <a:r>
              <a:rPr lang="tr-TR" b="1" dirty="0" err="1"/>
              <a:t>behaviors</a:t>
            </a:r>
            <a:r>
              <a:rPr lang="tr-TR" b="1" dirty="0"/>
              <a:t> of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475926-C7C0-44C0-AC83-9A617477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4565" cy="4667251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step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learn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interact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humans</a:t>
            </a:r>
            <a:r>
              <a:rPr lang="tr-TR" dirty="0"/>
              <a:t>.</a:t>
            </a:r>
          </a:p>
          <a:p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, </a:t>
            </a:r>
            <a:r>
              <a:rPr lang="tr-TR" dirty="0" err="1"/>
              <a:t>genetical</a:t>
            </a:r>
            <a:r>
              <a:rPr lang="tr-TR" dirty="0"/>
              <a:t> background, presence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mother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in </a:t>
            </a:r>
            <a:r>
              <a:rPr lang="tr-TR" dirty="0" err="1"/>
              <a:t>socialization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humans</a:t>
            </a:r>
            <a:r>
              <a:rPr lang="tr-TR" dirty="0"/>
              <a:t>.</a:t>
            </a:r>
          </a:p>
          <a:p>
            <a:r>
              <a:rPr lang="tr-TR" dirty="0" err="1"/>
              <a:t>Humans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frequent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intensity</a:t>
            </a:r>
            <a:r>
              <a:rPr lang="tr-TR" dirty="0"/>
              <a:t>, </a:t>
            </a:r>
            <a:r>
              <a:rPr lang="tr-TR" dirty="0" err="1"/>
              <a:t>whereas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prefer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frequent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intense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.</a:t>
            </a:r>
          </a:p>
          <a:p>
            <a:r>
              <a:rPr lang="tr-TR" dirty="0" err="1"/>
              <a:t>Humans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prefer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say «</a:t>
            </a:r>
            <a:r>
              <a:rPr lang="tr-TR" dirty="0" err="1"/>
              <a:t>Hi</a:t>
            </a:r>
            <a:r>
              <a:rPr lang="tr-TR" dirty="0"/>
              <a:t>»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moves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. </a:t>
            </a:r>
          </a:p>
          <a:p>
            <a:r>
              <a:rPr lang="tr-TR" dirty="0" err="1"/>
              <a:t>Hugging</a:t>
            </a:r>
            <a:r>
              <a:rPr lang="tr-TR" dirty="0"/>
              <a:t> </a:t>
            </a:r>
            <a:r>
              <a:rPr lang="tr-TR" dirty="0" err="1"/>
              <a:t>prevetnt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preferred</a:t>
            </a:r>
            <a:r>
              <a:rPr lang="tr-TR" dirty="0"/>
              <a:t> </a:t>
            </a:r>
            <a:r>
              <a:rPr lang="tr-TR" dirty="0" err="1"/>
              <a:t>strategy</a:t>
            </a:r>
            <a:r>
              <a:rPr lang="tr-TR" dirty="0"/>
              <a:t>: </a:t>
            </a:r>
            <a:r>
              <a:rPr lang="tr-TR" dirty="0" err="1"/>
              <a:t>avoidace</a:t>
            </a:r>
            <a:r>
              <a:rPr lang="tr-TR" dirty="0"/>
              <a:t>. </a:t>
            </a:r>
          </a:p>
          <a:p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do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a </a:t>
            </a:r>
            <a:r>
              <a:rPr lang="tr-TR" dirty="0" err="1"/>
              <a:t>little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.</a:t>
            </a:r>
          </a:p>
          <a:p>
            <a:r>
              <a:rPr lang="tr-TR" dirty="0" err="1"/>
              <a:t>Thus</a:t>
            </a:r>
            <a:r>
              <a:rPr lang="tr-TR" dirty="0"/>
              <a:t>, </a:t>
            </a:r>
            <a:r>
              <a:rPr lang="tr-TR" dirty="0" err="1"/>
              <a:t>socialization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humans</a:t>
            </a:r>
            <a:r>
              <a:rPr lang="tr-TR" dirty="0"/>
              <a:t> is </a:t>
            </a:r>
            <a:r>
              <a:rPr lang="tr-TR" dirty="0" err="1"/>
              <a:t>important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648598-FD05-42DF-8BC3-15DE528D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657" y="1453336"/>
            <a:ext cx="4058873" cy="27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A730FE-BB2C-48FC-94BF-D59F41D6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Habituation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B53889-8D95-4316-9397-C221E56B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894373" cy="4445703"/>
          </a:xfrm>
        </p:spPr>
        <p:txBody>
          <a:bodyPr>
            <a:normAutofit/>
          </a:bodyPr>
          <a:lstStyle/>
          <a:p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filter</a:t>
            </a:r>
            <a:r>
              <a:rPr lang="tr-TR" dirty="0"/>
              <a:t> </a:t>
            </a:r>
            <a:r>
              <a:rPr lang="tr-TR" dirty="0" err="1"/>
              <a:t>harmless</a:t>
            </a:r>
            <a:r>
              <a:rPr lang="tr-TR" dirty="0"/>
              <a:t> </a:t>
            </a:r>
            <a:r>
              <a:rPr lang="tr-TR" dirty="0" err="1"/>
              <a:t>stimuli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environment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. </a:t>
            </a:r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case</a:t>
            </a:r>
            <a:r>
              <a:rPr lang="tr-TR" dirty="0"/>
              <a:t> of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stimuli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can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fera-anxiety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. </a:t>
            </a:r>
          </a:p>
          <a:p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envrionments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improtant</a:t>
            </a:r>
            <a:r>
              <a:rPr lang="tr-TR" dirty="0"/>
              <a:t> but </a:t>
            </a:r>
            <a:r>
              <a:rPr lang="tr-TR" dirty="0" err="1"/>
              <a:t>excessive</a:t>
            </a:r>
            <a:r>
              <a:rPr lang="tr-TR" dirty="0"/>
              <a:t> </a:t>
            </a:r>
            <a:r>
              <a:rPr lang="tr-TR" dirty="0" err="1"/>
              <a:t>loading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avioded</a:t>
            </a:r>
            <a:r>
              <a:rPr lang="tr-TR" dirty="0"/>
              <a:t>.</a:t>
            </a:r>
          </a:p>
          <a:p>
            <a:r>
              <a:rPr lang="tr-TR" dirty="0" err="1"/>
              <a:t>Kittens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time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explore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stimulus</a:t>
            </a:r>
            <a:r>
              <a:rPr lang="tr-TR" dirty="0"/>
              <a:t>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45D7A27-D35E-4ACB-99F9-0630B63B3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070" y="896194"/>
            <a:ext cx="4571999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9D2CD5-E313-422D-8467-F248EABD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Development of </a:t>
            </a:r>
            <a:r>
              <a:rPr lang="tr-TR" b="1" dirty="0" err="1"/>
              <a:t>temperament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16E1FF-228B-4597-AE4B-11F9C8A7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84" y="1439448"/>
            <a:ext cx="8257248" cy="551161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tr-TR" dirty="0"/>
              <a:t>Learning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genetical</a:t>
            </a:r>
            <a:r>
              <a:rPr lang="tr-TR" dirty="0"/>
              <a:t> background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.</a:t>
            </a:r>
          </a:p>
          <a:p>
            <a:r>
              <a:rPr lang="tr-TR" dirty="0" err="1"/>
              <a:t>Father</a:t>
            </a:r>
            <a:r>
              <a:rPr lang="tr-TR" dirty="0"/>
              <a:t> has a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genetical</a:t>
            </a:r>
            <a:r>
              <a:rPr lang="tr-TR" dirty="0"/>
              <a:t> </a:t>
            </a:r>
            <a:r>
              <a:rPr lang="tr-TR" dirty="0" err="1"/>
              <a:t>impact</a:t>
            </a:r>
            <a:r>
              <a:rPr lang="tr-TR" dirty="0"/>
              <a:t> on </a:t>
            </a:r>
            <a:r>
              <a:rPr lang="tr-TR" dirty="0" err="1"/>
              <a:t>temperament</a:t>
            </a:r>
            <a:r>
              <a:rPr lang="tr-TR" dirty="0"/>
              <a:t> of </a:t>
            </a:r>
            <a:r>
              <a:rPr lang="tr-TR" dirty="0" err="1"/>
              <a:t>kittens</a:t>
            </a:r>
            <a:r>
              <a:rPr lang="tr-TR" dirty="0"/>
              <a:t>.</a:t>
            </a:r>
          </a:p>
          <a:p>
            <a:r>
              <a:rPr lang="tr-TR" dirty="0" err="1"/>
              <a:t>Mother</a:t>
            </a:r>
            <a:r>
              <a:rPr lang="tr-TR" dirty="0"/>
              <a:t> </a:t>
            </a:r>
            <a:r>
              <a:rPr lang="tr-TR" dirty="0" err="1"/>
              <a:t>cat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her </a:t>
            </a:r>
            <a:r>
              <a:rPr lang="tr-TR" dirty="0" err="1"/>
              <a:t>reaction</a:t>
            </a:r>
            <a:r>
              <a:rPr lang="tr-TR" dirty="0"/>
              <a:t> </a:t>
            </a:r>
            <a:r>
              <a:rPr lang="tr-TR" dirty="0" err="1"/>
              <a:t>towards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raising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kittens</a:t>
            </a:r>
            <a:r>
              <a:rPr lang="tr-TR" dirty="0"/>
              <a:t>. </a:t>
            </a:r>
          </a:p>
          <a:p>
            <a:r>
              <a:rPr lang="tr-TR" dirty="0" err="1"/>
              <a:t>Thus</a:t>
            </a:r>
            <a:r>
              <a:rPr lang="tr-TR" dirty="0"/>
              <a:t>, </a:t>
            </a:r>
            <a:r>
              <a:rPr lang="tr-TR" dirty="0" err="1"/>
              <a:t>knowing</a:t>
            </a:r>
            <a:r>
              <a:rPr lang="tr-TR" dirty="0"/>
              <a:t> </a:t>
            </a:r>
            <a:r>
              <a:rPr lang="tr-TR" dirty="0" err="1"/>
              <a:t>parents</a:t>
            </a:r>
            <a:r>
              <a:rPr lang="tr-TR" dirty="0"/>
              <a:t> is </a:t>
            </a:r>
            <a:r>
              <a:rPr lang="tr-TR" dirty="0" err="1"/>
              <a:t>important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89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442D5C-8C67-4F0E-9EC1-0350C15F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behaviors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D5A28D-2728-4C78-8568-3274F244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00681" cy="4405243"/>
          </a:xfrm>
        </p:spPr>
        <p:txBody>
          <a:bodyPr>
            <a:normAutofit/>
          </a:bodyPr>
          <a:lstStyle/>
          <a:p>
            <a:r>
              <a:rPr lang="tr-TR" dirty="0" err="1"/>
              <a:t>Socialization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knowing</a:t>
            </a:r>
            <a:r>
              <a:rPr lang="tr-TR" dirty="0"/>
              <a:t> </a:t>
            </a:r>
            <a:r>
              <a:rPr lang="tr-TR" dirty="0" err="1"/>
              <a:t>cat</a:t>
            </a:r>
            <a:r>
              <a:rPr lang="tr-TR" dirty="0"/>
              <a:t> </a:t>
            </a:r>
            <a:r>
              <a:rPr lang="tr-TR" dirty="0" err="1"/>
              <a:t>ethology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adapting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multicat</a:t>
            </a:r>
            <a:r>
              <a:rPr lang="tr-TR" dirty="0"/>
              <a:t> </a:t>
            </a:r>
            <a:r>
              <a:rPr lang="tr-TR" dirty="0" err="1"/>
              <a:t>household</a:t>
            </a:r>
            <a:r>
              <a:rPr lang="tr-TR" dirty="0"/>
              <a:t>.</a:t>
            </a:r>
          </a:p>
          <a:p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creatures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can </a:t>
            </a:r>
            <a:r>
              <a:rPr lang="tr-TR" dirty="0" err="1"/>
              <a:t>establish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relationship</a:t>
            </a:r>
            <a:r>
              <a:rPr lang="tr-TR" dirty="0"/>
              <a:t>. But </a:t>
            </a:r>
            <a:r>
              <a:rPr lang="tr-TR" dirty="0" err="1"/>
              <a:t>they</a:t>
            </a:r>
            <a:r>
              <a:rPr lang="tr-TR" dirty="0"/>
              <a:t> do not </a:t>
            </a:r>
            <a:r>
              <a:rPr lang="tr-TR" dirty="0" err="1"/>
              <a:t>neet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relationships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survive</a:t>
            </a:r>
            <a:r>
              <a:rPr lang="tr-TR" dirty="0"/>
              <a:t>. 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prefer</a:t>
            </a:r>
            <a:r>
              <a:rPr lang="tr-TR" dirty="0"/>
              <a:t> </a:t>
            </a:r>
            <a:r>
              <a:rPr lang="tr-TR" dirty="0" err="1"/>
              <a:t>thier</a:t>
            </a:r>
            <a:r>
              <a:rPr lang="tr-TR" dirty="0"/>
              <a:t> </a:t>
            </a:r>
            <a:r>
              <a:rPr lang="tr-TR" dirty="0" err="1"/>
              <a:t>relatives</a:t>
            </a:r>
            <a:r>
              <a:rPr lang="tr-TR" dirty="0"/>
              <a:t> in a </a:t>
            </a:r>
            <a:r>
              <a:rPr lang="tr-TR" dirty="0" err="1"/>
              <a:t>natural</a:t>
            </a:r>
            <a:r>
              <a:rPr lang="tr-TR" dirty="0"/>
              <a:t> </a:t>
            </a:r>
            <a:r>
              <a:rPr lang="tr-TR" dirty="0" err="1"/>
              <a:t>environment</a:t>
            </a:r>
            <a:r>
              <a:rPr lang="tr-TR" dirty="0"/>
              <a:t>.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try</a:t>
            </a:r>
            <a:r>
              <a:rPr lang="tr-TR" dirty="0"/>
              <a:t> not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foreigners</a:t>
            </a:r>
            <a:r>
              <a:rPr lang="tr-TR" dirty="0"/>
              <a:t>. 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C2DABB-F119-4BA9-946C-AF3112EE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29" y="1403661"/>
            <a:ext cx="4592667" cy="29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Geniş ekran</PresentationFormat>
  <Paragraphs>64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Teması</vt:lpstr>
      <vt:lpstr>1_Office Teması</vt:lpstr>
      <vt:lpstr>PowerPoint Sunusu</vt:lpstr>
      <vt:lpstr> CAT BEHAVIOUR</vt:lpstr>
      <vt:lpstr>Socialisation phase</vt:lpstr>
      <vt:lpstr>Socialisation</vt:lpstr>
      <vt:lpstr>Fail in socialisation</vt:lpstr>
      <vt:lpstr>Socialization problems related to natural behaviors of cats</vt:lpstr>
      <vt:lpstr>Habituation</vt:lpstr>
      <vt:lpstr>Development of temperament</vt:lpstr>
      <vt:lpstr>Social behaviors in cats</vt:lpstr>
      <vt:lpstr>  Social behaviors in cats</vt:lpstr>
      <vt:lpstr>Social behaviors in cats</vt:lpstr>
      <vt:lpstr>Pacifying behaviors in cats</vt:lpstr>
      <vt:lpstr>Hunting in cats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</dc:creator>
  <cp:lastModifiedBy>yasem</cp:lastModifiedBy>
  <cp:revision>1</cp:revision>
  <dcterms:created xsi:type="dcterms:W3CDTF">2020-03-20T13:24:29Z</dcterms:created>
  <dcterms:modified xsi:type="dcterms:W3CDTF">2020-03-20T13:25:08Z</dcterms:modified>
</cp:coreProperties>
</file>