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BA56-4F85-4B6C-9E7A-F25BBC13DB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3FE7E-AAF6-4677-90EB-95AE4EA3DBA5}">
      <dgm:prSet/>
      <dgm:spPr/>
      <dgm:t>
        <a:bodyPr/>
        <a:lstStyle/>
        <a:p>
          <a:r>
            <a:rPr lang="tr-TR"/>
            <a:t>1928 – 1935 yılları arasında ilk romanları yazan yazarlardır.</a:t>
          </a:r>
          <a:endParaRPr lang="en-US"/>
        </a:p>
      </dgm:t>
    </dgm:pt>
    <dgm:pt modelId="{29FD660E-ED20-4C41-8981-82346B742D2C}" type="parTrans" cxnId="{AD33FB42-D754-436E-BC71-90C24674C909}">
      <dgm:prSet/>
      <dgm:spPr/>
      <dgm:t>
        <a:bodyPr/>
        <a:lstStyle/>
        <a:p>
          <a:endParaRPr lang="en-US"/>
        </a:p>
      </dgm:t>
    </dgm:pt>
    <dgm:pt modelId="{A2BA66A6-71C2-4597-8B72-B86E9927E860}" type="sibTrans" cxnId="{AD33FB42-D754-436E-BC71-90C24674C909}">
      <dgm:prSet/>
      <dgm:spPr/>
      <dgm:t>
        <a:bodyPr/>
        <a:lstStyle/>
        <a:p>
          <a:endParaRPr lang="en-US"/>
        </a:p>
      </dgm:t>
    </dgm:pt>
    <dgm:pt modelId="{AE2609EA-79BA-49D0-A89D-00293BFDD915}">
      <dgm:prSet/>
      <dgm:spPr/>
      <dgm:t>
        <a:bodyPr/>
        <a:lstStyle/>
        <a:p>
          <a:r>
            <a:rPr lang="en-GB"/>
            <a:t>1930 kuşağı düzyazı yazarları ise farklı arayışlarda ve deneyimlerde bulundu.</a:t>
          </a:r>
          <a:endParaRPr lang="en-US"/>
        </a:p>
      </dgm:t>
    </dgm:pt>
    <dgm:pt modelId="{BD78A9D1-E2F5-41AA-94BF-D96AE5A0F91C}" type="parTrans" cxnId="{3F31E6DD-A3D4-4641-8793-EAE412E670E8}">
      <dgm:prSet/>
      <dgm:spPr/>
      <dgm:t>
        <a:bodyPr/>
        <a:lstStyle/>
        <a:p>
          <a:endParaRPr lang="en-US"/>
        </a:p>
      </dgm:t>
    </dgm:pt>
    <dgm:pt modelId="{CB80A3E6-3CD0-4A12-8EDF-6FBCE5FA9321}" type="sibTrans" cxnId="{3F31E6DD-A3D4-4641-8793-EAE412E670E8}">
      <dgm:prSet/>
      <dgm:spPr/>
      <dgm:t>
        <a:bodyPr/>
        <a:lstStyle/>
        <a:p>
          <a:endParaRPr lang="en-US"/>
        </a:p>
      </dgm:t>
    </dgm:pt>
    <dgm:pt modelId="{40701DDE-3AA5-4F61-A54E-71EE17CFA8FA}">
      <dgm:prSet/>
      <dgm:spPr/>
      <dgm:t>
        <a:bodyPr/>
        <a:lstStyle/>
        <a:p>
          <a:r>
            <a:rPr lang="el-GR"/>
            <a:t>Τ</a:t>
          </a:r>
          <a:r>
            <a:rPr lang="en-GB"/>
            <a:t>oplumsal reali</a:t>
          </a:r>
          <a:r>
            <a:rPr lang="tr-TR"/>
            <a:t>z</a:t>
          </a:r>
          <a:r>
            <a:rPr lang="en-GB"/>
            <a:t>m</a:t>
          </a:r>
          <a:r>
            <a:rPr lang="el-GR"/>
            <a:t>, </a:t>
          </a:r>
          <a:r>
            <a:rPr lang="tr-TR"/>
            <a:t>aynı zamanda </a:t>
          </a:r>
          <a:r>
            <a:rPr lang="en-GB"/>
            <a:t>savaş karşıtı ve şehir romanları yazılır. </a:t>
          </a:r>
          <a:endParaRPr lang="en-US"/>
        </a:p>
      </dgm:t>
    </dgm:pt>
    <dgm:pt modelId="{6AA2D13C-A14E-46AF-951E-6A85B39271E9}" type="parTrans" cxnId="{5FCBBB84-7C32-4B7F-99B5-F8020AEC4863}">
      <dgm:prSet/>
      <dgm:spPr/>
      <dgm:t>
        <a:bodyPr/>
        <a:lstStyle/>
        <a:p>
          <a:endParaRPr lang="en-US"/>
        </a:p>
      </dgm:t>
    </dgm:pt>
    <dgm:pt modelId="{6F3DA31F-2246-405B-80A1-F5D8B2F2D7CF}" type="sibTrans" cxnId="{5FCBBB84-7C32-4B7F-99B5-F8020AEC4863}">
      <dgm:prSet/>
      <dgm:spPr/>
      <dgm:t>
        <a:bodyPr/>
        <a:lstStyle/>
        <a:p>
          <a:endParaRPr lang="en-US"/>
        </a:p>
      </dgm:t>
    </dgm:pt>
    <dgm:pt modelId="{BF517420-4D09-457F-B3AA-E7A6FE3FAEB4}">
      <dgm:prSet/>
      <dgm:spPr/>
      <dgm:t>
        <a:bodyPr/>
        <a:lstStyle/>
        <a:p>
          <a:r>
            <a:rPr lang="tr-TR"/>
            <a:t>Hikayeden çok roman yazılır.</a:t>
          </a:r>
          <a:r>
            <a:rPr lang="el-GR"/>
            <a:t> </a:t>
          </a:r>
          <a:endParaRPr lang="en-US"/>
        </a:p>
      </dgm:t>
    </dgm:pt>
    <dgm:pt modelId="{97F08541-3908-4D56-9FB0-70950C2DF2D6}" type="parTrans" cxnId="{0620680B-8ABB-401F-AFA8-F1A0E242BC25}">
      <dgm:prSet/>
      <dgm:spPr/>
      <dgm:t>
        <a:bodyPr/>
        <a:lstStyle/>
        <a:p>
          <a:endParaRPr lang="en-US"/>
        </a:p>
      </dgm:t>
    </dgm:pt>
    <dgm:pt modelId="{180C3221-DE89-4AF0-933C-901F2C06363E}" type="sibTrans" cxnId="{0620680B-8ABB-401F-AFA8-F1A0E242BC25}">
      <dgm:prSet/>
      <dgm:spPr/>
      <dgm:t>
        <a:bodyPr/>
        <a:lstStyle/>
        <a:p>
          <a:endParaRPr lang="en-US"/>
        </a:p>
      </dgm:t>
    </dgm:pt>
    <dgm:pt modelId="{FEE31C0D-E144-4902-9108-BC470692DAF7}" type="pres">
      <dgm:prSet presAssocID="{6258BA56-4F85-4B6C-9E7A-F25BBC13DB65}" presName="linear" presStyleCnt="0">
        <dgm:presLayoutVars>
          <dgm:animLvl val="lvl"/>
          <dgm:resizeHandles val="exact"/>
        </dgm:presLayoutVars>
      </dgm:prSet>
      <dgm:spPr/>
    </dgm:pt>
    <dgm:pt modelId="{54EEED29-84DE-4327-904C-B39AA56BFAA3}" type="pres">
      <dgm:prSet presAssocID="{5AA3FE7E-AAF6-4677-90EB-95AE4EA3DB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B66E5F-12FF-4E96-BFD3-DB88C7863567}" type="pres">
      <dgm:prSet presAssocID="{A2BA66A6-71C2-4597-8B72-B86E9927E860}" presName="spacer" presStyleCnt="0"/>
      <dgm:spPr/>
    </dgm:pt>
    <dgm:pt modelId="{5D5B38B0-ACE4-4F7A-88C2-C4777EFBFBFB}" type="pres">
      <dgm:prSet presAssocID="{AE2609EA-79BA-49D0-A89D-00293BFDD9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218B47-3D80-4072-AAC6-C8EAC9DE9FCF}" type="pres">
      <dgm:prSet presAssocID="{CB80A3E6-3CD0-4A12-8EDF-6FBCE5FA9321}" presName="spacer" presStyleCnt="0"/>
      <dgm:spPr/>
    </dgm:pt>
    <dgm:pt modelId="{B2EEDD69-4440-41D5-ABE1-A2CCF7F4CE54}" type="pres">
      <dgm:prSet presAssocID="{40701DDE-3AA5-4F61-A54E-71EE17CFA8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634DC8-94FD-4F50-81AE-599AD7FA494A}" type="pres">
      <dgm:prSet presAssocID="{6F3DA31F-2246-405B-80A1-F5D8B2F2D7CF}" presName="spacer" presStyleCnt="0"/>
      <dgm:spPr/>
    </dgm:pt>
    <dgm:pt modelId="{A6E4BAC1-8B02-43B7-A1F3-84305E87DB5E}" type="pres">
      <dgm:prSet presAssocID="{BF517420-4D09-457F-B3AA-E7A6FE3FAE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20680B-8ABB-401F-AFA8-F1A0E242BC25}" srcId="{6258BA56-4F85-4B6C-9E7A-F25BBC13DB65}" destId="{BF517420-4D09-457F-B3AA-E7A6FE3FAEB4}" srcOrd="3" destOrd="0" parTransId="{97F08541-3908-4D56-9FB0-70950C2DF2D6}" sibTransId="{180C3221-DE89-4AF0-933C-901F2C06363E}"/>
    <dgm:cxn modelId="{AD33FB42-D754-436E-BC71-90C24674C909}" srcId="{6258BA56-4F85-4B6C-9E7A-F25BBC13DB65}" destId="{5AA3FE7E-AAF6-4677-90EB-95AE4EA3DBA5}" srcOrd="0" destOrd="0" parTransId="{29FD660E-ED20-4C41-8981-82346B742D2C}" sibTransId="{A2BA66A6-71C2-4597-8B72-B86E9927E860}"/>
    <dgm:cxn modelId="{197F3A67-CE91-4F03-A4EB-089640C84C6C}" type="presOf" srcId="{5AA3FE7E-AAF6-4677-90EB-95AE4EA3DBA5}" destId="{54EEED29-84DE-4327-904C-B39AA56BFAA3}" srcOrd="0" destOrd="0" presId="urn:microsoft.com/office/officeart/2005/8/layout/vList2"/>
    <dgm:cxn modelId="{7E462459-5D43-4354-AE3C-B4DEBED31F9D}" type="presOf" srcId="{BF517420-4D09-457F-B3AA-E7A6FE3FAEB4}" destId="{A6E4BAC1-8B02-43B7-A1F3-84305E87DB5E}" srcOrd="0" destOrd="0" presId="urn:microsoft.com/office/officeart/2005/8/layout/vList2"/>
    <dgm:cxn modelId="{5FCBBB84-7C32-4B7F-99B5-F8020AEC4863}" srcId="{6258BA56-4F85-4B6C-9E7A-F25BBC13DB65}" destId="{40701DDE-3AA5-4F61-A54E-71EE17CFA8FA}" srcOrd="2" destOrd="0" parTransId="{6AA2D13C-A14E-46AF-951E-6A85B39271E9}" sibTransId="{6F3DA31F-2246-405B-80A1-F5D8B2F2D7CF}"/>
    <dgm:cxn modelId="{A26B8885-35DC-440F-A6A8-37F413AFB06C}" type="presOf" srcId="{40701DDE-3AA5-4F61-A54E-71EE17CFA8FA}" destId="{B2EEDD69-4440-41D5-ABE1-A2CCF7F4CE54}" srcOrd="0" destOrd="0" presId="urn:microsoft.com/office/officeart/2005/8/layout/vList2"/>
    <dgm:cxn modelId="{578062D7-34B2-45A3-A370-32DA39D7D839}" type="presOf" srcId="{AE2609EA-79BA-49D0-A89D-00293BFDD915}" destId="{5D5B38B0-ACE4-4F7A-88C2-C4777EFBFBFB}" srcOrd="0" destOrd="0" presId="urn:microsoft.com/office/officeart/2005/8/layout/vList2"/>
    <dgm:cxn modelId="{3F31E6DD-A3D4-4641-8793-EAE412E670E8}" srcId="{6258BA56-4F85-4B6C-9E7A-F25BBC13DB65}" destId="{AE2609EA-79BA-49D0-A89D-00293BFDD915}" srcOrd="1" destOrd="0" parTransId="{BD78A9D1-E2F5-41AA-94BF-D96AE5A0F91C}" sibTransId="{CB80A3E6-3CD0-4A12-8EDF-6FBCE5FA9321}"/>
    <dgm:cxn modelId="{74E0D7E4-3669-4AC5-83D4-4BA9A40522F2}" type="presOf" srcId="{6258BA56-4F85-4B6C-9E7A-F25BBC13DB65}" destId="{FEE31C0D-E144-4902-9108-BC470692DAF7}" srcOrd="0" destOrd="0" presId="urn:microsoft.com/office/officeart/2005/8/layout/vList2"/>
    <dgm:cxn modelId="{CED9582D-1B39-449C-9578-1059539AADEB}" type="presParOf" srcId="{FEE31C0D-E144-4902-9108-BC470692DAF7}" destId="{54EEED29-84DE-4327-904C-B39AA56BFAA3}" srcOrd="0" destOrd="0" presId="urn:microsoft.com/office/officeart/2005/8/layout/vList2"/>
    <dgm:cxn modelId="{71A16289-1BDF-4DD8-A49F-7BF41311DE07}" type="presParOf" srcId="{FEE31C0D-E144-4902-9108-BC470692DAF7}" destId="{99B66E5F-12FF-4E96-BFD3-DB88C7863567}" srcOrd="1" destOrd="0" presId="urn:microsoft.com/office/officeart/2005/8/layout/vList2"/>
    <dgm:cxn modelId="{CBA1C907-C889-4C0D-9C3C-063BD76D06BD}" type="presParOf" srcId="{FEE31C0D-E144-4902-9108-BC470692DAF7}" destId="{5D5B38B0-ACE4-4F7A-88C2-C4777EFBFBFB}" srcOrd="2" destOrd="0" presId="urn:microsoft.com/office/officeart/2005/8/layout/vList2"/>
    <dgm:cxn modelId="{5DBBF07D-D317-4CF3-AE7D-01DA7EEAF96F}" type="presParOf" srcId="{FEE31C0D-E144-4902-9108-BC470692DAF7}" destId="{33218B47-3D80-4072-AAC6-C8EAC9DE9FCF}" srcOrd="3" destOrd="0" presId="urn:microsoft.com/office/officeart/2005/8/layout/vList2"/>
    <dgm:cxn modelId="{F9CE72B1-C97A-4B30-9D98-AD458A4E2652}" type="presParOf" srcId="{FEE31C0D-E144-4902-9108-BC470692DAF7}" destId="{B2EEDD69-4440-41D5-ABE1-A2CCF7F4CE54}" srcOrd="4" destOrd="0" presId="urn:microsoft.com/office/officeart/2005/8/layout/vList2"/>
    <dgm:cxn modelId="{1BF86889-88B5-411A-A55A-B8D22A78A92A}" type="presParOf" srcId="{FEE31C0D-E144-4902-9108-BC470692DAF7}" destId="{BF634DC8-94FD-4F50-81AE-599AD7FA494A}" srcOrd="5" destOrd="0" presId="urn:microsoft.com/office/officeart/2005/8/layout/vList2"/>
    <dgm:cxn modelId="{A9F30BC5-CF4E-4A4C-9791-0E8BD54D2C1B}" type="presParOf" srcId="{FEE31C0D-E144-4902-9108-BC470692DAF7}" destId="{A6E4BAC1-8B02-43B7-A1F3-84305E87DB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E784A-7F23-421C-A947-F75B3D3BE49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559C9A-1A24-4FAA-B156-281D34D71B57}">
      <dgm:prSet/>
      <dgm:spPr/>
      <dgm:t>
        <a:bodyPr/>
        <a:lstStyle/>
        <a:p>
          <a:r>
            <a:rPr lang="tr-TR"/>
            <a:t>Eolya Okulu: Yazarları Batı Anadolu’da doğmuştur. Eserlerinde savaşları, Mübadele sırasında acı tecrübeleri ve Anadolu’daki hayatları anlatmaktadırlar. </a:t>
          </a:r>
          <a:endParaRPr lang="en-US"/>
        </a:p>
      </dgm:t>
    </dgm:pt>
    <dgm:pt modelId="{ECB36BBC-EA72-467A-B9E4-3601301A4A11}" type="parTrans" cxnId="{DCECA283-3F98-4C99-8896-CAEB3FF5DEB5}">
      <dgm:prSet/>
      <dgm:spPr/>
      <dgm:t>
        <a:bodyPr/>
        <a:lstStyle/>
        <a:p>
          <a:endParaRPr lang="en-US"/>
        </a:p>
      </dgm:t>
    </dgm:pt>
    <dgm:pt modelId="{A6282066-3E6C-4BEA-A4CD-7955DB1BCD7B}" type="sibTrans" cxnId="{DCECA283-3F98-4C99-8896-CAEB3FF5DEB5}">
      <dgm:prSet/>
      <dgm:spPr/>
      <dgm:t>
        <a:bodyPr/>
        <a:lstStyle/>
        <a:p>
          <a:endParaRPr lang="en-US"/>
        </a:p>
      </dgm:t>
    </dgm:pt>
    <dgm:pt modelId="{207AA29E-C7DA-44CB-A8CB-E7F6B27E6359}">
      <dgm:prSet/>
      <dgm:spPr/>
      <dgm:t>
        <a:bodyPr/>
        <a:lstStyle/>
        <a:p>
          <a:r>
            <a:rPr lang="tr-TR"/>
            <a:t>Şehir Romanı: Ağırlıklı realist anlatım geleneğinin çerçevesinde yazmaktadırlar. Şehir romanlarında kahramanlar şehir ve kşehirli insanlardır.  </a:t>
          </a:r>
          <a:endParaRPr lang="en-US"/>
        </a:p>
      </dgm:t>
    </dgm:pt>
    <dgm:pt modelId="{FA548C8E-07AE-48AA-9598-FDA3D9F57871}" type="parTrans" cxnId="{76E7909E-897E-49AA-B077-BAE5E1791347}">
      <dgm:prSet/>
      <dgm:spPr/>
      <dgm:t>
        <a:bodyPr/>
        <a:lstStyle/>
        <a:p>
          <a:endParaRPr lang="en-US"/>
        </a:p>
      </dgm:t>
    </dgm:pt>
    <dgm:pt modelId="{1D95FD6E-2C72-4233-8FDF-4E8517185F96}" type="sibTrans" cxnId="{76E7909E-897E-49AA-B077-BAE5E1791347}">
      <dgm:prSet/>
      <dgm:spPr/>
      <dgm:t>
        <a:bodyPr/>
        <a:lstStyle/>
        <a:p>
          <a:endParaRPr lang="en-US"/>
        </a:p>
      </dgm:t>
    </dgm:pt>
    <dgm:pt modelId="{DE4CE7BB-7D78-4BB1-A1E2-0DCF39DEA67C}" type="pres">
      <dgm:prSet presAssocID="{01AE784A-7F23-421C-A947-F75B3D3BE4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18C02D-DD02-42F0-8B46-FFF6519A52F1}" type="pres">
      <dgm:prSet presAssocID="{00559C9A-1A24-4FAA-B156-281D34D71B57}" presName="hierRoot1" presStyleCnt="0"/>
      <dgm:spPr/>
    </dgm:pt>
    <dgm:pt modelId="{CB710AB9-1306-4930-86D5-96761DCFFB07}" type="pres">
      <dgm:prSet presAssocID="{00559C9A-1A24-4FAA-B156-281D34D71B57}" presName="composite" presStyleCnt="0"/>
      <dgm:spPr/>
    </dgm:pt>
    <dgm:pt modelId="{1FB2623A-30C2-4305-A068-A68CD397B3EB}" type="pres">
      <dgm:prSet presAssocID="{00559C9A-1A24-4FAA-B156-281D34D71B57}" presName="background" presStyleLbl="node0" presStyleIdx="0" presStyleCnt="2"/>
      <dgm:spPr/>
    </dgm:pt>
    <dgm:pt modelId="{A9F525F7-0549-4880-A67F-2AEECAB606CF}" type="pres">
      <dgm:prSet presAssocID="{00559C9A-1A24-4FAA-B156-281D34D71B57}" presName="text" presStyleLbl="fgAcc0" presStyleIdx="0" presStyleCnt="2">
        <dgm:presLayoutVars>
          <dgm:chPref val="3"/>
        </dgm:presLayoutVars>
      </dgm:prSet>
      <dgm:spPr/>
    </dgm:pt>
    <dgm:pt modelId="{5332A7CB-54C1-4A76-A3EA-6A7FCE41AD3D}" type="pres">
      <dgm:prSet presAssocID="{00559C9A-1A24-4FAA-B156-281D34D71B57}" presName="hierChild2" presStyleCnt="0"/>
      <dgm:spPr/>
    </dgm:pt>
    <dgm:pt modelId="{567EFE0B-2560-4E07-A610-D585A5F6A955}" type="pres">
      <dgm:prSet presAssocID="{207AA29E-C7DA-44CB-A8CB-E7F6B27E6359}" presName="hierRoot1" presStyleCnt="0"/>
      <dgm:spPr/>
    </dgm:pt>
    <dgm:pt modelId="{52710709-63AC-4C1F-BA8C-4C852F698EF3}" type="pres">
      <dgm:prSet presAssocID="{207AA29E-C7DA-44CB-A8CB-E7F6B27E6359}" presName="composite" presStyleCnt="0"/>
      <dgm:spPr/>
    </dgm:pt>
    <dgm:pt modelId="{6E91512F-D433-4907-972E-3ACE21236C43}" type="pres">
      <dgm:prSet presAssocID="{207AA29E-C7DA-44CB-A8CB-E7F6B27E6359}" presName="background" presStyleLbl="node0" presStyleIdx="1" presStyleCnt="2"/>
      <dgm:spPr/>
    </dgm:pt>
    <dgm:pt modelId="{0F12001C-32EC-40B6-B62C-2CFDEC162D75}" type="pres">
      <dgm:prSet presAssocID="{207AA29E-C7DA-44CB-A8CB-E7F6B27E6359}" presName="text" presStyleLbl="fgAcc0" presStyleIdx="1" presStyleCnt="2">
        <dgm:presLayoutVars>
          <dgm:chPref val="3"/>
        </dgm:presLayoutVars>
      </dgm:prSet>
      <dgm:spPr/>
    </dgm:pt>
    <dgm:pt modelId="{7AD81DC2-9A79-408B-A2EB-9955750E6D76}" type="pres">
      <dgm:prSet presAssocID="{207AA29E-C7DA-44CB-A8CB-E7F6B27E6359}" presName="hierChild2" presStyleCnt="0"/>
      <dgm:spPr/>
    </dgm:pt>
  </dgm:ptLst>
  <dgm:cxnLst>
    <dgm:cxn modelId="{8516C664-EC68-40D7-921B-AC3B56CE521F}" type="presOf" srcId="{01AE784A-7F23-421C-A947-F75B3D3BE497}" destId="{DE4CE7BB-7D78-4BB1-A1E2-0DCF39DEA67C}" srcOrd="0" destOrd="0" presId="urn:microsoft.com/office/officeart/2005/8/layout/hierarchy1"/>
    <dgm:cxn modelId="{6BAFD064-BD90-46CF-965D-9D023702584B}" type="presOf" srcId="{00559C9A-1A24-4FAA-B156-281D34D71B57}" destId="{A9F525F7-0549-4880-A67F-2AEECAB606CF}" srcOrd="0" destOrd="0" presId="urn:microsoft.com/office/officeart/2005/8/layout/hierarchy1"/>
    <dgm:cxn modelId="{DCECA283-3F98-4C99-8896-CAEB3FF5DEB5}" srcId="{01AE784A-7F23-421C-A947-F75B3D3BE497}" destId="{00559C9A-1A24-4FAA-B156-281D34D71B57}" srcOrd="0" destOrd="0" parTransId="{ECB36BBC-EA72-467A-B9E4-3601301A4A11}" sibTransId="{A6282066-3E6C-4BEA-A4CD-7955DB1BCD7B}"/>
    <dgm:cxn modelId="{76E7909E-897E-49AA-B077-BAE5E1791347}" srcId="{01AE784A-7F23-421C-A947-F75B3D3BE497}" destId="{207AA29E-C7DA-44CB-A8CB-E7F6B27E6359}" srcOrd="1" destOrd="0" parTransId="{FA548C8E-07AE-48AA-9598-FDA3D9F57871}" sibTransId="{1D95FD6E-2C72-4233-8FDF-4E8517185F96}"/>
    <dgm:cxn modelId="{7C4364CC-D16E-4FF3-A57E-368C5FBE0D0E}" type="presOf" srcId="{207AA29E-C7DA-44CB-A8CB-E7F6B27E6359}" destId="{0F12001C-32EC-40B6-B62C-2CFDEC162D75}" srcOrd="0" destOrd="0" presId="urn:microsoft.com/office/officeart/2005/8/layout/hierarchy1"/>
    <dgm:cxn modelId="{23284337-D6A7-4FCB-8914-5D39E7BBC12C}" type="presParOf" srcId="{DE4CE7BB-7D78-4BB1-A1E2-0DCF39DEA67C}" destId="{BD18C02D-DD02-42F0-8B46-FFF6519A52F1}" srcOrd="0" destOrd="0" presId="urn:microsoft.com/office/officeart/2005/8/layout/hierarchy1"/>
    <dgm:cxn modelId="{DBE79274-8279-4B46-8B0F-965565E8D53A}" type="presParOf" srcId="{BD18C02D-DD02-42F0-8B46-FFF6519A52F1}" destId="{CB710AB9-1306-4930-86D5-96761DCFFB07}" srcOrd="0" destOrd="0" presId="urn:microsoft.com/office/officeart/2005/8/layout/hierarchy1"/>
    <dgm:cxn modelId="{3A79F4F0-D52F-4C85-B38A-E69CFB52745E}" type="presParOf" srcId="{CB710AB9-1306-4930-86D5-96761DCFFB07}" destId="{1FB2623A-30C2-4305-A068-A68CD397B3EB}" srcOrd="0" destOrd="0" presId="urn:microsoft.com/office/officeart/2005/8/layout/hierarchy1"/>
    <dgm:cxn modelId="{60888CEB-C890-4FC5-B743-6D503456EBB3}" type="presParOf" srcId="{CB710AB9-1306-4930-86D5-96761DCFFB07}" destId="{A9F525F7-0549-4880-A67F-2AEECAB606CF}" srcOrd="1" destOrd="0" presId="urn:microsoft.com/office/officeart/2005/8/layout/hierarchy1"/>
    <dgm:cxn modelId="{CE4E97F8-8E3B-44A6-BC59-AFD9AA065500}" type="presParOf" srcId="{BD18C02D-DD02-42F0-8B46-FFF6519A52F1}" destId="{5332A7CB-54C1-4A76-A3EA-6A7FCE41AD3D}" srcOrd="1" destOrd="0" presId="urn:microsoft.com/office/officeart/2005/8/layout/hierarchy1"/>
    <dgm:cxn modelId="{ABF3D17A-3637-40AC-9899-7465542DB083}" type="presParOf" srcId="{DE4CE7BB-7D78-4BB1-A1E2-0DCF39DEA67C}" destId="{567EFE0B-2560-4E07-A610-D585A5F6A955}" srcOrd="1" destOrd="0" presId="urn:microsoft.com/office/officeart/2005/8/layout/hierarchy1"/>
    <dgm:cxn modelId="{0FB6617F-B41F-4AFF-B6BE-9A3A17E7EFF0}" type="presParOf" srcId="{567EFE0B-2560-4E07-A610-D585A5F6A955}" destId="{52710709-63AC-4C1F-BA8C-4C852F698EF3}" srcOrd="0" destOrd="0" presId="urn:microsoft.com/office/officeart/2005/8/layout/hierarchy1"/>
    <dgm:cxn modelId="{C413D742-293E-425F-88AB-A07D3186F9A6}" type="presParOf" srcId="{52710709-63AC-4C1F-BA8C-4C852F698EF3}" destId="{6E91512F-D433-4907-972E-3ACE21236C43}" srcOrd="0" destOrd="0" presId="urn:microsoft.com/office/officeart/2005/8/layout/hierarchy1"/>
    <dgm:cxn modelId="{4E746238-A792-4F9C-A0DC-3FF6267F5776}" type="presParOf" srcId="{52710709-63AC-4C1F-BA8C-4C852F698EF3}" destId="{0F12001C-32EC-40B6-B62C-2CFDEC162D75}" srcOrd="1" destOrd="0" presId="urn:microsoft.com/office/officeart/2005/8/layout/hierarchy1"/>
    <dgm:cxn modelId="{0C8F18F2-3FE2-4F56-9552-CDEBE946A69F}" type="presParOf" srcId="{567EFE0B-2560-4E07-A610-D585A5F6A955}" destId="{7AD81DC2-9A79-408B-A2EB-9955750E6D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F4431-3A1E-43F4-AC6E-0037553EFF3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0C1195-6054-449E-B2E0-A3B59FAAF309}">
      <dgm:prSet/>
      <dgm:spPr/>
      <dgm:t>
        <a:bodyPr/>
        <a:lstStyle/>
        <a:p>
          <a:r>
            <a:rPr lang="el-GR"/>
            <a:t>1930 </a:t>
          </a:r>
          <a:r>
            <a:rPr lang="tr-TR"/>
            <a:t>kuşağın manifestosu 1929’da çıktı. </a:t>
          </a:r>
        </a:p>
      </dgm:t>
    </dgm:pt>
    <dgm:pt modelId="{19F2F016-5B41-4D5A-91DA-A98EF354B66A}" type="parTrans" cxnId="{7B9A7DC0-8AD4-4908-9B82-788AEBB130CD}">
      <dgm:prSet/>
      <dgm:spPr/>
      <dgm:t>
        <a:bodyPr/>
        <a:lstStyle/>
        <a:p>
          <a:endParaRPr lang="en-US"/>
        </a:p>
      </dgm:t>
    </dgm:pt>
    <dgm:pt modelId="{912091C0-037D-4DB4-A645-D6257A8C62AF}" type="sibTrans" cxnId="{7B9A7DC0-8AD4-4908-9B82-788AEBB130CD}">
      <dgm:prSet/>
      <dgm:spPr/>
      <dgm:t>
        <a:bodyPr/>
        <a:lstStyle/>
        <a:p>
          <a:endParaRPr lang="en-US"/>
        </a:p>
      </dgm:t>
    </dgm:pt>
    <dgm:pt modelId="{F34E7897-E51C-4B2A-BC42-022868DC8DF6}">
      <dgm:prSet/>
      <dgm:spPr/>
      <dgm:t>
        <a:bodyPr/>
        <a:lstStyle/>
        <a:p>
          <a:r>
            <a:rPr lang="tr-TR"/>
            <a:t>Yorgos Theotokas </a:t>
          </a:r>
          <a:r>
            <a:rPr lang="tr-TR" i="1"/>
            <a:t>Özgür Zihin </a:t>
          </a:r>
          <a:r>
            <a:rPr lang="tr-TR"/>
            <a:t>adlı bir makale yayımladı. </a:t>
          </a:r>
          <a:endParaRPr lang="en-US"/>
        </a:p>
      </dgm:t>
    </dgm:pt>
    <dgm:pt modelId="{E3F81BEF-9769-4273-8605-1B8C237E9F6D}" type="parTrans" cxnId="{4728CB7B-2F30-4B2D-8B74-8F9A83284667}">
      <dgm:prSet/>
      <dgm:spPr/>
      <dgm:t>
        <a:bodyPr/>
        <a:lstStyle/>
        <a:p>
          <a:endParaRPr lang="en-US"/>
        </a:p>
      </dgm:t>
    </dgm:pt>
    <dgm:pt modelId="{9A528D6D-A924-4831-AD0E-5FA9805C2A01}" type="sibTrans" cxnId="{4728CB7B-2F30-4B2D-8B74-8F9A83284667}">
      <dgm:prSet/>
      <dgm:spPr/>
      <dgm:t>
        <a:bodyPr/>
        <a:lstStyle/>
        <a:p>
          <a:endParaRPr lang="en-US"/>
        </a:p>
      </dgm:t>
    </dgm:pt>
    <dgm:pt modelId="{02691881-ABED-4929-A8F3-55F620238B45}">
      <dgm:prSet/>
      <dgm:spPr/>
      <dgm:t>
        <a:bodyPr/>
        <a:lstStyle/>
        <a:p>
          <a:r>
            <a:rPr lang="tr-TR"/>
            <a:t>Theotokas’a göre o ana kadarki Yunan edebiyatının başarısızlığın nedeni özellikle düz yazının “taşralı” olması ve Avrupa’daki gelişmelerin Yunan edebiyatında yansımamasıdır.</a:t>
          </a:r>
          <a:endParaRPr lang="en-US"/>
        </a:p>
      </dgm:t>
    </dgm:pt>
    <dgm:pt modelId="{E4E4B3C9-22BA-4836-AC24-C47F3C2F8DC3}" type="parTrans" cxnId="{BA59487F-082F-43FA-94AA-46B7BD6F25E8}">
      <dgm:prSet/>
      <dgm:spPr/>
      <dgm:t>
        <a:bodyPr/>
        <a:lstStyle/>
        <a:p>
          <a:endParaRPr lang="en-US"/>
        </a:p>
      </dgm:t>
    </dgm:pt>
    <dgm:pt modelId="{726B0628-EB81-439A-B8B0-9B0C5A1F5E98}" type="sibTrans" cxnId="{BA59487F-082F-43FA-94AA-46B7BD6F25E8}">
      <dgm:prSet/>
      <dgm:spPr/>
      <dgm:t>
        <a:bodyPr/>
        <a:lstStyle/>
        <a:p>
          <a:endParaRPr lang="en-US"/>
        </a:p>
      </dgm:t>
    </dgm:pt>
    <dgm:pt modelId="{30C385BA-77B7-4AA7-8B3D-2E2E52566748}">
      <dgm:prSet/>
      <dgm:spPr/>
      <dgm:t>
        <a:bodyPr/>
        <a:lstStyle/>
        <a:p>
          <a:r>
            <a:rPr lang="tr-TR"/>
            <a:t>Theotokas Yunan edebiyatının hem Avrupa’daki edebiyattan etkilenmesi hem de onu etkilemesi gerektiğini düşünmektedir.</a:t>
          </a:r>
          <a:endParaRPr lang="en-US"/>
        </a:p>
      </dgm:t>
    </dgm:pt>
    <dgm:pt modelId="{BDD4DE9D-22B7-468A-BDEC-D9D4E8B20C0D}" type="parTrans" cxnId="{DE8114FC-F5EA-4217-883C-0370191BE767}">
      <dgm:prSet/>
      <dgm:spPr/>
      <dgm:t>
        <a:bodyPr/>
        <a:lstStyle/>
        <a:p>
          <a:endParaRPr lang="en-US"/>
        </a:p>
      </dgm:t>
    </dgm:pt>
    <dgm:pt modelId="{1301F8CE-6174-4C38-83FC-6AE3020137F4}" type="sibTrans" cxnId="{DE8114FC-F5EA-4217-883C-0370191BE767}">
      <dgm:prSet/>
      <dgm:spPr/>
      <dgm:t>
        <a:bodyPr/>
        <a:lstStyle/>
        <a:p>
          <a:endParaRPr lang="en-US"/>
        </a:p>
      </dgm:t>
    </dgm:pt>
    <dgm:pt modelId="{F5E0C875-032D-41FE-BEEB-73731899AB4B}" type="pres">
      <dgm:prSet presAssocID="{961F4431-3A1E-43F4-AC6E-0037553EFF3F}" presName="diagram" presStyleCnt="0">
        <dgm:presLayoutVars>
          <dgm:dir/>
          <dgm:resizeHandles val="exact"/>
        </dgm:presLayoutVars>
      </dgm:prSet>
      <dgm:spPr/>
    </dgm:pt>
    <dgm:pt modelId="{EDE9EC47-846E-4CBB-8890-C2AE4DE30451}" type="pres">
      <dgm:prSet presAssocID="{AE0C1195-6054-449E-B2E0-A3B59FAAF309}" presName="node" presStyleLbl="node1" presStyleIdx="0" presStyleCnt="4">
        <dgm:presLayoutVars>
          <dgm:bulletEnabled val="1"/>
        </dgm:presLayoutVars>
      </dgm:prSet>
      <dgm:spPr/>
    </dgm:pt>
    <dgm:pt modelId="{BA34A21D-4E47-4158-A501-22DC5C0ACEDA}" type="pres">
      <dgm:prSet presAssocID="{912091C0-037D-4DB4-A645-D6257A8C62AF}" presName="sibTrans" presStyleLbl="sibTrans2D1" presStyleIdx="0" presStyleCnt="3"/>
      <dgm:spPr/>
    </dgm:pt>
    <dgm:pt modelId="{77EB177B-750F-4741-B427-F942C7C6A90E}" type="pres">
      <dgm:prSet presAssocID="{912091C0-037D-4DB4-A645-D6257A8C62AF}" presName="connectorText" presStyleLbl="sibTrans2D1" presStyleIdx="0" presStyleCnt="3"/>
      <dgm:spPr/>
    </dgm:pt>
    <dgm:pt modelId="{FDBE55D4-8A30-4597-AC57-8F1FC44F3E75}" type="pres">
      <dgm:prSet presAssocID="{F34E7897-E51C-4B2A-BC42-022868DC8DF6}" presName="node" presStyleLbl="node1" presStyleIdx="1" presStyleCnt="4">
        <dgm:presLayoutVars>
          <dgm:bulletEnabled val="1"/>
        </dgm:presLayoutVars>
      </dgm:prSet>
      <dgm:spPr/>
    </dgm:pt>
    <dgm:pt modelId="{AB763778-AF30-407A-837C-BFF6B528B536}" type="pres">
      <dgm:prSet presAssocID="{9A528D6D-A924-4831-AD0E-5FA9805C2A01}" presName="sibTrans" presStyleLbl="sibTrans2D1" presStyleIdx="1" presStyleCnt="3"/>
      <dgm:spPr/>
    </dgm:pt>
    <dgm:pt modelId="{C665A1AC-FB7B-4584-9C2B-6AA0BF6E2C6B}" type="pres">
      <dgm:prSet presAssocID="{9A528D6D-A924-4831-AD0E-5FA9805C2A01}" presName="connectorText" presStyleLbl="sibTrans2D1" presStyleIdx="1" presStyleCnt="3"/>
      <dgm:spPr/>
    </dgm:pt>
    <dgm:pt modelId="{CB5A5B0D-2868-42FB-89D3-DCF630C5CA8F}" type="pres">
      <dgm:prSet presAssocID="{02691881-ABED-4929-A8F3-55F620238B45}" presName="node" presStyleLbl="node1" presStyleIdx="2" presStyleCnt="4">
        <dgm:presLayoutVars>
          <dgm:bulletEnabled val="1"/>
        </dgm:presLayoutVars>
      </dgm:prSet>
      <dgm:spPr/>
    </dgm:pt>
    <dgm:pt modelId="{ABBF98E9-B723-4438-8923-4B328D51EB12}" type="pres">
      <dgm:prSet presAssocID="{726B0628-EB81-439A-B8B0-9B0C5A1F5E98}" presName="sibTrans" presStyleLbl="sibTrans2D1" presStyleIdx="2" presStyleCnt="3"/>
      <dgm:spPr/>
    </dgm:pt>
    <dgm:pt modelId="{C1A5843C-6DDD-4FAF-8A9B-43FF01B199E6}" type="pres">
      <dgm:prSet presAssocID="{726B0628-EB81-439A-B8B0-9B0C5A1F5E98}" presName="connectorText" presStyleLbl="sibTrans2D1" presStyleIdx="2" presStyleCnt="3"/>
      <dgm:spPr/>
    </dgm:pt>
    <dgm:pt modelId="{03E12E34-45DF-4E44-8C69-4C7B5EF62ADE}" type="pres">
      <dgm:prSet presAssocID="{30C385BA-77B7-4AA7-8B3D-2E2E52566748}" presName="node" presStyleLbl="node1" presStyleIdx="3" presStyleCnt="4">
        <dgm:presLayoutVars>
          <dgm:bulletEnabled val="1"/>
        </dgm:presLayoutVars>
      </dgm:prSet>
      <dgm:spPr/>
    </dgm:pt>
  </dgm:ptLst>
  <dgm:cxnLst>
    <dgm:cxn modelId="{944C8136-9639-4A25-A893-305C8DB19003}" type="presOf" srcId="{02691881-ABED-4929-A8F3-55F620238B45}" destId="{CB5A5B0D-2868-42FB-89D3-DCF630C5CA8F}" srcOrd="0" destOrd="0" presId="urn:microsoft.com/office/officeart/2005/8/layout/process5"/>
    <dgm:cxn modelId="{3B10584B-4C0C-4DF3-A4FF-D0EFFDF245E0}" type="presOf" srcId="{30C385BA-77B7-4AA7-8B3D-2E2E52566748}" destId="{03E12E34-45DF-4E44-8C69-4C7B5EF62ADE}" srcOrd="0" destOrd="0" presId="urn:microsoft.com/office/officeart/2005/8/layout/process5"/>
    <dgm:cxn modelId="{715AC24D-EC02-466A-932F-FEA4C60964FF}" type="presOf" srcId="{912091C0-037D-4DB4-A645-D6257A8C62AF}" destId="{BA34A21D-4E47-4158-A501-22DC5C0ACEDA}" srcOrd="0" destOrd="0" presId="urn:microsoft.com/office/officeart/2005/8/layout/process5"/>
    <dgm:cxn modelId="{2360D772-7C00-4F61-B51F-7A1F8384E436}" type="presOf" srcId="{9A528D6D-A924-4831-AD0E-5FA9805C2A01}" destId="{AB763778-AF30-407A-837C-BFF6B528B536}" srcOrd="0" destOrd="0" presId="urn:microsoft.com/office/officeart/2005/8/layout/process5"/>
    <dgm:cxn modelId="{2BB4A878-07A5-40D7-AF33-B3BF91CB97CF}" type="presOf" srcId="{F34E7897-E51C-4B2A-BC42-022868DC8DF6}" destId="{FDBE55D4-8A30-4597-AC57-8F1FC44F3E75}" srcOrd="0" destOrd="0" presId="urn:microsoft.com/office/officeart/2005/8/layout/process5"/>
    <dgm:cxn modelId="{4728CB7B-2F30-4B2D-8B74-8F9A83284667}" srcId="{961F4431-3A1E-43F4-AC6E-0037553EFF3F}" destId="{F34E7897-E51C-4B2A-BC42-022868DC8DF6}" srcOrd="1" destOrd="0" parTransId="{E3F81BEF-9769-4273-8605-1B8C237E9F6D}" sibTransId="{9A528D6D-A924-4831-AD0E-5FA9805C2A01}"/>
    <dgm:cxn modelId="{BA59487F-082F-43FA-94AA-46B7BD6F25E8}" srcId="{961F4431-3A1E-43F4-AC6E-0037553EFF3F}" destId="{02691881-ABED-4929-A8F3-55F620238B45}" srcOrd="2" destOrd="0" parTransId="{E4E4B3C9-22BA-4836-AC24-C47F3C2F8DC3}" sibTransId="{726B0628-EB81-439A-B8B0-9B0C5A1F5E98}"/>
    <dgm:cxn modelId="{58C0787F-2A32-4BA6-B677-89A142985F70}" type="presOf" srcId="{AE0C1195-6054-449E-B2E0-A3B59FAAF309}" destId="{EDE9EC47-846E-4CBB-8890-C2AE4DE30451}" srcOrd="0" destOrd="0" presId="urn:microsoft.com/office/officeart/2005/8/layout/process5"/>
    <dgm:cxn modelId="{40B7BE7F-29BF-4F03-A9DD-92AF3CAC5361}" type="presOf" srcId="{726B0628-EB81-439A-B8B0-9B0C5A1F5E98}" destId="{ABBF98E9-B723-4438-8923-4B328D51EB12}" srcOrd="0" destOrd="0" presId="urn:microsoft.com/office/officeart/2005/8/layout/process5"/>
    <dgm:cxn modelId="{60C6E29F-5366-4498-8597-CE5988E2AC7F}" type="presOf" srcId="{9A528D6D-A924-4831-AD0E-5FA9805C2A01}" destId="{C665A1AC-FB7B-4584-9C2B-6AA0BF6E2C6B}" srcOrd="1" destOrd="0" presId="urn:microsoft.com/office/officeart/2005/8/layout/process5"/>
    <dgm:cxn modelId="{93EEB8A2-424E-4DA9-8E1B-EBB3CACCC565}" type="presOf" srcId="{961F4431-3A1E-43F4-AC6E-0037553EFF3F}" destId="{F5E0C875-032D-41FE-BEEB-73731899AB4B}" srcOrd="0" destOrd="0" presId="urn:microsoft.com/office/officeart/2005/8/layout/process5"/>
    <dgm:cxn modelId="{003EFAA9-E8B1-4798-99E1-217CF42F9D77}" type="presOf" srcId="{726B0628-EB81-439A-B8B0-9B0C5A1F5E98}" destId="{C1A5843C-6DDD-4FAF-8A9B-43FF01B199E6}" srcOrd="1" destOrd="0" presId="urn:microsoft.com/office/officeart/2005/8/layout/process5"/>
    <dgm:cxn modelId="{52550AB0-0539-4368-B670-DED338B69511}" type="presOf" srcId="{912091C0-037D-4DB4-A645-D6257A8C62AF}" destId="{77EB177B-750F-4741-B427-F942C7C6A90E}" srcOrd="1" destOrd="0" presId="urn:microsoft.com/office/officeart/2005/8/layout/process5"/>
    <dgm:cxn modelId="{7B9A7DC0-8AD4-4908-9B82-788AEBB130CD}" srcId="{961F4431-3A1E-43F4-AC6E-0037553EFF3F}" destId="{AE0C1195-6054-449E-B2E0-A3B59FAAF309}" srcOrd="0" destOrd="0" parTransId="{19F2F016-5B41-4D5A-91DA-A98EF354B66A}" sibTransId="{912091C0-037D-4DB4-A645-D6257A8C62AF}"/>
    <dgm:cxn modelId="{DE8114FC-F5EA-4217-883C-0370191BE767}" srcId="{961F4431-3A1E-43F4-AC6E-0037553EFF3F}" destId="{30C385BA-77B7-4AA7-8B3D-2E2E52566748}" srcOrd="3" destOrd="0" parTransId="{BDD4DE9D-22B7-468A-BDEC-D9D4E8B20C0D}" sibTransId="{1301F8CE-6174-4C38-83FC-6AE3020137F4}"/>
    <dgm:cxn modelId="{A7776ED4-19D0-47C3-B25B-F7C6B955D6E2}" type="presParOf" srcId="{F5E0C875-032D-41FE-BEEB-73731899AB4B}" destId="{EDE9EC47-846E-4CBB-8890-C2AE4DE30451}" srcOrd="0" destOrd="0" presId="urn:microsoft.com/office/officeart/2005/8/layout/process5"/>
    <dgm:cxn modelId="{6DD22E50-64B1-46EB-AA4B-B8FAB1E732B5}" type="presParOf" srcId="{F5E0C875-032D-41FE-BEEB-73731899AB4B}" destId="{BA34A21D-4E47-4158-A501-22DC5C0ACEDA}" srcOrd="1" destOrd="0" presId="urn:microsoft.com/office/officeart/2005/8/layout/process5"/>
    <dgm:cxn modelId="{91F43A56-3872-42A3-A024-740820C54E5D}" type="presParOf" srcId="{BA34A21D-4E47-4158-A501-22DC5C0ACEDA}" destId="{77EB177B-750F-4741-B427-F942C7C6A90E}" srcOrd="0" destOrd="0" presId="urn:microsoft.com/office/officeart/2005/8/layout/process5"/>
    <dgm:cxn modelId="{507FD278-833C-44DA-8F5A-62BDCC9003FA}" type="presParOf" srcId="{F5E0C875-032D-41FE-BEEB-73731899AB4B}" destId="{FDBE55D4-8A30-4597-AC57-8F1FC44F3E75}" srcOrd="2" destOrd="0" presId="urn:microsoft.com/office/officeart/2005/8/layout/process5"/>
    <dgm:cxn modelId="{F69D957E-BAE5-45AA-8553-9181BB76C2F0}" type="presParOf" srcId="{F5E0C875-032D-41FE-BEEB-73731899AB4B}" destId="{AB763778-AF30-407A-837C-BFF6B528B536}" srcOrd="3" destOrd="0" presId="urn:microsoft.com/office/officeart/2005/8/layout/process5"/>
    <dgm:cxn modelId="{DE03DF53-331B-48BD-BF60-3A6D643CFE65}" type="presParOf" srcId="{AB763778-AF30-407A-837C-BFF6B528B536}" destId="{C665A1AC-FB7B-4584-9C2B-6AA0BF6E2C6B}" srcOrd="0" destOrd="0" presId="urn:microsoft.com/office/officeart/2005/8/layout/process5"/>
    <dgm:cxn modelId="{B5B7D0E4-371B-4729-B419-D175C46680ED}" type="presParOf" srcId="{F5E0C875-032D-41FE-BEEB-73731899AB4B}" destId="{CB5A5B0D-2868-42FB-89D3-DCF630C5CA8F}" srcOrd="4" destOrd="0" presId="urn:microsoft.com/office/officeart/2005/8/layout/process5"/>
    <dgm:cxn modelId="{347116E9-89F8-4CB9-AE61-26DB3009A40F}" type="presParOf" srcId="{F5E0C875-032D-41FE-BEEB-73731899AB4B}" destId="{ABBF98E9-B723-4438-8923-4B328D51EB12}" srcOrd="5" destOrd="0" presId="urn:microsoft.com/office/officeart/2005/8/layout/process5"/>
    <dgm:cxn modelId="{0B7340DD-0848-48DD-B18B-17430252A28D}" type="presParOf" srcId="{ABBF98E9-B723-4438-8923-4B328D51EB12}" destId="{C1A5843C-6DDD-4FAF-8A9B-43FF01B199E6}" srcOrd="0" destOrd="0" presId="urn:microsoft.com/office/officeart/2005/8/layout/process5"/>
    <dgm:cxn modelId="{8314D87E-1166-4C28-9D6E-B508194AAE7C}" type="presParOf" srcId="{F5E0C875-032D-41FE-BEEB-73731899AB4B}" destId="{03E12E34-45DF-4E44-8C69-4C7B5EF62AD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9587D-8CF2-4491-8A77-FBE5B22B7F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4B4553-978D-4959-BBAD-877A06861F1E}">
      <dgm:prSet/>
      <dgm:spPr/>
      <dgm:t>
        <a:bodyPr/>
        <a:lstStyle/>
        <a:p>
          <a:r>
            <a:rPr lang="tr-TR"/>
            <a:t>Kuşağın ve Yunanistan'ın en önemli yazarlardan biridir.</a:t>
          </a:r>
          <a:endParaRPr lang="en-US"/>
        </a:p>
      </dgm:t>
    </dgm:pt>
    <dgm:pt modelId="{67D4CB83-028D-4941-AD3C-760B96807BBE}" type="parTrans" cxnId="{5732A6D4-3A70-48BA-82A8-148A4E9DAC33}">
      <dgm:prSet/>
      <dgm:spPr/>
      <dgm:t>
        <a:bodyPr/>
        <a:lstStyle/>
        <a:p>
          <a:endParaRPr lang="en-US"/>
        </a:p>
      </dgm:t>
    </dgm:pt>
    <dgm:pt modelId="{DE653C27-E45F-481C-B963-82D7C9E93C7D}" type="sibTrans" cxnId="{5732A6D4-3A70-48BA-82A8-148A4E9DAC33}">
      <dgm:prSet/>
      <dgm:spPr/>
      <dgm:t>
        <a:bodyPr/>
        <a:lstStyle/>
        <a:p>
          <a:endParaRPr lang="en-US"/>
        </a:p>
      </dgm:t>
    </dgm:pt>
    <dgm:pt modelId="{B5C3643B-5931-4175-861A-9854A49DE6A7}">
      <dgm:prSet/>
      <dgm:spPr/>
      <dgm:t>
        <a:bodyPr/>
        <a:lstStyle/>
        <a:p>
          <a:r>
            <a:rPr lang="tr-TR"/>
            <a:t>Midili doğumludur. Makedonya Cephesinde savaştı. </a:t>
          </a:r>
          <a:endParaRPr lang="en-US"/>
        </a:p>
      </dgm:t>
    </dgm:pt>
    <dgm:pt modelId="{3C61B748-4578-48A1-AAF5-D07A3EC01B73}" type="parTrans" cxnId="{48299948-9772-457B-ABCB-7C0DA042492C}">
      <dgm:prSet/>
      <dgm:spPr/>
      <dgm:t>
        <a:bodyPr/>
        <a:lstStyle/>
        <a:p>
          <a:endParaRPr lang="en-US"/>
        </a:p>
      </dgm:t>
    </dgm:pt>
    <dgm:pt modelId="{55BC5730-A845-43AD-9961-6F07BB951614}" type="sibTrans" cxnId="{48299948-9772-457B-ABCB-7C0DA042492C}">
      <dgm:prSet/>
      <dgm:spPr/>
      <dgm:t>
        <a:bodyPr/>
        <a:lstStyle/>
        <a:p>
          <a:endParaRPr lang="en-US"/>
        </a:p>
      </dgm:t>
    </dgm:pt>
    <dgm:pt modelId="{8D26697B-E11C-44A0-804B-5688823A39A5}">
      <dgm:prSet/>
      <dgm:spPr/>
      <dgm:t>
        <a:bodyPr/>
        <a:lstStyle/>
        <a:p>
          <a:r>
            <a:rPr lang="tr-TR"/>
            <a:t>Cepheden günlüğü </a:t>
          </a:r>
          <a:r>
            <a:rPr lang="tr-TR" i="1"/>
            <a:t>Mezarda Hayat</a:t>
          </a:r>
          <a:r>
            <a:rPr lang="tr-TR"/>
            <a:t> romanının temeliydi. Kitabın ilk yayın tarihi                                    1924 idi. Eserde gerçekçi bir şekilde savaş cephesinde hayatı ve ölümü anlatılıyor.</a:t>
          </a:r>
          <a:endParaRPr lang="en-US"/>
        </a:p>
      </dgm:t>
    </dgm:pt>
    <dgm:pt modelId="{17BAF29D-F58A-456B-9FB5-18AE44B536B4}" type="parTrans" cxnId="{80ACF640-D399-44CC-A7A8-A0A72AA81388}">
      <dgm:prSet/>
      <dgm:spPr/>
      <dgm:t>
        <a:bodyPr/>
        <a:lstStyle/>
        <a:p>
          <a:endParaRPr lang="en-US"/>
        </a:p>
      </dgm:t>
    </dgm:pt>
    <dgm:pt modelId="{2363BAA8-8E3D-4F7F-BF26-5246C3CCA407}" type="sibTrans" cxnId="{80ACF640-D399-44CC-A7A8-A0A72AA81388}">
      <dgm:prSet/>
      <dgm:spPr/>
      <dgm:t>
        <a:bodyPr/>
        <a:lstStyle/>
        <a:p>
          <a:endParaRPr lang="en-US"/>
        </a:p>
      </dgm:t>
    </dgm:pt>
    <dgm:pt modelId="{D905878E-8071-4637-A889-88E9A8AC03FF}">
      <dgm:prSet/>
      <dgm:spPr/>
      <dgm:t>
        <a:bodyPr/>
        <a:lstStyle/>
        <a:p>
          <a:r>
            <a:rPr lang="tr-TR" i="1"/>
            <a:t>Mezarda Hayat</a:t>
          </a:r>
          <a:r>
            <a:rPr lang="tr-TR"/>
            <a:t>: savaş karşıtı edebiyatının en etkileyici yapıtlarından birisidir.</a:t>
          </a:r>
          <a:endParaRPr lang="en-US"/>
        </a:p>
      </dgm:t>
    </dgm:pt>
    <dgm:pt modelId="{8CDF69F9-E1E1-42DA-B335-A54602863EB2}" type="parTrans" cxnId="{15D43728-DA39-40A0-A539-F27340A7C713}">
      <dgm:prSet/>
      <dgm:spPr/>
      <dgm:t>
        <a:bodyPr/>
        <a:lstStyle/>
        <a:p>
          <a:endParaRPr lang="en-US"/>
        </a:p>
      </dgm:t>
    </dgm:pt>
    <dgm:pt modelId="{9F2CE2CD-7101-4B33-97B1-13B10C8E97D3}" type="sibTrans" cxnId="{15D43728-DA39-40A0-A539-F27340A7C713}">
      <dgm:prSet/>
      <dgm:spPr/>
      <dgm:t>
        <a:bodyPr/>
        <a:lstStyle/>
        <a:p>
          <a:endParaRPr lang="en-US"/>
        </a:p>
      </dgm:t>
    </dgm:pt>
    <dgm:pt modelId="{32629A7B-AA5C-4E7C-AE9A-B44A643AB36A}">
      <dgm:prSet/>
      <dgm:spPr/>
      <dgm:t>
        <a:bodyPr/>
        <a:lstStyle/>
        <a:p>
          <a:r>
            <a:rPr lang="tr-TR"/>
            <a:t>Başka eserleri: </a:t>
          </a:r>
          <a:r>
            <a:rPr lang="tr-TR" i="1"/>
            <a:t>Altın gözlü öğretmen, Denizkızı Meryem Ana  </a:t>
          </a:r>
          <a:endParaRPr lang="en-US"/>
        </a:p>
      </dgm:t>
    </dgm:pt>
    <dgm:pt modelId="{118E1691-E82A-4CBF-B3CF-CBB96E40DAA8}" type="parTrans" cxnId="{EA55F703-AB65-4E77-B080-026033116A2E}">
      <dgm:prSet/>
      <dgm:spPr/>
      <dgm:t>
        <a:bodyPr/>
        <a:lstStyle/>
        <a:p>
          <a:endParaRPr lang="en-US"/>
        </a:p>
      </dgm:t>
    </dgm:pt>
    <dgm:pt modelId="{799D5D59-4217-4297-AE4D-64949817B4F8}" type="sibTrans" cxnId="{EA55F703-AB65-4E77-B080-026033116A2E}">
      <dgm:prSet/>
      <dgm:spPr/>
      <dgm:t>
        <a:bodyPr/>
        <a:lstStyle/>
        <a:p>
          <a:endParaRPr lang="en-US"/>
        </a:p>
      </dgm:t>
    </dgm:pt>
    <dgm:pt modelId="{18143C39-092E-4887-B321-11D13A0D2AFF}" type="pres">
      <dgm:prSet presAssocID="{1139587D-8CF2-4491-8A77-FBE5B22B7FA0}" presName="root" presStyleCnt="0">
        <dgm:presLayoutVars>
          <dgm:dir/>
          <dgm:resizeHandles val="exact"/>
        </dgm:presLayoutVars>
      </dgm:prSet>
      <dgm:spPr/>
    </dgm:pt>
    <dgm:pt modelId="{4A9359CC-9087-4386-A7AF-CFEB11160741}" type="pres">
      <dgm:prSet presAssocID="{124B4553-978D-4959-BBAD-877A06861F1E}" presName="compNode" presStyleCnt="0"/>
      <dgm:spPr/>
    </dgm:pt>
    <dgm:pt modelId="{EBD4F4A3-FFCA-400D-979C-31F3510BCBDA}" type="pres">
      <dgm:prSet presAssocID="{124B4553-978D-4959-BBAD-877A06861F1E}" presName="bgRect" presStyleLbl="bgShp" presStyleIdx="0" presStyleCnt="5"/>
      <dgm:spPr/>
    </dgm:pt>
    <dgm:pt modelId="{56DDBD99-A63A-4009-82DE-A9F4B22AACAD}" type="pres">
      <dgm:prSet presAssocID="{124B4553-978D-4959-BBAD-877A06861F1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BA173D4-2D06-45E8-9289-41B32F05174D}" type="pres">
      <dgm:prSet presAssocID="{124B4553-978D-4959-BBAD-877A06861F1E}" presName="spaceRect" presStyleCnt="0"/>
      <dgm:spPr/>
    </dgm:pt>
    <dgm:pt modelId="{3A0698C5-7E0D-4DD9-8903-DE75DA2EE711}" type="pres">
      <dgm:prSet presAssocID="{124B4553-978D-4959-BBAD-877A06861F1E}" presName="parTx" presStyleLbl="revTx" presStyleIdx="0" presStyleCnt="5">
        <dgm:presLayoutVars>
          <dgm:chMax val="0"/>
          <dgm:chPref val="0"/>
        </dgm:presLayoutVars>
      </dgm:prSet>
      <dgm:spPr/>
    </dgm:pt>
    <dgm:pt modelId="{A919B9E0-39CD-4FCD-8142-F9548485CCC1}" type="pres">
      <dgm:prSet presAssocID="{DE653C27-E45F-481C-B963-82D7C9E93C7D}" presName="sibTrans" presStyleCnt="0"/>
      <dgm:spPr/>
    </dgm:pt>
    <dgm:pt modelId="{158992B0-D0E7-4CFD-B6A0-A10EFF54E840}" type="pres">
      <dgm:prSet presAssocID="{B5C3643B-5931-4175-861A-9854A49DE6A7}" presName="compNode" presStyleCnt="0"/>
      <dgm:spPr/>
    </dgm:pt>
    <dgm:pt modelId="{4747786C-0E49-444F-937E-669DB1A1AF7B}" type="pres">
      <dgm:prSet presAssocID="{B5C3643B-5931-4175-861A-9854A49DE6A7}" presName="bgRect" presStyleLbl="bgShp" presStyleIdx="1" presStyleCnt="5"/>
      <dgm:spPr/>
    </dgm:pt>
    <dgm:pt modelId="{CECEFF0F-78BC-41C4-AF40-F83170C49547}" type="pres">
      <dgm:prSet presAssocID="{B5C3643B-5931-4175-861A-9854A49DE6A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tlama"/>
        </a:ext>
      </dgm:extLst>
    </dgm:pt>
    <dgm:pt modelId="{3AA766E8-776F-436D-856C-7F8A43AF2CAE}" type="pres">
      <dgm:prSet presAssocID="{B5C3643B-5931-4175-861A-9854A49DE6A7}" presName="spaceRect" presStyleCnt="0"/>
      <dgm:spPr/>
    </dgm:pt>
    <dgm:pt modelId="{C6265879-7DC3-44AA-9A4E-4FA9242F1FBE}" type="pres">
      <dgm:prSet presAssocID="{B5C3643B-5931-4175-861A-9854A49DE6A7}" presName="parTx" presStyleLbl="revTx" presStyleIdx="1" presStyleCnt="5">
        <dgm:presLayoutVars>
          <dgm:chMax val="0"/>
          <dgm:chPref val="0"/>
        </dgm:presLayoutVars>
      </dgm:prSet>
      <dgm:spPr/>
    </dgm:pt>
    <dgm:pt modelId="{C6A80AA1-7D71-4A7E-BE36-4B2DB43EDF06}" type="pres">
      <dgm:prSet presAssocID="{55BC5730-A845-43AD-9961-6F07BB951614}" presName="sibTrans" presStyleCnt="0"/>
      <dgm:spPr/>
    </dgm:pt>
    <dgm:pt modelId="{62708DFF-3AFA-4297-AB1E-D9C9C9D3EC48}" type="pres">
      <dgm:prSet presAssocID="{8D26697B-E11C-44A0-804B-5688823A39A5}" presName="compNode" presStyleCnt="0"/>
      <dgm:spPr/>
    </dgm:pt>
    <dgm:pt modelId="{0237A730-BD50-4C75-B23A-64ACB7D96F6C}" type="pres">
      <dgm:prSet presAssocID="{8D26697B-E11C-44A0-804B-5688823A39A5}" presName="bgRect" presStyleLbl="bgShp" presStyleIdx="2" presStyleCnt="5"/>
      <dgm:spPr/>
    </dgm:pt>
    <dgm:pt modelId="{3B8560F8-A1F9-485C-B886-03FF43F94A46}" type="pres">
      <dgm:prSet presAssocID="{8D26697B-E11C-44A0-804B-5688823A39A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3B28B0C0-C5A1-4A44-905A-053C78CDF164}" type="pres">
      <dgm:prSet presAssocID="{8D26697B-E11C-44A0-804B-5688823A39A5}" presName="spaceRect" presStyleCnt="0"/>
      <dgm:spPr/>
    </dgm:pt>
    <dgm:pt modelId="{AABE3D06-CFE5-4FF4-9F2A-6AD4C72EA7BC}" type="pres">
      <dgm:prSet presAssocID="{8D26697B-E11C-44A0-804B-5688823A39A5}" presName="parTx" presStyleLbl="revTx" presStyleIdx="2" presStyleCnt="5">
        <dgm:presLayoutVars>
          <dgm:chMax val="0"/>
          <dgm:chPref val="0"/>
        </dgm:presLayoutVars>
      </dgm:prSet>
      <dgm:spPr/>
    </dgm:pt>
    <dgm:pt modelId="{972921F3-A7A9-4140-87F0-476C4ACE0F44}" type="pres">
      <dgm:prSet presAssocID="{2363BAA8-8E3D-4F7F-BF26-5246C3CCA407}" presName="sibTrans" presStyleCnt="0"/>
      <dgm:spPr/>
    </dgm:pt>
    <dgm:pt modelId="{16A3D714-E22F-42AA-8692-570882FC6603}" type="pres">
      <dgm:prSet presAssocID="{D905878E-8071-4637-A889-88E9A8AC03FF}" presName="compNode" presStyleCnt="0"/>
      <dgm:spPr/>
    </dgm:pt>
    <dgm:pt modelId="{28FE6B2E-FD7F-45C3-80EB-73FC86EF599F}" type="pres">
      <dgm:prSet presAssocID="{D905878E-8071-4637-A889-88E9A8AC03FF}" presName="bgRect" presStyleLbl="bgShp" presStyleIdx="3" presStyleCnt="5"/>
      <dgm:spPr/>
    </dgm:pt>
    <dgm:pt modelId="{75E01D37-3AB9-44FD-8F4C-DA95B59D1F7B}" type="pres">
      <dgm:prSet presAssocID="{D905878E-8071-4637-A889-88E9A8AC03F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C8AC383D-3A97-4E54-BAF6-48163E63F88F}" type="pres">
      <dgm:prSet presAssocID="{D905878E-8071-4637-A889-88E9A8AC03FF}" presName="spaceRect" presStyleCnt="0"/>
      <dgm:spPr/>
    </dgm:pt>
    <dgm:pt modelId="{37EC0290-D9D2-4505-A55E-7116AE6033F4}" type="pres">
      <dgm:prSet presAssocID="{D905878E-8071-4637-A889-88E9A8AC03FF}" presName="parTx" presStyleLbl="revTx" presStyleIdx="3" presStyleCnt="5">
        <dgm:presLayoutVars>
          <dgm:chMax val="0"/>
          <dgm:chPref val="0"/>
        </dgm:presLayoutVars>
      </dgm:prSet>
      <dgm:spPr/>
    </dgm:pt>
    <dgm:pt modelId="{8C9C5207-59CF-49D7-8241-6BA81DFA2C0E}" type="pres">
      <dgm:prSet presAssocID="{9F2CE2CD-7101-4B33-97B1-13B10C8E97D3}" presName="sibTrans" presStyleCnt="0"/>
      <dgm:spPr/>
    </dgm:pt>
    <dgm:pt modelId="{E0326104-4A26-487A-9FF8-2C5D65C5C59E}" type="pres">
      <dgm:prSet presAssocID="{32629A7B-AA5C-4E7C-AE9A-B44A643AB36A}" presName="compNode" presStyleCnt="0"/>
      <dgm:spPr/>
    </dgm:pt>
    <dgm:pt modelId="{5D613C91-68D2-435B-85C6-C0DC3115DC22}" type="pres">
      <dgm:prSet presAssocID="{32629A7B-AA5C-4E7C-AE9A-B44A643AB36A}" presName="bgRect" presStyleLbl="bgShp" presStyleIdx="4" presStyleCnt="5"/>
      <dgm:spPr/>
    </dgm:pt>
    <dgm:pt modelId="{FCD3165F-121B-435E-91DD-8E1A0D514132}" type="pres">
      <dgm:prSet presAssocID="{32629A7B-AA5C-4E7C-AE9A-B44A643AB36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5BCBEFA1-14C3-4239-A18A-93E4BBD217D5}" type="pres">
      <dgm:prSet presAssocID="{32629A7B-AA5C-4E7C-AE9A-B44A643AB36A}" presName="spaceRect" presStyleCnt="0"/>
      <dgm:spPr/>
    </dgm:pt>
    <dgm:pt modelId="{D3E1B54D-65C3-4C08-9223-5B12CC5DBCE6}" type="pres">
      <dgm:prSet presAssocID="{32629A7B-AA5C-4E7C-AE9A-B44A643AB36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A55F703-AB65-4E77-B080-026033116A2E}" srcId="{1139587D-8CF2-4491-8A77-FBE5B22B7FA0}" destId="{32629A7B-AA5C-4E7C-AE9A-B44A643AB36A}" srcOrd="4" destOrd="0" parTransId="{118E1691-E82A-4CBF-B3CF-CBB96E40DAA8}" sibTransId="{799D5D59-4217-4297-AE4D-64949817B4F8}"/>
    <dgm:cxn modelId="{D03E4618-C629-4261-89C9-95C140CE2810}" type="presOf" srcId="{8D26697B-E11C-44A0-804B-5688823A39A5}" destId="{AABE3D06-CFE5-4FF4-9F2A-6AD4C72EA7BC}" srcOrd="0" destOrd="0" presId="urn:microsoft.com/office/officeart/2018/2/layout/IconVerticalSolidList"/>
    <dgm:cxn modelId="{15D43728-DA39-40A0-A539-F27340A7C713}" srcId="{1139587D-8CF2-4491-8A77-FBE5B22B7FA0}" destId="{D905878E-8071-4637-A889-88E9A8AC03FF}" srcOrd="3" destOrd="0" parTransId="{8CDF69F9-E1E1-42DA-B335-A54602863EB2}" sibTransId="{9F2CE2CD-7101-4B33-97B1-13B10C8E97D3}"/>
    <dgm:cxn modelId="{80ACF640-D399-44CC-A7A8-A0A72AA81388}" srcId="{1139587D-8CF2-4491-8A77-FBE5B22B7FA0}" destId="{8D26697B-E11C-44A0-804B-5688823A39A5}" srcOrd="2" destOrd="0" parTransId="{17BAF29D-F58A-456B-9FB5-18AE44B536B4}" sibTransId="{2363BAA8-8E3D-4F7F-BF26-5246C3CCA407}"/>
    <dgm:cxn modelId="{A78FB661-18E1-47A3-9BE8-537A220A3772}" type="presOf" srcId="{32629A7B-AA5C-4E7C-AE9A-B44A643AB36A}" destId="{D3E1B54D-65C3-4C08-9223-5B12CC5DBCE6}" srcOrd="0" destOrd="0" presId="urn:microsoft.com/office/officeart/2018/2/layout/IconVerticalSolidList"/>
    <dgm:cxn modelId="{48299948-9772-457B-ABCB-7C0DA042492C}" srcId="{1139587D-8CF2-4491-8A77-FBE5B22B7FA0}" destId="{B5C3643B-5931-4175-861A-9854A49DE6A7}" srcOrd="1" destOrd="0" parTransId="{3C61B748-4578-48A1-AAF5-D07A3EC01B73}" sibTransId="{55BC5730-A845-43AD-9961-6F07BB951614}"/>
    <dgm:cxn modelId="{4C6D5074-FB3F-4443-BF08-CADC959EDEB9}" type="presOf" srcId="{1139587D-8CF2-4491-8A77-FBE5B22B7FA0}" destId="{18143C39-092E-4887-B321-11D13A0D2AFF}" srcOrd="0" destOrd="0" presId="urn:microsoft.com/office/officeart/2018/2/layout/IconVerticalSolidList"/>
    <dgm:cxn modelId="{54730180-F986-4506-BFE4-4CB3E9F33181}" type="presOf" srcId="{B5C3643B-5931-4175-861A-9854A49DE6A7}" destId="{C6265879-7DC3-44AA-9A4E-4FA9242F1FBE}" srcOrd="0" destOrd="0" presId="urn:microsoft.com/office/officeart/2018/2/layout/IconVerticalSolidList"/>
    <dgm:cxn modelId="{DD5DB9C2-1239-4B30-B8AB-C4A785BFBEEE}" type="presOf" srcId="{D905878E-8071-4637-A889-88E9A8AC03FF}" destId="{37EC0290-D9D2-4505-A55E-7116AE6033F4}" srcOrd="0" destOrd="0" presId="urn:microsoft.com/office/officeart/2018/2/layout/IconVerticalSolidList"/>
    <dgm:cxn modelId="{5732A6D4-3A70-48BA-82A8-148A4E9DAC33}" srcId="{1139587D-8CF2-4491-8A77-FBE5B22B7FA0}" destId="{124B4553-978D-4959-BBAD-877A06861F1E}" srcOrd="0" destOrd="0" parTransId="{67D4CB83-028D-4941-AD3C-760B96807BBE}" sibTransId="{DE653C27-E45F-481C-B963-82D7C9E93C7D}"/>
    <dgm:cxn modelId="{A2EA61F3-4C9A-480E-80F6-AC0D958B7055}" type="presOf" srcId="{124B4553-978D-4959-BBAD-877A06861F1E}" destId="{3A0698C5-7E0D-4DD9-8903-DE75DA2EE711}" srcOrd="0" destOrd="0" presId="urn:microsoft.com/office/officeart/2018/2/layout/IconVerticalSolidList"/>
    <dgm:cxn modelId="{7681EEDD-F6F0-443D-A95F-6E9D246888A3}" type="presParOf" srcId="{18143C39-092E-4887-B321-11D13A0D2AFF}" destId="{4A9359CC-9087-4386-A7AF-CFEB11160741}" srcOrd="0" destOrd="0" presId="urn:microsoft.com/office/officeart/2018/2/layout/IconVerticalSolidList"/>
    <dgm:cxn modelId="{263B8E88-2AFC-41F7-BF54-C5C58D814227}" type="presParOf" srcId="{4A9359CC-9087-4386-A7AF-CFEB11160741}" destId="{EBD4F4A3-FFCA-400D-979C-31F3510BCBDA}" srcOrd="0" destOrd="0" presId="urn:microsoft.com/office/officeart/2018/2/layout/IconVerticalSolidList"/>
    <dgm:cxn modelId="{B97EF833-A013-4ADB-81D7-65AB8E9941B1}" type="presParOf" srcId="{4A9359CC-9087-4386-A7AF-CFEB11160741}" destId="{56DDBD99-A63A-4009-82DE-A9F4B22AACAD}" srcOrd="1" destOrd="0" presId="urn:microsoft.com/office/officeart/2018/2/layout/IconVerticalSolidList"/>
    <dgm:cxn modelId="{F9CC3267-B3FE-4732-92A9-BBF5FAF93753}" type="presParOf" srcId="{4A9359CC-9087-4386-A7AF-CFEB11160741}" destId="{FBA173D4-2D06-45E8-9289-41B32F05174D}" srcOrd="2" destOrd="0" presId="urn:microsoft.com/office/officeart/2018/2/layout/IconVerticalSolidList"/>
    <dgm:cxn modelId="{6BA82AAF-92D8-4861-8475-D98A8164357E}" type="presParOf" srcId="{4A9359CC-9087-4386-A7AF-CFEB11160741}" destId="{3A0698C5-7E0D-4DD9-8903-DE75DA2EE711}" srcOrd="3" destOrd="0" presId="urn:microsoft.com/office/officeart/2018/2/layout/IconVerticalSolidList"/>
    <dgm:cxn modelId="{E792AFEA-8D98-4C66-9385-6FA58B08D770}" type="presParOf" srcId="{18143C39-092E-4887-B321-11D13A0D2AFF}" destId="{A919B9E0-39CD-4FCD-8142-F9548485CCC1}" srcOrd="1" destOrd="0" presId="urn:microsoft.com/office/officeart/2018/2/layout/IconVerticalSolidList"/>
    <dgm:cxn modelId="{FE68FDE2-61CC-4E7E-9C2B-5A1EB274E7A7}" type="presParOf" srcId="{18143C39-092E-4887-B321-11D13A0D2AFF}" destId="{158992B0-D0E7-4CFD-B6A0-A10EFF54E840}" srcOrd="2" destOrd="0" presId="urn:microsoft.com/office/officeart/2018/2/layout/IconVerticalSolidList"/>
    <dgm:cxn modelId="{785A73CB-970A-4227-9456-D524F14FB818}" type="presParOf" srcId="{158992B0-D0E7-4CFD-B6A0-A10EFF54E840}" destId="{4747786C-0E49-444F-937E-669DB1A1AF7B}" srcOrd="0" destOrd="0" presId="urn:microsoft.com/office/officeart/2018/2/layout/IconVerticalSolidList"/>
    <dgm:cxn modelId="{2EC71E87-4F88-44C2-B8CF-D7B38CED3109}" type="presParOf" srcId="{158992B0-D0E7-4CFD-B6A0-A10EFF54E840}" destId="{CECEFF0F-78BC-41C4-AF40-F83170C49547}" srcOrd="1" destOrd="0" presId="urn:microsoft.com/office/officeart/2018/2/layout/IconVerticalSolidList"/>
    <dgm:cxn modelId="{BCFC5BA7-C5F0-4DAA-B1B1-6CA983BC22DA}" type="presParOf" srcId="{158992B0-D0E7-4CFD-B6A0-A10EFF54E840}" destId="{3AA766E8-776F-436D-856C-7F8A43AF2CAE}" srcOrd="2" destOrd="0" presId="urn:microsoft.com/office/officeart/2018/2/layout/IconVerticalSolidList"/>
    <dgm:cxn modelId="{900C6B78-08B2-420A-B4AD-116C0BE9BE1F}" type="presParOf" srcId="{158992B0-D0E7-4CFD-B6A0-A10EFF54E840}" destId="{C6265879-7DC3-44AA-9A4E-4FA9242F1FBE}" srcOrd="3" destOrd="0" presId="urn:microsoft.com/office/officeart/2018/2/layout/IconVerticalSolidList"/>
    <dgm:cxn modelId="{A34D4562-57AB-43DE-823F-4D42A2283A81}" type="presParOf" srcId="{18143C39-092E-4887-B321-11D13A0D2AFF}" destId="{C6A80AA1-7D71-4A7E-BE36-4B2DB43EDF06}" srcOrd="3" destOrd="0" presId="urn:microsoft.com/office/officeart/2018/2/layout/IconVerticalSolidList"/>
    <dgm:cxn modelId="{356F614E-0509-4F9A-BD9C-0D39D9A8CDEA}" type="presParOf" srcId="{18143C39-092E-4887-B321-11D13A0D2AFF}" destId="{62708DFF-3AFA-4297-AB1E-D9C9C9D3EC48}" srcOrd="4" destOrd="0" presId="urn:microsoft.com/office/officeart/2018/2/layout/IconVerticalSolidList"/>
    <dgm:cxn modelId="{E9B2FDB1-0A49-4EFF-92E7-BED6D7B31D7C}" type="presParOf" srcId="{62708DFF-3AFA-4297-AB1E-D9C9C9D3EC48}" destId="{0237A730-BD50-4C75-B23A-64ACB7D96F6C}" srcOrd="0" destOrd="0" presId="urn:microsoft.com/office/officeart/2018/2/layout/IconVerticalSolidList"/>
    <dgm:cxn modelId="{5364EF87-91E6-4CFC-9A6F-E5C4578B72E7}" type="presParOf" srcId="{62708DFF-3AFA-4297-AB1E-D9C9C9D3EC48}" destId="{3B8560F8-A1F9-485C-B886-03FF43F94A46}" srcOrd="1" destOrd="0" presId="urn:microsoft.com/office/officeart/2018/2/layout/IconVerticalSolidList"/>
    <dgm:cxn modelId="{DA1ADEBB-0019-43AE-91F9-B4347BBB64C0}" type="presParOf" srcId="{62708DFF-3AFA-4297-AB1E-D9C9C9D3EC48}" destId="{3B28B0C0-C5A1-4A44-905A-053C78CDF164}" srcOrd="2" destOrd="0" presId="urn:microsoft.com/office/officeart/2018/2/layout/IconVerticalSolidList"/>
    <dgm:cxn modelId="{206C69D4-8B93-4916-A2A4-CE41A92053F8}" type="presParOf" srcId="{62708DFF-3AFA-4297-AB1E-D9C9C9D3EC48}" destId="{AABE3D06-CFE5-4FF4-9F2A-6AD4C72EA7BC}" srcOrd="3" destOrd="0" presId="urn:microsoft.com/office/officeart/2018/2/layout/IconVerticalSolidList"/>
    <dgm:cxn modelId="{9CBAF950-7A64-4928-9A6F-5CA44E3989B6}" type="presParOf" srcId="{18143C39-092E-4887-B321-11D13A0D2AFF}" destId="{972921F3-A7A9-4140-87F0-476C4ACE0F44}" srcOrd="5" destOrd="0" presId="urn:microsoft.com/office/officeart/2018/2/layout/IconVerticalSolidList"/>
    <dgm:cxn modelId="{4E4293B2-73EF-4DFB-8FA3-58E694FCABF8}" type="presParOf" srcId="{18143C39-092E-4887-B321-11D13A0D2AFF}" destId="{16A3D714-E22F-42AA-8692-570882FC6603}" srcOrd="6" destOrd="0" presId="urn:microsoft.com/office/officeart/2018/2/layout/IconVerticalSolidList"/>
    <dgm:cxn modelId="{71023BF1-D8E6-4D63-9A84-B6C456FF223E}" type="presParOf" srcId="{16A3D714-E22F-42AA-8692-570882FC6603}" destId="{28FE6B2E-FD7F-45C3-80EB-73FC86EF599F}" srcOrd="0" destOrd="0" presId="urn:microsoft.com/office/officeart/2018/2/layout/IconVerticalSolidList"/>
    <dgm:cxn modelId="{707E7026-3057-4787-8207-165AAA81B67A}" type="presParOf" srcId="{16A3D714-E22F-42AA-8692-570882FC6603}" destId="{75E01D37-3AB9-44FD-8F4C-DA95B59D1F7B}" srcOrd="1" destOrd="0" presId="urn:microsoft.com/office/officeart/2018/2/layout/IconVerticalSolidList"/>
    <dgm:cxn modelId="{4B6247FB-31D1-4F41-A591-7CCC05DF1FDE}" type="presParOf" srcId="{16A3D714-E22F-42AA-8692-570882FC6603}" destId="{C8AC383D-3A97-4E54-BAF6-48163E63F88F}" srcOrd="2" destOrd="0" presId="urn:microsoft.com/office/officeart/2018/2/layout/IconVerticalSolidList"/>
    <dgm:cxn modelId="{D761592E-12D7-4628-9010-DBFCE7203EB7}" type="presParOf" srcId="{16A3D714-E22F-42AA-8692-570882FC6603}" destId="{37EC0290-D9D2-4505-A55E-7116AE6033F4}" srcOrd="3" destOrd="0" presId="urn:microsoft.com/office/officeart/2018/2/layout/IconVerticalSolidList"/>
    <dgm:cxn modelId="{BC4377D4-8C8B-4069-BC07-17A8D132B871}" type="presParOf" srcId="{18143C39-092E-4887-B321-11D13A0D2AFF}" destId="{8C9C5207-59CF-49D7-8241-6BA81DFA2C0E}" srcOrd="7" destOrd="0" presId="urn:microsoft.com/office/officeart/2018/2/layout/IconVerticalSolidList"/>
    <dgm:cxn modelId="{1537A425-2DFA-4A52-9087-29B01AFE7169}" type="presParOf" srcId="{18143C39-092E-4887-B321-11D13A0D2AFF}" destId="{E0326104-4A26-487A-9FF8-2C5D65C5C59E}" srcOrd="8" destOrd="0" presId="urn:microsoft.com/office/officeart/2018/2/layout/IconVerticalSolidList"/>
    <dgm:cxn modelId="{F0A5D463-DBB6-4DA8-8F6F-3BCA2DD2699B}" type="presParOf" srcId="{E0326104-4A26-487A-9FF8-2C5D65C5C59E}" destId="{5D613C91-68D2-435B-85C6-C0DC3115DC22}" srcOrd="0" destOrd="0" presId="urn:microsoft.com/office/officeart/2018/2/layout/IconVerticalSolidList"/>
    <dgm:cxn modelId="{F9DF7A6A-E830-4351-8B34-739A01D4B138}" type="presParOf" srcId="{E0326104-4A26-487A-9FF8-2C5D65C5C59E}" destId="{FCD3165F-121B-435E-91DD-8E1A0D514132}" srcOrd="1" destOrd="0" presId="urn:microsoft.com/office/officeart/2018/2/layout/IconVerticalSolidList"/>
    <dgm:cxn modelId="{287801B3-878D-44B2-B4AE-AE1DEC0CF37A}" type="presParOf" srcId="{E0326104-4A26-487A-9FF8-2C5D65C5C59E}" destId="{5BCBEFA1-14C3-4239-A18A-93E4BBD217D5}" srcOrd="2" destOrd="0" presId="urn:microsoft.com/office/officeart/2018/2/layout/IconVerticalSolidList"/>
    <dgm:cxn modelId="{4EC48A45-F886-4CF5-AE15-CFCA34EA5267}" type="presParOf" srcId="{E0326104-4A26-487A-9FF8-2C5D65C5C59E}" destId="{D3E1B54D-65C3-4C08-9223-5B12CC5DBC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A58D01-6EA9-4EC7-BB08-6CF27C9BEE4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D57CF9-AF31-4A7D-B2AF-AEE870A30094}">
      <dgm:prSet/>
      <dgm:spPr/>
      <dgm:t>
        <a:bodyPr/>
        <a:lstStyle/>
        <a:p>
          <a:r>
            <a:rPr lang="tr-TR"/>
            <a:t>Ayvalık doğumludur</a:t>
          </a:r>
          <a:endParaRPr lang="en-US"/>
        </a:p>
      </dgm:t>
    </dgm:pt>
    <dgm:pt modelId="{E15A994B-06E8-412A-98BB-6844CA84BC4F}" type="parTrans" cxnId="{F0894ECC-B035-4C9E-82BA-30B980F738F3}">
      <dgm:prSet/>
      <dgm:spPr/>
      <dgm:t>
        <a:bodyPr/>
        <a:lstStyle/>
        <a:p>
          <a:endParaRPr lang="en-US"/>
        </a:p>
      </dgm:t>
    </dgm:pt>
    <dgm:pt modelId="{E55F0C84-9977-4B23-8062-5E3448E29480}" type="sibTrans" cxnId="{F0894ECC-B035-4C9E-82BA-30B980F738F3}">
      <dgm:prSet/>
      <dgm:spPr/>
      <dgm:t>
        <a:bodyPr/>
        <a:lstStyle/>
        <a:p>
          <a:endParaRPr lang="en-US"/>
        </a:p>
      </dgm:t>
    </dgm:pt>
    <dgm:pt modelId="{C704389C-AA62-41F7-BBF7-E0BE14966629}">
      <dgm:prSet/>
      <dgm:spPr/>
      <dgm:t>
        <a:bodyPr/>
        <a:lstStyle/>
        <a:p>
          <a:r>
            <a:rPr lang="tr-TR"/>
            <a:t>Ayvalık’taki insanların hayatını anlatıyor.</a:t>
          </a:r>
          <a:endParaRPr lang="en-US"/>
        </a:p>
      </dgm:t>
    </dgm:pt>
    <dgm:pt modelId="{AF9B9BAA-3EDA-42C2-943F-22AC9D633FB6}" type="parTrans" cxnId="{6E0B426A-00F3-403B-AE6F-92BA36DD6AAD}">
      <dgm:prSet/>
      <dgm:spPr/>
      <dgm:t>
        <a:bodyPr/>
        <a:lstStyle/>
        <a:p>
          <a:endParaRPr lang="en-US"/>
        </a:p>
      </dgm:t>
    </dgm:pt>
    <dgm:pt modelId="{90A3AF4C-D31D-4556-8BDD-7084F572A649}" type="sibTrans" cxnId="{6E0B426A-00F3-403B-AE6F-92BA36DD6AAD}">
      <dgm:prSet/>
      <dgm:spPr/>
      <dgm:t>
        <a:bodyPr/>
        <a:lstStyle/>
        <a:p>
          <a:endParaRPr lang="en-US"/>
        </a:p>
      </dgm:t>
    </dgm:pt>
    <dgm:pt modelId="{82855640-7E78-48AE-917A-D6D297F2C7E4}">
      <dgm:prSet/>
      <dgm:spPr/>
      <dgm:t>
        <a:bodyPr/>
        <a:lstStyle/>
        <a:p>
          <a:r>
            <a:rPr lang="tr-TR" i="1"/>
            <a:t>Ayvalık, memleketim</a:t>
          </a:r>
          <a:r>
            <a:rPr lang="tr-TR"/>
            <a:t>: öykü kitabı: nostalji</a:t>
          </a:r>
          <a:endParaRPr lang="en-US"/>
        </a:p>
      </dgm:t>
    </dgm:pt>
    <dgm:pt modelId="{915CC662-13A0-43DD-AB52-D5F1B92A8487}" type="parTrans" cxnId="{0CD835A6-BABD-4056-AE8C-B8E337E4F72E}">
      <dgm:prSet/>
      <dgm:spPr/>
      <dgm:t>
        <a:bodyPr/>
        <a:lstStyle/>
        <a:p>
          <a:endParaRPr lang="en-US"/>
        </a:p>
      </dgm:t>
    </dgm:pt>
    <dgm:pt modelId="{71766594-4A15-425A-BE0D-6931E5ADE14A}" type="sibTrans" cxnId="{0CD835A6-BABD-4056-AE8C-B8E337E4F72E}">
      <dgm:prSet/>
      <dgm:spPr/>
      <dgm:t>
        <a:bodyPr/>
        <a:lstStyle/>
        <a:p>
          <a:endParaRPr lang="en-US"/>
        </a:p>
      </dgm:t>
    </dgm:pt>
    <dgm:pt modelId="{3A46FD59-B91B-4BDB-A146-C3E3804AED2E}">
      <dgm:prSet/>
      <dgm:spPr/>
      <dgm:t>
        <a:bodyPr/>
        <a:lstStyle/>
        <a:p>
          <a:r>
            <a:rPr lang="tr-TR"/>
            <a:t>Bizans sanatı ve Ortodoks inancından esinlenir. </a:t>
          </a:r>
          <a:endParaRPr lang="en-US"/>
        </a:p>
      </dgm:t>
    </dgm:pt>
    <dgm:pt modelId="{DBF7151E-20B5-4FFF-8313-9092DD2949A7}" type="parTrans" cxnId="{14F155F2-188C-4161-9239-86B568DCFE31}">
      <dgm:prSet/>
      <dgm:spPr/>
      <dgm:t>
        <a:bodyPr/>
        <a:lstStyle/>
        <a:p>
          <a:endParaRPr lang="en-US"/>
        </a:p>
      </dgm:t>
    </dgm:pt>
    <dgm:pt modelId="{AD9D77D0-989B-4A7B-B584-203398B99955}" type="sibTrans" cxnId="{14F155F2-188C-4161-9239-86B568DCFE31}">
      <dgm:prSet/>
      <dgm:spPr/>
      <dgm:t>
        <a:bodyPr/>
        <a:lstStyle/>
        <a:p>
          <a:endParaRPr lang="en-US"/>
        </a:p>
      </dgm:t>
    </dgm:pt>
    <dgm:pt modelId="{5AE8E0D5-C914-4368-B026-73D3BC8DA37D}" type="pres">
      <dgm:prSet presAssocID="{68A58D01-6EA9-4EC7-BB08-6CF27C9BEE44}" presName="root" presStyleCnt="0">
        <dgm:presLayoutVars>
          <dgm:dir/>
          <dgm:resizeHandles val="exact"/>
        </dgm:presLayoutVars>
      </dgm:prSet>
      <dgm:spPr/>
    </dgm:pt>
    <dgm:pt modelId="{9B8718F5-8561-4D22-B60F-A5E0C4CB3C97}" type="pres">
      <dgm:prSet presAssocID="{87D57CF9-AF31-4A7D-B2AF-AEE870A30094}" presName="compNode" presStyleCnt="0"/>
      <dgm:spPr/>
    </dgm:pt>
    <dgm:pt modelId="{58182E4B-B024-4314-86C0-76A1AAAD94C9}" type="pres">
      <dgm:prSet presAssocID="{87D57CF9-AF31-4A7D-B2AF-AEE870A300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93ED3B35-2D66-4644-A363-9569C43D7984}" type="pres">
      <dgm:prSet presAssocID="{87D57CF9-AF31-4A7D-B2AF-AEE870A30094}" presName="spaceRect" presStyleCnt="0"/>
      <dgm:spPr/>
    </dgm:pt>
    <dgm:pt modelId="{6F31704B-5895-432D-8B10-877DC17EB5D1}" type="pres">
      <dgm:prSet presAssocID="{87D57CF9-AF31-4A7D-B2AF-AEE870A30094}" presName="textRect" presStyleLbl="revTx" presStyleIdx="0" presStyleCnt="4">
        <dgm:presLayoutVars>
          <dgm:chMax val="1"/>
          <dgm:chPref val="1"/>
        </dgm:presLayoutVars>
      </dgm:prSet>
      <dgm:spPr/>
    </dgm:pt>
    <dgm:pt modelId="{AE6A88D8-BF6D-419D-81E6-82A37C68AB7A}" type="pres">
      <dgm:prSet presAssocID="{E55F0C84-9977-4B23-8062-5E3448E29480}" presName="sibTrans" presStyleCnt="0"/>
      <dgm:spPr/>
    </dgm:pt>
    <dgm:pt modelId="{73F2559A-2E82-43E0-8EC4-7B57D7C25A70}" type="pres">
      <dgm:prSet presAssocID="{C704389C-AA62-41F7-BBF7-E0BE14966629}" presName="compNode" presStyleCnt="0"/>
      <dgm:spPr/>
    </dgm:pt>
    <dgm:pt modelId="{157C8364-7942-4AA4-A4A4-176EE2376020}" type="pres">
      <dgm:prSet presAssocID="{C704389C-AA62-41F7-BBF7-E0BE149666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 Yazı"/>
        </a:ext>
      </dgm:extLst>
    </dgm:pt>
    <dgm:pt modelId="{37E42E73-66F3-4C83-ADD9-AA0B6E715947}" type="pres">
      <dgm:prSet presAssocID="{C704389C-AA62-41F7-BBF7-E0BE14966629}" presName="spaceRect" presStyleCnt="0"/>
      <dgm:spPr/>
    </dgm:pt>
    <dgm:pt modelId="{E24F2847-2437-4376-88FD-E56454136FDB}" type="pres">
      <dgm:prSet presAssocID="{C704389C-AA62-41F7-BBF7-E0BE14966629}" presName="textRect" presStyleLbl="revTx" presStyleIdx="1" presStyleCnt="4">
        <dgm:presLayoutVars>
          <dgm:chMax val="1"/>
          <dgm:chPref val="1"/>
        </dgm:presLayoutVars>
      </dgm:prSet>
      <dgm:spPr/>
    </dgm:pt>
    <dgm:pt modelId="{8D2CAF1C-04F3-443B-A66F-7DFF74B45E04}" type="pres">
      <dgm:prSet presAssocID="{90A3AF4C-D31D-4556-8BDD-7084F572A649}" presName="sibTrans" presStyleCnt="0"/>
      <dgm:spPr/>
    </dgm:pt>
    <dgm:pt modelId="{CB6D1A78-E42B-49DE-8C76-EB4CF370A6E5}" type="pres">
      <dgm:prSet presAssocID="{82855640-7E78-48AE-917A-D6D297F2C7E4}" presName="compNode" presStyleCnt="0"/>
      <dgm:spPr/>
    </dgm:pt>
    <dgm:pt modelId="{86BC6D9D-AC78-4DB7-B439-80A97C10EAC9}" type="pres">
      <dgm:prSet presAssocID="{82855640-7E78-48AE-917A-D6D297F2C7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stive Lantern"/>
        </a:ext>
      </dgm:extLst>
    </dgm:pt>
    <dgm:pt modelId="{A2E1D4F2-B263-4791-9535-4840EDB998AF}" type="pres">
      <dgm:prSet presAssocID="{82855640-7E78-48AE-917A-D6D297F2C7E4}" presName="spaceRect" presStyleCnt="0"/>
      <dgm:spPr/>
    </dgm:pt>
    <dgm:pt modelId="{3203C3A0-45C5-4813-AC55-847F877F0136}" type="pres">
      <dgm:prSet presAssocID="{82855640-7E78-48AE-917A-D6D297F2C7E4}" presName="textRect" presStyleLbl="revTx" presStyleIdx="2" presStyleCnt="4">
        <dgm:presLayoutVars>
          <dgm:chMax val="1"/>
          <dgm:chPref val="1"/>
        </dgm:presLayoutVars>
      </dgm:prSet>
      <dgm:spPr/>
    </dgm:pt>
    <dgm:pt modelId="{F76C8C3F-B3FA-48C3-B821-720CEBC5D411}" type="pres">
      <dgm:prSet presAssocID="{71766594-4A15-425A-BE0D-6931E5ADE14A}" presName="sibTrans" presStyleCnt="0"/>
      <dgm:spPr/>
    </dgm:pt>
    <dgm:pt modelId="{3D3D599B-3E2B-40A3-809A-9C03280ABB66}" type="pres">
      <dgm:prSet presAssocID="{3A46FD59-B91B-4BDB-A146-C3E3804AED2E}" presName="compNode" presStyleCnt="0"/>
      <dgm:spPr/>
    </dgm:pt>
    <dgm:pt modelId="{2BB3B42B-A6D2-488A-9441-246A0F8C5A6C}" type="pres">
      <dgm:prSet presAssocID="{3A46FD59-B91B-4BDB-A146-C3E3804AED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m"/>
        </a:ext>
      </dgm:extLst>
    </dgm:pt>
    <dgm:pt modelId="{2BBCE74E-FA53-4383-BF43-1607CDB33127}" type="pres">
      <dgm:prSet presAssocID="{3A46FD59-B91B-4BDB-A146-C3E3804AED2E}" presName="spaceRect" presStyleCnt="0"/>
      <dgm:spPr/>
    </dgm:pt>
    <dgm:pt modelId="{AE3F9F98-3181-4486-BC89-020E6B970635}" type="pres">
      <dgm:prSet presAssocID="{3A46FD59-B91B-4BDB-A146-C3E3804AED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171B03-F156-4625-83A2-6768A5901C61}" type="presOf" srcId="{82855640-7E78-48AE-917A-D6D297F2C7E4}" destId="{3203C3A0-45C5-4813-AC55-847F877F0136}" srcOrd="0" destOrd="0" presId="urn:microsoft.com/office/officeart/2018/2/layout/IconLabelList"/>
    <dgm:cxn modelId="{0BCA2F18-274F-4D6F-B677-C3BC9E8D97A0}" type="presOf" srcId="{C704389C-AA62-41F7-BBF7-E0BE14966629}" destId="{E24F2847-2437-4376-88FD-E56454136FDB}" srcOrd="0" destOrd="0" presId="urn:microsoft.com/office/officeart/2018/2/layout/IconLabelList"/>
    <dgm:cxn modelId="{6E0B426A-00F3-403B-AE6F-92BA36DD6AAD}" srcId="{68A58D01-6EA9-4EC7-BB08-6CF27C9BEE44}" destId="{C704389C-AA62-41F7-BBF7-E0BE14966629}" srcOrd="1" destOrd="0" parTransId="{AF9B9BAA-3EDA-42C2-943F-22AC9D633FB6}" sibTransId="{90A3AF4C-D31D-4556-8BDD-7084F572A649}"/>
    <dgm:cxn modelId="{AA91B474-D9CC-4FC7-A96E-A7C7CB931E0C}" type="presOf" srcId="{87D57CF9-AF31-4A7D-B2AF-AEE870A30094}" destId="{6F31704B-5895-432D-8B10-877DC17EB5D1}" srcOrd="0" destOrd="0" presId="urn:microsoft.com/office/officeart/2018/2/layout/IconLabelList"/>
    <dgm:cxn modelId="{0CD835A6-BABD-4056-AE8C-B8E337E4F72E}" srcId="{68A58D01-6EA9-4EC7-BB08-6CF27C9BEE44}" destId="{82855640-7E78-48AE-917A-D6D297F2C7E4}" srcOrd="2" destOrd="0" parTransId="{915CC662-13A0-43DD-AB52-D5F1B92A8487}" sibTransId="{71766594-4A15-425A-BE0D-6931E5ADE14A}"/>
    <dgm:cxn modelId="{F1F536AF-4DCE-4046-816C-D729024BC2FD}" type="presOf" srcId="{68A58D01-6EA9-4EC7-BB08-6CF27C9BEE44}" destId="{5AE8E0D5-C914-4368-B026-73D3BC8DA37D}" srcOrd="0" destOrd="0" presId="urn:microsoft.com/office/officeart/2018/2/layout/IconLabelList"/>
    <dgm:cxn modelId="{7E0981BC-6170-4197-9E7B-51A27B3E7835}" type="presOf" srcId="{3A46FD59-B91B-4BDB-A146-C3E3804AED2E}" destId="{AE3F9F98-3181-4486-BC89-020E6B970635}" srcOrd="0" destOrd="0" presId="urn:microsoft.com/office/officeart/2018/2/layout/IconLabelList"/>
    <dgm:cxn modelId="{F0894ECC-B035-4C9E-82BA-30B980F738F3}" srcId="{68A58D01-6EA9-4EC7-BB08-6CF27C9BEE44}" destId="{87D57CF9-AF31-4A7D-B2AF-AEE870A30094}" srcOrd="0" destOrd="0" parTransId="{E15A994B-06E8-412A-98BB-6844CA84BC4F}" sibTransId="{E55F0C84-9977-4B23-8062-5E3448E29480}"/>
    <dgm:cxn modelId="{14F155F2-188C-4161-9239-86B568DCFE31}" srcId="{68A58D01-6EA9-4EC7-BB08-6CF27C9BEE44}" destId="{3A46FD59-B91B-4BDB-A146-C3E3804AED2E}" srcOrd="3" destOrd="0" parTransId="{DBF7151E-20B5-4FFF-8313-9092DD2949A7}" sibTransId="{AD9D77D0-989B-4A7B-B584-203398B99955}"/>
    <dgm:cxn modelId="{5FFFDE9A-3575-4625-8A86-A25257DD2494}" type="presParOf" srcId="{5AE8E0D5-C914-4368-B026-73D3BC8DA37D}" destId="{9B8718F5-8561-4D22-B60F-A5E0C4CB3C97}" srcOrd="0" destOrd="0" presId="urn:microsoft.com/office/officeart/2018/2/layout/IconLabelList"/>
    <dgm:cxn modelId="{81D91D27-8376-42DD-BBFB-256AC7C0CBCA}" type="presParOf" srcId="{9B8718F5-8561-4D22-B60F-A5E0C4CB3C97}" destId="{58182E4B-B024-4314-86C0-76A1AAAD94C9}" srcOrd="0" destOrd="0" presId="urn:microsoft.com/office/officeart/2018/2/layout/IconLabelList"/>
    <dgm:cxn modelId="{CA2066A7-95B1-4DA4-B124-CB9B87C39A4E}" type="presParOf" srcId="{9B8718F5-8561-4D22-B60F-A5E0C4CB3C97}" destId="{93ED3B35-2D66-4644-A363-9569C43D7984}" srcOrd="1" destOrd="0" presId="urn:microsoft.com/office/officeart/2018/2/layout/IconLabelList"/>
    <dgm:cxn modelId="{82207F8D-067C-44BE-A304-F3488C578FC6}" type="presParOf" srcId="{9B8718F5-8561-4D22-B60F-A5E0C4CB3C97}" destId="{6F31704B-5895-432D-8B10-877DC17EB5D1}" srcOrd="2" destOrd="0" presId="urn:microsoft.com/office/officeart/2018/2/layout/IconLabelList"/>
    <dgm:cxn modelId="{DAD32778-5088-4D69-B4E8-507A7BB29DA3}" type="presParOf" srcId="{5AE8E0D5-C914-4368-B026-73D3BC8DA37D}" destId="{AE6A88D8-BF6D-419D-81E6-82A37C68AB7A}" srcOrd="1" destOrd="0" presId="urn:microsoft.com/office/officeart/2018/2/layout/IconLabelList"/>
    <dgm:cxn modelId="{E1B69E02-B2D4-4998-86B2-AB89BD5AA66A}" type="presParOf" srcId="{5AE8E0D5-C914-4368-B026-73D3BC8DA37D}" destId="{73F2559A-2E82-43E0-8EC4-7B57D7C25A70}" srcOrd="2" destOrd="0" presId="urn:microsoft.com/office/officeart/2018/2/layout/IconLabelList"/>
    <dgm:cxn modelId="{D95EEDBA-3FC7-4CF0-90F7-636687AF21D2}" type="presParOf" srcId="{73F2559A-2E82-43E0-8EC4-7B57D7C25A70}" destId="{157C8364-7942-4AA4-A4A4-176EE2376020}" srcOrd="0" destOrd="0" presId="urn:microsoft.com/office/officeart/2018/2/layout/IconLabelList"/>
    <dgm:cxn modelId="{FC65B7AB-3B88-4138-80CB-85BD8AE8960B}" type="presParOf" srcId="{73F2559A-2E82-43E0-8EC4-7B57D7C25A70}" destId="{37E42E73-66F3-4C83-ADD9-AA0B6E715947}" srcOrd="1" destOrd="0" presId="urn:microsoft.com/office/officeart/2018/2/layout/IconLabelList"/>
    <dgm:cxn modelId="{D87FAF64-A272-4679-9F2E-222C7EE9AD14}" type="presParOf" srcId="{73F2559A-2E82-43E0-8EC4-7B57D7C25A70}" destId="{E24F2847-2437-4376-88FD-E56454136FDB}" srcOrd="2" destOrd="0" presId="urn:microsoft.com/office/officeart/2018/2/layout/IconLabelList"/>
    <dgm:cxn modelId="{F6C82960-3A26-4753-8287-689EC08AE3A0}" type="presParOf" srcId="{5AE8E0D5-C914-4368-B026-73D3BC8DA37D}" destId="{8D2CAF1C-04F3-443B-A66F-7DFF74B45E04}" srcOrd="3" destOrd="0" presId="urn:microsoft.com/office/officeart/2018/2/layout/IconLabelList"/>
    <dgm:cxn modelId="{2EDE17AD-8769-4A75-B9CE-50641E8F32A5}" type="presParOf" srcId="{5AE8E0D5-C914-4368-B026-73D3BC8DA37D}" destId="{CB6D1A78-E42B-49DE-8C76-EB4CF370A6E5}" srcOrd="4" destOrd="0" presId="urn:microsoft.com/office/officeart/2018/2/layout/IconLabelList"/>
    <dgm:cxn modelId="{7EE7B713-D9A9-4688-9990-4338C3BC9829}" type="presParOf" srcId="{CB6D1A78-E42B-49DE-8C76-EB4CF370A6E5}" destId="{86BC6D9D-AC78-4DB7-B439-80A97C10EAC9}" srcOrd="0" destOrd="0" presId="urn:microsoft.com/office/officeart/2018/2/layout/IconLabelList"/>
    <dgm:cxn modelId="{4D05C167-5DEE-4C05-8EA7-BDC6366075B6}" type="presParOf" srcId="{CB6D1A78-E42B-49DE-8C76-EB4CF370A6E5}" destId="{A2E1D4F2-B263-4791-9535-4840EDB998AF}" srcOrd="1" destOrd="0" presId="urn:microsoft.com/office/officeart/2018/2/layout/IconLabelList"/>
    <dgm:cxn modelId="{39E7C051-90A2-4AD0-AEC6-ACED3706D37B}" type="presParOf" srcId="{CB6D1A78-E42B-49DE-8C76-EB4CF370A6E5}" destId="{3203C3A0-45C5-4813-AC55-847F877F0136}" srcOrd="2" destOrd="0" presId="urn:microsoft.com/office/officeart/2018/2/layout/IconLabelList"/>
    <dgm:cxn modelId="{B6C3DB89-3544-4C62-B8C4-428FDEDC259F}" type="presParOf" srcId="{5AE8E0D5-C914-4368-B026-73D3BC8DA37D}" destId="{F76C8C3F-B3FA-48C3-B821-720CEBC5D411}" srcOrd="5" destOrd="0" presId="urn:microsoft.com/office/officeart/2018/2/layout/IconLabelList"/>
    <dgm:cxn modelId="{3D2462DE-1458-4314-B1DE-9B5A8604C76F}" type="presParOf" srcId="{5AE8E0D5-C914-4368-B026-73D3BC8DA37D}" destId="{3D3D599B-3E2B-40A3-809A-9C03280ABB66}" srcOrd="6" destOrd="0" presId="urn:microsoft.com/office/officeart/2018/2/layout/IconLabelList"/>
    <dgm:cxn modelId="{211FAE5D-D31E-4FF0-BA52-F84061ADB780}" type="presParOf" srcId="{3D3D599B-3E2B-40A3-809A-9C03280ABB66}" destId="{2BB3B42B-A6D2-488A-9441-246A0F8C5A6C}" srcOrd="0" destOrd="0" presId="urn:microsoft.com/office/officeart/2018/2/layout/IconLabelList"/>
    <dgm:cxn modelId="{81E91A62-2CBB-448F-9D90-9F06A0E04811}" type="presParOf" srcId="{3D3D599B-3E2B-40A3-809A-9C03280ABB66}" destId="{2BBCE74E-FA53-4383-BF43-1607CDB33127}" srcOrd="1" destOrd="0" presId="urn:microsoft.com/office/officeart/2018/2/layout/IconLabelList"/>
    <dgm:cxn modelId="{E1FC2FB0-680E-4DB0-8BC0-4527309DDEDC}" type="presParOf" srcId="{3D3D599B-3E2B-40A3-809A-9C03280ABB66}" destId="{AE3F9F98-3181-4486-BC89-020E6B97063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B9E78-7E43-4FC8-9198-03732E3C5F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9AB332-7806-4476-9D37-9A3ADFE20CA2}">
      <dgm:prSet/>
      <dgm:spPr/>
      <dgm:t>
        <a:bodyPr/>
        <a:lstStyle/>
        <a:p>
          <a:r>
            <a:rPr lang="tr-TR"/>
            <a:t>Edebiyat dünyasında </a:t>
          </a:r>
          <a:r>
            <a:rPr lang="tr-TR" i="1"/>
            <a:t>Limon Ağaçları Ormanı </a:t>
          </a:r>
          <a:r>
            <a:rPr lang="tr-TR"/>
            <a:t>(1930) kitabı ile girdi. </a:t>
          </a:r>
          <a:endParaRPr lang="en-US"/>
        </a:p>
      </dgm:t>
    </dgm:pt>
    <dgm:pt modelId="{2E17B943-524F-4BD4-B780-DEA43B5A25C7}" type="parTrans" cxnId="{0DDAFEFF-17F3-4350-9554-D7836C8C878A}">
      <dgm:prSet/>
      <dgm:spPr/>
      <dgm:t>
        <a:bodyPr/>
        <a:lstStyle/>
        <a:p>
          <a:endParaRPr lang="en-US"/>
        </a:p>
      </dgm:t>
    </dgm:pt>
    <dgm:pt modelId="{6C3B8F29-D0D9-48A9-9C08-C8D38E60D73A}" type="sibTrans" cxnId="{0DDAFEFF-17F3-4350-9554-D7836C8C878A}">
      <dgm:prSet/>
      <dgm:spPr/>
      <dgm:t>
        <a:bodyPr/>
        <a:lstStyle/>
        <a:p>
          <a:endParaRPr lang="en-US"/>
        </a:p>
      </dgm:t>
    </dgm:pt>
    <dgm:pt modelId="{F685D86E-3A87-4EA8-8F6B-BF683C6A6496}">
      <dgm:prSet/>
      <dgm:spPr/>
      <dgm:t>
        <a:bodyPr/>
        <a:lstStyle/>
        <a:p>
          <a:r>
            <a:rPr lang="tr-TR"/>
            <a:t>Yazdığı şehir romanları başarı gördü çünkü okurlar bildikleri ama genelde romanlarda görmedikleri bir Yunanistan görme fırsatı bulur.</a:t>
          </a:r>
          <a:endParaRPr lang="en-US"/>
        </a:p>
      </dgm:t>
    </dgm:pt>
    <dgm:pt modelId="{38572CDE-49F6-4E61-9961-45DDB689FA59}" type="parTrans" cxnId="{4755F310-C19A-4294-A6E4-19E05E8358B5}">
      <dgm:prSet/>
      <dgm:spPr/>
      <dgm:t>
        <a:bodyPr/>
        <a:lstStyle/>
        <a:p>
          <a:endParaRPr lang="en-US"/>
        </a:p>
      </dgm:t>
    </dgm:pt>
    <dgm:pt modelId="{D0DB6892-FB27-4FB3-99ED-E2666DCAA9CD}" type="sibTrans" cxnId="{4755F310-C19A-4294-A6E4-19E05E8358B5}">
      <dgm:prSet/>
      <dgm:spPr/>
      <dgm:t>
        <a:bodyPr/>
        <a:lstStyle/>
        <a:p>
          <a:endParaRPr lang="en-US"/>
        </a:p>
      </dgm:t>
    </dgm:pt>
    <dgm:pt modelId="{2B66B61C-812E-4914-A0CA-89B7DD250BC7}">
      <dgm:prSet/>
      <dgm:spPr/>
      <dgm:t>
        <a:bodyPr/>
        <a:lstStyle/>
        <a:p>
          <a:r>
            <a:rPr lang="tr-TR"/>
            <a:t>Kenti anlatan romanlar yazar.</a:t>
          </a:r>
          <a:endParaRPr lang="en-US"/>
        </a:p>
      </dgm:t>
    </dgm:pt>
    <dgm:pt modelId="{16500A91-F6C9-42ED-81AF-1402ED6392CE}" type="parTrans" cxnId="{7BC4B5F7-EA9B-44DE-9E24-3DF9F636A777}">
      <dgm:prSet/>
      <dgm:spPr/>
      <dgm:t>
        <a:bodyPr/>
        <a:lstStyle/>
        <a:p>
          <a:endParaRPr lang="en-US"/>
        </a:p>
      </dgm:t>
    </dgm:pt>
    <dgm:pt modelId="{36FFC646-8A1C-4B1D-AEC7-28D3BEE7D38C}" type="sibTrans" cxnId="{7BC4B5F7-EA9B-44DE-9E24-3DF9F636A777}">
      <dgm:prSet/>
      <dgm:spPr/>
      <dgm:t>
        <a:bodyPr/>
        <a:lstStyle/>
        <a:p>
          <a:endParaRPr lang="en-US"/>
        </a:p>
      </dgm:t>
    </dgm:pt>
    <dgm:pt modelId="{EEF17791-CEDE-4212-9782-9357FBABC3B3}">
      <dgm:prSet/>
      <dgm:spPr/>
      <dgm:t>
        <a:bodyPr/>
        <a:lstStyle/>
        <a:p>
          <a:r>
            <a:rPr lang="tr-TR"/>
            <a:t>Başka eserleri: </a:t>
          </a:r>
          <a:r>
            <a:rPr lang="tr-TR" i="1"/>
            <a:t>Eroica, Ekati, Stou Xatzifrangou</a:t>
          </a:r>
          <a:endParaRPr lang="en-US"/>
        </a:p>
      </dgm:t>
    </dgm:pt>
    <dgm:pt modelId="{28FE3EB9-46FC-483D-84EA-45222315BE27}" type="parTrans" cxnId="{6F86B1E8-F444-4765-93FB-96469F52EF7C}">
      <dgm:prSet/>
      <dgm:spPr/>
      <dgm:t>
        <a:bodyPr/>
        <a:lstStyle/>
        <a:p>
          <a:endParaRPr lang="en-US"/>
        </a:p>
      </dgm:t>
    </dgm:pt>
    <dgm:pt modelId="{091F0BC7-A664-455E-A267-23417F80B308}" type="sibTrans" cxnId="{6F86B1E8-F444-4765-93FB-96469F52EF7C}">
      <dgm:prSet/>
      <dgm:spPr/>
      <dgm:t>
        <a:bodyPr/>
        <a:lstStyle/>
        <a:p>
          <a:endParaRPr lang="en-US"/>
        </a:p>
      </dgm:t>
    </dgm:pt>
    <dgm:pt modelId="{8649EEB5-0F63-4271-9698-ABB3C87C5D90}" type="pres">
      <dgm:prSet presAssocID="{961B9E78-7E43-4FC8-9198-03732E3C5F15}" presName="root" presStyleCnt="0">
        <dgm:presLayoutVars>
          <dgm:dir/>
          <dgm:resizeHandles val="exact"/>
        </dgm:presLayoutVars>
      </dgm:prSet>
      <dgm:spPr/>
    </dgm:pt>
    <dgm:pt modelId="{9C9227FB-EC85-4BCA-8137-A3BDBBCBE367}" type="pres">
      <dgm:prSet presAssocID="{AC9AB332-7806-4476-9D37-9A3ADFE20CA2}" presName="compNode" presStyleCnt="0"/>
      <dgm:spPr/>
    </dgm:pt>
    <dgm:pt modelId="{21077920-43E6-4441-B5CF-AAE28B6299B2}" type="pres">
      <dgm:prSet presAssocID="{AC9AB332-7806-4476-9D37-9A3ADFE20CA2}" presName="bgRect" presStyleLbl="bgShp" presStyleIdx="0" presStyleCnt="4"/>
      <dgm:spPr/>
    </dgm:pt>
    <dgm:pt modelId="{07911D20-A416-47EB-8185-04581936721F}" type="pres">
      <dgm:prSet presAssocID="{AC9AB332-7806-4476-9D37-9A3ADFE20C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9432C50D-43DF-4F44-9388-11F10570DFE7}" type="pres">
      <dgm:prSet presAssocID="{AC9AB332-7806-4476-9D37-9A3ADFE20CA2}" presName="spaceRect" presStyleCnt="0"/>
      <dgm:spPr/>
    </dgm:pt>
    <dgm:pt modelId="{C62DEC52-4FBD-47B4-96C0-E1BDFBE765D3}" type="pres">
      <dgm:prSet presAssocID="{AC9AB332-7806-4476-9D37-9A3ADFE20CA2}" presName="parTx" presStyleLbl="revTx" presStyleIdx="0" presStyleCnt="4">
        <dgm:presLayoutVars>
          <dgm:chMax val="0"/>
          <dgm:chPref val="0"/>
        </dgm:presLayoutVars>
      </dgm:prSet>
      <dgm:spPr/>
    </dgm:pt>
    <dgm:pt modelId="{C82DF6C7-0196-4B9F-AA44-3547B8FD4D7C}" type="pres">
      <dgm:prSet presAssocID="{6C3B8F29-D0D9-48A9-9C08-C8D38E60D73A}" presName="sibTrans" presStyleCnt="0"/>
      <dgm:spPr/>
    </dgm:pt>
    <dgm:pt modelId="{AEB3FD6C-D223-4119-9317-11C946FA1E45}" type="pres">
      <dgm:prSet presAssocID="{F685D86E-3A87-4EA8-8F6B-BF683C6A6496}" presName="compNode" presStyleCnt="0"/>
      <dgm:spPr/>
    </dgm:pt>
    <dgm:pt modelId="{5AD97552-8939-4E7F-91B1-A4F6589EA686}" type="pres">
      <dgm:prSet presAssocID="{F685D86E-3A87-4EA8-8F6B-BF683C6A6496}" presName="bgRect" presStyleLbl="bgShp" presStyleIdx="1" presStyleCnt="4"/>
      <dgm:spPr/>
    </dgm:pt>
    <dgm:pt modelId="{9E350CF0-86B6-491D-9280-E28E71E2BEA5}" type="pres">
      <dgm:prSet presAssocID="{F685D86E-3A87-4EA8-8F6B-BF683C6A64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Şehir"/>
        </a:ext>
      </dgm:extLst>
    </dgm:pt>
    <dgm:pt modelId="{04BA4F70-668C-4317-87ED-50169742004C}" type="pres">
      <dgm:prSet presAssocID="{F685D86E-3A87-4EA8-8F6B-BF683C6A6496}" presName="spaceRect" presStyleCnt="0"/>
      <dgm:spPr/>
    </dgm:pt>
    <dgm:pt modelId="{3A413FE9-727D-43CF-911A-2722FD3F7539}" type="pres">
      <dgm:prSet presAssocID="{F685D86E-3A87-4EA8-8F6B-BF683C6A6496}" presName="parTx" presStyleLbl="revTx" presStyleIdx="1" presStyleCnt="4">
        <dgm:presLayoutVars>
          <dgm:chMax val="0"/>
          <dgm:chPref val="0"/>
        </dgm:presLayoutVars>
      </dgm:prSet>
      <dgm:spPr/>
    </dgm:pt>
    <dgm:pt modelId="{A48F78CF-7543-4DF2-B806-E0581200A303}" type="pres">
      <dgm:prSet presAssocID="{D0DB6892-FB27-4FB3-99ED-E2666DCAA9CD}" presName="sibTrans" presStyleCnt="0"/>
      <dgm:spPr/>
    </dgm:pt>
    <dgm:pt modelId="{0DF43B63-33FC-41A1-A4CF-38F539AED4FE}" type="pres">
      <dgm:prSet presAssocID="{2B66B61C-812E-4914-A0CA-89B7DD250BC7}" presName="compNode" presStyleCnt="0"/>
      <dgm:spPr/>
    </dgm:pt>
    <dgm:pt modelId="{33FF726F-21F2-40B6-A6E2-349BE1EE3A81}" type="pres">
      <dgm:prSet presAssocID="{2B66B61C-812E-4914-A0CA-89B7DD250BC7}" presName="bgRect" presStyleLbl="bgShp" presStyleIdx="2" presStyleCnt="4"/>
      <dgm:spPr/>
    </dgm:pt>
    <dgm:pt modelId="{837E9EFB-97A2-4BE1-8C1B-E2769C771ACD}" type="pres">
      <dgm:prSet presAssocID="{2B66B61C-812E-4914-A0CA-89B7DD250B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32BA4177-68AF-466F-BBEC-782DEB46C08D}" type="pres">
      <dgm:prSet presAssocID="{2B66B61C-812E-4914-A0CA-89B7DD250BC7}" presName="spaceRect" presStyleCnt="0"/>
      <dgm:spPr/>
    </dgm:pt>
    <dgm:pt modelId="{FC797F5C-53BF-4F7F-94FA-57C468E4A45A}" type="pres">
      <dgm:prSet presAssocID="{2B66B61C-812E-4914-A0CA-89B7DD250BC7}" presName="parTx" presStyleLbl="revTx" presStyleIdx="2" presStyleCnt="4">
        <dgm:presLayoutVars>
          <dgm:chMax val="0"/>
          <dgm:chPref val="0"/>
        </dgm:presLayoutVars>
      </dgm:prSet>
      <dgm:spPr/>
    </dgm:pt>
    <dgm:pt modelId="{53F374B3-334E-4A6B-B3DD-3344F1E2448A}" type="pres">
      <dgm:prSet presAssocID="{36FFC646-8A1C-4B1D-AEC7-28D3BEE7D38C}" presName="sibTrans" presStyleCnt="0"/>
      <dgm:spPr/>
    </dgm:pt>
    <dgm:pt modelId="{156C6E17-21B4-4F11-9987-29EEDC735F94}" type="pres">
      <dgm:prSet presAssocID="{EEF17791-CEDE-4212-9782-9357FBABC3B3}" presName="compNode" presStyleCnt="0"/>
      <dgm:spPr/>
    </dgm:pt>
    <dgm:pt modelId="{4D9113C8-FB4C-463C-80B9-846124D2FD07}" type="pres">
      <dgm:prSet presAssocID="{EEF17791-CEDE-4212-9782-9357FBABC3B3}" presName="bgRect" presStyleLbl="bgShp" presStyleIdx="3" presStyleCnt="4"/>
      <dgm:spPr/>
    </dgm:pt>
    <dgm:pt modelId="{92676DA9-19AE-42E8-BB68-0D795B3E17FE}" type="pres">
      <dgm:prSet presAssocID="{EEF17791-CEDE-4212-9782-9357FBABC3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9CA8636D-CB34-4620-864D-42EE7DC64E46}" type="pres">
      <dgm:prSet presAssocID="{EEF17791-CEDE-4212-9782-9357FBABC3B3}" presName="spaceRect" presStyleCnt="0"/>
      <dgm:spPr/>
    </dgm:pt>
    <dgm:pt modelId="{98874701-D0A1-4653-9ECA-66DDDAF88711}" type="pres">
      <dgm:prSet presAssocID="{EEF17791-CEDE-4212-9782-9357FBABC3B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D12503-0971-4064-9AA4-7B97FEE24719}" type="presOf" srcId="{F685D86E-3A87-4EA8-8F6B-BF683C6A6496}" destId="{3A413FE9-727D-43CF-911A-2722FD3F7539}" srcOrd="0" destOrd="0" presId="urn:microsoft.com/office/officeart/2018/2/layout/IconVerticalSolidList"/>
    <dgm:cxn modelId="{4755F310-C19A-4294-A6E4-19E05E8358B5}" srcId="{961B9E78-7E43-4FC8-9198-03732E3C5F15}" destId="{F685D86E-3A87-4EA8-8F6B-BF683C6A6496}" srcOrd="1" destOrd="0" parTransId="{38572CDE-49F6-4E61-9961-45DDB689FA59}" sibTransId="{D0DB6892-FB27-4FB3-99ED-E2666DCAA9CD}"/>
    <dgm:cxn modelId="{8F2C0863-F011-4E83-AC33-5BAA016B3E82}" type="presOf" srcId="{961B9E78-7E43-4FC8-9198-03732E3C5F15}" destId="{8649EEB5-0F63-4271-9698-ABB3C87C5D90}" srcOrd="0" destOrd="0" presId="urn:microsoft.com/office/officeart/2018/2/layout/IconVerticalSolidList"/>
    <dgm:cxn modelId="{3C748257-F6D1-4329-839A-AD2A40C30F68}" type="presOf" srcId="{EEF17791-CEDE-4212-9782-9357FBABC3B3}" destId="{98874701-D0A1-4653-9ECA-66DDDAF88711}" srcOrd="0" destOrd="0" presId="urn:microsoft.com/office/officeart/2018/2/layout/IconVerticalSolidList"/>
    <dgm:cxn modelId="{A16728A2-D721-4ECF-AEF4-69C5879BEAAB}" type="presOf" srcId="{AC9AB332-7806-4476-9D37-9A3ADFE20CA2}" destId="{C62DEC52-4FBD-47B4-96C0-E1BDFBE765D3}" srcOrd="0" destOrd="0" presId="urn:microsoft.com/office/officeart/2018/2/layout/IconVerticalSolidList"/>
    <dgm:cxn modelId="{87F6C3E1-E47C-46C2-B72C-F558EA1F558B}" type="presOf" srcId="{2B66B61C-812E-4914-A0CA-89B7DD250BC7}" destId="{FC797F5C-53BF-4F7F-94FA-57C468E4A45A}" srcOrd="0" destOrd="0" presId="urn:microsoft.com/office/officeart/2018/2/layout/IconVerticalSolidList"/>
    <dgm:cxn modelId="{6F86B1E8-F444-4765-93FB-96469F52EF7C}" srcId="{961B9E78-7E43-4FC8-9198-03732E3C5F15}" destId="{EEF17791-CEDE-4212-9782-9357FBABC3B3}" srcOrd="3" destOrd="0" parTransId="{28FE3EB9-46FC-483D-84EA-45222315BE27}" sibTransId="{091F0BC7-A664-455E-A267-23417F80B308}"/>
    <dgm:cxn modelId="{7BC4B5F7-EA9B-44DE-9E24-3DF9F636A777}" srcId="{961B9E78-7E43-4FC8-9198-03732E3C5F15}" destId="{2B66B61C-812E-4914-A0CA-89B7DD250BC7}" srcOrd="2" destOrd="0" parTransId="{16500A91-F6C9-42ED-81AF-1402ED6392CE}" sibTransId="{36FFC646-8A1C-4B1D-AEC7-28D3BEE7D38C}"/>
    <dgm:cxn modelId="{0DDAFEFF-17F3-4350-9554-D7836C8C878A}" srcId="{961B9E78-7E43-4FC8-9198-03732E3C5F15}" destId="{AC9AB332-7806-4476-9D37-9A3ADFE20CA2}" srcOrd="0" destOrd="0" parTransId="{2E17B943-524F-4BD4-B780-DEA43B5A25C7}" sibTransId="{6C3B8F29-D0D9-48A9-9C08-C8D38E60D73A}"/>
    <dgm:cxn modelId="{3D8F4E56-FA94-477B-B3A1-6683B0B3B643}" type="presParOf" srcId="{8649EEB5-0F63-4271-9698-ABB3C87C5D90}" destId="{9C9227FB-EC85-4BCA-8137-A3BDBBCBE367}" srcOrd="0" destOrd="0" presId="urn:microsoft.com/office/officeart/2018/2/layout/IconVerticalSolidList"/>
    <dgm:cxn modelId="{AA3C86A8-A7DC-4028-89FA-357767AE8EC5}" type="presParOf" srcId="{9C9227FB-EC85-4BCA-8137-A3BDBBCBE367}" destId="{21077920-43E6-4441-B5CF-AAE28B6299B2}" srcOrd="0" destOrd="0" presId="urn:microsoft.com/office/officeart/2018/2/layout/IconVerticalSolidList"/>
    <dgm:cxn modelId="{67C6C1E3-04A9-4D01-8CB7-4D82A0738E15}" type="presParOf" srcId="{9C9227FB-EC85-4BCA-8137-A3BDBBCBE367}" destId="{07911D20-A416-47EB-8185-04581936721F}" srcOrd="1" destOrd="0" presId="urn:microsoft.com/office/officeart/2018/2/layout/IconVerticalSolidList"/>
    <dgm:cxn modelId="{40905DA5-3F84-412C-B25B-E6B928C96739}" type="presParOf" srcId="{9C9227FB-EC85-4BCA-8137-A3BDBBCBE367}" destId="{9432C50D-43DF-4F44-9388-11F10570DFE7}" srcOrd="2" destOrd="0" presId="urn:microsoft.com/office/officeart/2018/2/layout/IconVerticalSolidList"/>
    <dgm:cxn modelId="{97CF5995-1BA7-4B16-812D-5C97CDE991E6}" type="presParOf" srcId="{9C9227FB-EC85-4BCA-8137-A3BDBBCBE367}" destId="{C62DEC52-4FBD-47B4-96C0-E1BDFBE765D3}" srcOrd="3" destOrd="0" presId="urn:microsoft.com/office/officeart/2018/2/layout/IconVerticalSolidList"/>
    <dgm:cxn modelId="{C66576B1-3679-4E43-8565-836DE91127D1}" type="presParOf" srcId="{8649EEB5-0F63-4271-9698-ABB3C87C5D90}" destId="{C82DF6C7-0196-4B9F-AA44-3547B8FD4D7C}" srcOrd="1" destOrd="0" presId="urn:microsoft.com/office/officeart/2018/2/layout/IconVerticalSolidList"/>
    <dgm:cxn modelId="{AA573785-88AA-4F8C-B33E-B6CF55A68D55}" type="presParOf" srcId="{8649EEB5-0F63-4271-9698-ABB3C87C5D90}" destId="{AEB3FD6C-D223-4119-9317-11C946FA1E45}" srcOrd="2" destOrd="0" presId="urn:microsoft.com/office/officeart/2018/2/layout/IconVerticalSolidList"/>
    <dgm:cxn modelId="{902DB4B7-CB09-40F2-9860-5874FC2C45AB}" type="presParOf" srcId="{AEB3FD6C-D223-4119-9317-11C946FA1E45}" destId="{5AD97552-8939-4E7F-91B1-A4F6589EA686}" srcOrd="0" destOrd="0" presId="urn:microsoft.com/office/officeart/2018/2/layout/IconVerticalSolidList"/>
    <dgm:cxn modelId="{22B71BEF-248C-4EA6-8940-09176E1A11F9}" type="presParOf" srcId="{AEB3FD6C-D223-4119-9317-11C946FA1E45}" destId="{9E350CF0-86B6-491D-9280-E28E71E2BEA5}" srcOrd="1" destOrd="0" presId="urn:microsoft.com/office/officeart/2018/2/layout/IconVerticalSolidList"/>
    <dgm:cxn modelId="{93D5A6EA-BAFA-4ECF-8803-8337159B3F15}" type="presParOf" srcId="{AEB3FD6C-D223-4119-9317-11C946FA1E45}" destId="{04BA4F70-668C-4317-87ED-50169742004C}" srcOrd="2" destOrd="0" presId="urn:microsoft.com/office/officeart/2018/2/layout/IconVerticalSolidList"/>
    <dgm:cxn modelId="{ECC1F936-B096-40AE-8CB1-59BAA2DB31A4}" type="presParOf" srcId="{AEB3FD6C-D223-4119-9317-11C946FA1E45}" destId="{3A413FE9-727D-43CF-911A-2722FD3F7539}" srcOrd="3" destOrd="0" presId="urn:microsoft.com/office/officeart/2018/2/layout/IconVerticalSolidList"/>
    <dgm:cxn modelId="{2F16F4CE-EDF5-4A64-83CF-75608588DF8A}" type="presParOf" srcId="{8649EEB5-0F63-4271-9698-ABB3C87C5D90}" destId="{A48F78CF-7543-4DF2-B806-E0581200A303}" srcOrd="3" destOrd="0" presId="urn:microsoft.com/office/officeart/2018/2/layout/IconVerticalSolidList"/>
    <dgm:cxn modelId="{E0998D16-E806-4A61-A425-27BBB1E0D564}" type="presParOf" srcId="{8649EEB5-0F63-4271-9698-ABB3C87C5D90}" destId="{0DF43B63-33FC-41A1-A4CF-38F539AED4FE}" srcOrd="4" destOrd="0" presId="urn:microsoft.com/office/officeart/2018/2/layout/IconVerticalSolidList"/>
    <dgm:cxn modelId="{E94336DF-3107-4A2D-85D9-38EE8B06A7A6}" type="presParOf" srcId="{0DF43B63-33FC-41A1-A4CF-38F539AED4FE}" destId="{33FF726F-21F2-40B6-A6E2-349BE1EE3A81}" srcOrd="0" destOrd="0" presId="urn:microsoft.com/office/officeart/2018/2/layout/IconVerticalSolidList"/>
    <dgm:cxn modelId="{6EC4BEE8-861D-4EB1-845A-48ABFE37F81E}" type="presParOf" srcId="{0DF43B63-33FC-41A1-A4CF-38F539AED4FE}" destId="{837E9EFB-97A2-4BE1-8C1B-E2769C771ACD}" srcOrd="1" destOrd="0" presId="urn:microsoft.com/office/officeart/2018/2/layout/IconVerticalSolidList"/>
    <dgm:cxn modelId="{FA6C2898-5AFD-4FA0-BD8F-2CC504A41A27}" type="presParOf" srcId="{0DF43B63-33FC-41A1-A4CF-38F539AED4FE}" destId="{32BA4177-68AF-466F-BBEC-782DEB46C08D}" srcOrd="2" destOrd="0" presId="urn:microsoft.com/office/officeart/2018/2/layout/IconVerticalSolidList"/>
    <dgm:cxn modelId="{0499065B-BBCB-4DDD-957C-E2CC22390E38}" type="presParOf" srcId="{0DF43B63-33FC-41A1-A4CF-38F539AED4FE}" destId="{FC797F5C-53BF-4F7F-94FA-57C468E4A45A}" srcOrd="3" destOrd="0" presId="urn:microsoft.com/office/officeart/2018/2/layout/IconVerticalSolidList"/>
    <dgm:cxn modelId="{3D40D1EA-20F5-4329-8E07-0D3ADEC7C79C}" type="presParOf" srcId="{8649EEB5-0F63-4271-9698-ABB3C87C5D90}" destId="{53F374B3-334E-4A6B-B3DD-3344F1E2448A}" srcOrd="5" destOrd="0" presId="urn:microsoft.com/office/officeart/2018/2/layout/IconVerticalSolidList"/>
    <dgm:cxn modelId="{C1FC62A6-581C-4F7B-A742-378C2C6EBE49}" type="presParOf" srcId="{8649EEB5-0F63-4271-9698-ABB3C87C5D90}" destId="{156C6E17-21B4-4F11-9987-29EEDC735F94}" srcOrd="6" destOrd="0" presId="urn:microsoft.com/office/officeart/2018/2/layout/IconVerticalSolidList"/>
    <dgm:cxn modelId="{7680E9D9-E297-45F4-ABE9-CF92547CBF6F}" type="presParOf" srcId="{156C6E17-21B4-4F11-9987-29EEDC735F94}" destId="{4D9113C8-FB4C-463C-80B9-846124D2FD07}" srcOrd="0" destOrd="0" presId="urn:microsoft.com/office/officeart/2018/2/layout/IconVerticalSolidList"/>
    <dgm:cxn modelId="{65929E57-DD80-4F06-B5F7-3E57B8536869}" type="presParOf" srcId="{156C6E17-21B4-4F11-9987-29EEDC735F94}" destId="{92676DA9-19AE-42E8-BB68-0D795B3E17FE}" srcOrd="1" destOrd="0" presId="urn:microsoft.com/office/officeart/2018/2/layout/IconVerticalSolidList"/>
    <dgm:cxn modelId="{C969F14B-C150-44A4-85C5-7878E065C602}" type="presParOf" srcId="{156C6E17-21B4-4F11-9987-29EEDC735F94}" destId="{9CA8636D-CB34-4620-864D-42EE7DC64E46}" srcOrd="2" destOrd="0" presId="urn:microsoft.com/office/officeart/2018/2/layout/IconVerticalSolidList"/>
    <dgm:cxn modelId="{3E97C500-8999-4B4F-816F-934020952835}" type="presParOf" srcId="{156C6E17-21B4-4F11-9987-29EEDC735F94}" destId="{98874701-D0A1-4653-9ECA-66DDDAF887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928320-ED89-45B6-A2D4-D5ADC3A83D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658FBAF-91A6-446C-9B29-65439C1552B7}">
      <dgm:prSet/>
      <dgm:spPr/>
      <dgm:t>
        <a:bodyPr/>
        <a:lstStyle/>
        <a:p>
          <a:r>
            <a:rPr lang="tr-TR"/>
            <a:t>İstanbul doğumludur. Savaştan sonra Yunanistan'ın yenilenmesi gerektiğini savunuyordu. </a:t>
          </a:r>
          <a:endParaRPr lang="en-US"/>
        </a:p>
      </dgm:t>
    </dgm:pt>
    <dgm:pt modelId="{3C8E8F38-7FA9-4B1C-B569-131535B13C98}" type="parTrans" cxnId="{BEF23987-C597-4485-86EB-7572A5CA019D}">
      <dgm:prSet/>
      <dgm:spPr/>
      <dgm:t>
        <a:bodyPr/>
        <a:lstStyle/>
        <a:p>
          <a:endParaRPr lang="en-US"/>
        </a:p>
      </dgm:t>
    </dgm:pt>
    <dgm:pt modelId="{B03A66B7-1B9D-4EC7-9F24-0EC21B415D3A}" type="sibTrans" cxnId="{BEF23987-C597-4485-86EB-7572A5CA019D}">
      <dgm:prSet/>
      <dgm:spPr/>
      <dgm:t>
        <a:bodyPr/>
        <a:lstStyle/>
        <a:p>
          <a:endParaRPr lang="en-US"/>
        </a:p>
      </dgm:t>
    </dgm:pt>
    <dgm:pt modelId="{20FD6DA0-E39A-4475-900D-E46650429AAA}">
      <dgm:prSet/>
      <dgm:spPr/>
      <dgm:t>
        <a:bodyPr/>
        <a:lstStyle/>
        <a:p>
          <a:r>
            <a:rPr lang="tr-TR"/>
            <a:t>Gelenek, Rumluk, Ortodoksluk, halk geleneği ve </a:t>
          </a:r>
          <a:r>
            <a:rPr lang="en-GB"/>
            <a:t> </a:t>
          </a:r>
          <a:r>
            <a:rPr lang="tr-TR"/>
            <a:t>Avrupa’daki edebi gelişmeleri konu edinir. </a:t>
          </a:r>
          <a:endParaRPr lang="en-US"/>
        </a:p>
      </dgm:t>
    </dgm:pt>
    <dgm:pt modelId="{6E93638F-35EE-47C0-AC1D-E70865D442D3}" type="parTrans" cxnId="{448D86C0-3106-4920-AEED-07DA38AFC496}">
      <dgm:prSet/>
      <dgm:spPr/>
      <dgm:t>
        <a:bodyPr/>
        <a:lstStyle/>
        <a:p>
          <a:endParaRPr lang="en-US"/>
        </a:p>
      </dgm:t>
    </dgm:pt>
    <dgm:pt modelId="{440A5D41-203E-478D-B408-63460BFAD66F}" type="sibTrans" cxnId="{448D86C0-3106-4920-AEED-07DA38AFC496}">
      <dgm:prSet/>
      <dgm:spPr/>
      <dgm:t>
        <a:bodyPr/>
        <a:lstStyle/>
        <a:p>
          <a:endParaRPr lang="en-US"/>
        </a:p>
      </dgm:t>
    </dgm:pt>
    <dgm:pt modelId="{2738D243-1C5B-422E-852C-8A4E38A82F73}">
      <dgm:prSet/>
      <dgm:spPr/>
      <dgm:t>
        <a:bodyPr/>
        <a:lstStyle/>
        <a:p>
          <a:r>
            <a:rPr lang="tr-TR"/>
            <a:t>En çok deneme alanında eser vermiştir. (</a:t>
          </a:r>
          <a:r>
            <a:rPr lang="tr-TR" i="1"/>
            <a:t>Özgür Düşünce</a:t>
          </a:r>
          <a:r>
            <a:rPr lang="tr-TR"/>
            <a:t>)</a:t>
          </a:r>
          <a:endParaRPr lang="en-US"/>
        </a:p>
      </dgm:t>
    </dgm:pt>
    <dgm:pt modelId="{2942532B-2046-40D8-B255-BDCA798137D3}" type="parTrans" cxnId="{BAA977ED-2146-4E48-96AD-5A1BB2383D2A}">
      <dgm:prSet/>
      <dgm:spPr/>
      <dgm:t>
        <a:bodyPr/>
        <a:lstStyle/>
        <a:p>
          <a:endParaRPr lang="en-US"/>
        </a:p>
      </dgm:t>
    </dgm:pt>
    <dgm:pt modelId="{EC5ABB64-A959-4411-885E-2729D43F72A6}" type="sibTrans" cxnId="{BAA977ED-2146-4E48-96AD-5A1BB2383D2A}">
      <dgm:prSet/>
      <dgm:spPr/>
      <dgm:t>
        <a:bodyPr/>
        <a:lstStyle/>
        <a:p>
          <a:endParaRPr lang="en-US"/>
        </a:p>
      </dgm:t>
    </dgm:pt>
    <dgm:pt modelId="{4600096C-F8F8-4CC9-8052-E67AECB5CB37}">
      <dgm:prSet/>
      <dgm:spPr/>
      <dgm:t>
        <a:bodyPr/>
        <a:lstStyle/>
        <a:p>
          <a:r>
            <a:rPr lang="tr-TR" i="1"/>
            <a:t>Leonis - Bir Dünyanın Merkezindeki Şehir: İstanbul 1914-1922</a:t>
          </a:r>
          <a:r>
            <a:rPr lang="tr-TR"/>
            <a:t> (1940)  İstanbul’un bir roman kahramanı olduğu eseridir.</a:t>
          </a:r>
          <a:endParaRPr lang="en-US"/>
        </a:p>
      </dgm:t>
    </dgm:pt>
    <dgm:pt modelId="{CB14BC4A-D257-44B7-BD71-6907CE5CB348}" type="parTrans" cxnId="{CDF88141-6D4F-4140-877B-C899B208578F}">
      <dgm:prSet/>
      <dgm:spPr/>
      <dgm:t>
        <a:bodyPr/>
        <a:lstStyle/>
        <a:p>
          <a:endParaRPr lang="en-US"/>
        </a:p>
      </dgm:t>
    </dgm:pt>
    <dgm:pt modelId="{495D6625-9BA2-420B-A498-B8263820E886}" type="sibTrans" cxnId="{CDF88141-6D4F-4140-877B-C899B208578F}">
      <dgm:prSet/>
      <dgm:spPr/>
      <dgm:t>
        <a:bodyPr/>
        <a:lstStyle/>
        <a:p>
          <a:endParaRPr lang="en-US"/>
        </a:p>
      </dgm:t>
    </dgm:pt>
    <dgm:pt modelId="{F9398397-704A-4CDC-9356-AD9AA533C84C}" type="pres">
      <dgm:prSet presAssocID="{B1928320-ED89-45B6-A2D4-D5ADC3A83DE9}" presName="root" presStyleCnt="0">
        <dgm:presLayoutVars>
          <dgm:dir/>
          <dgm:resizeHandles val="exact"/>
        </dgm:presLayoutVars>
      </dgm:prSet>
      <dgm:spPr/>
    </dgm:pt>
    <dgm:pt modelId="{57EB23F2-3139-49AF-911F-2F7E4C07DDE6}" type="pres">
      <dgm:prSet presAssocID="{1658FBAF-91A6-446C-9B29-65439C1552B7}" presName="compNode" presStyleCnt="0"/>
      <dgm:spPr/>
    </dgm:pt>
    <dgm:pt modelId="{F98E7D18-1310-4D0B-84C7-4E17B2DD5252}" type="pres">
      <dgm:prSet presAssocID="{1658FBAF-91A6-446C-9B29-65439C1552B7}" presName="bgRect" presStyleLbl="bgShp" presStyleIdx="0" presStyleCnt="4"/>
      <dgm:spPr/>
    </dgm:pt>
    <dgm:pt modelId="{7D9F67A0-5F89-4A0D-9BE6-FB6D5CA583E2}" type="pres">
      <dgm:prSet presAssocID="{1658FBAF-91A6-446C-9B29-65439C1552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vai fişek"/>
        </a:ext>
      </dgm:extLst>
    </dgm:pt>
    <dgm:pt modelId="{12E9F63A-E005-4E07-8115-C2C6A48E9114}" type="pres">
      <dgm:prSet presAssocID="{1658FBAF-91A6-446C-9B29-65439C1552B7}" presName="spaceRect" presStyleCnt="0"/>
      <dgm:spPr/>
    </dgm:pt>
    <dgm:pt modelId="{B51B0849-2BB3-42B5-87DE-EBA2A95545BD}" type="pres">
      <dgm:prSet presAssocID="{1658FBAF-91A6-446C-9B29-65439C1552B7}" presName="parTx" presStyleLbl="revTx" presStyleIdx="0" presStyleCnt="4">
        <dgm:presLayoutVars>
          <dgm:chMax val="0"/>
          <dgm:chPref val="0"/>
        </dgm:presLayoutVars>
      </dgm:prSet>
      <dgm:spPr/>
    </dgm:pt>
    <dgm:pt modelId="{941D4B4F-14F1-439A-8597-738FDDC4E911}" type="pres">
      <dgm:prSet presAssocID="{B03A66B7-1B9D-4EC7-9F24-0EC21B415D3A}" presName="sibTrans" presStyleCnt="0"/>
      <dgm:spPr/>
    </dgm:pt>
    <dgm:pt modelId="{AE43C608-FF5F-4F7B-BE57-352F701B67CC}" type="pres">
      <dgm:prSet presAssocID="{20FD6DA0-E39A-4475-900D-E46650429AAA}" presName="compNode" presStyleCnt="0"/>
      <dgm:spPr/>
    </dgm:pt>
    <dgm:pt modelId="{0DB2E8B5-7725-4F00-AA14-CF716E2E4236}" type="pres">
      <dgm:prSet presAssocID="{20FD6DA0-E39A-4475-900D-E46650429AAA}" presName="bgRect" presStyleLbl="bgShp" presStyleIdx="1" presStyleCnt="4"/>
      <dgm:spPr/>
    </dgm:pt>
    <dgm:pt modelId="{3989B312-6AD5-46A1-9C3D-C1144A7BBE53}" type="pres">
      <dgm:prSet presAssocID="{20FD6DA0-E39A-4475-900D-E46650429A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ğretim üyesi"/>
        </a:ext>
      </dgm:extLst>
    </dgm:pt>
    <dgm:pt modelId="{2AA4EBB5-06D7-4B85-9AC2-616984BD895F}" type="pres">
      <dgm:prSet presAssocID="{20FD6DA0-E39A-4475-900D-E46650429AAA}" presName="spaceRect" presStyleCnt="0"/>
      <dgm:spPr/>
    </dgm:pt>
    <dgm:pt modelId="{444E4AAE-13B7-4514-9AA9-71999C1136F4}" type="pres">
      <dgm:prSet presAssocID="{20FD6DA0-E39A-4475-900D-E46650429AAA}" presName="parTx" presStyleLbl="revTx" presStyleIdx="1" presStyleCnt="4">
        <dgm:presLayoutVars>
          <dgm:chMax val="0"/>
          <dgm:chPref val="0"/>
        </dgm:presLayoutVars>
      </dgm:prSet>
      <dgm:spPr/>
    </dgm:pt>
    <dgm:pt modelId="{1681EC61-BFAF-4843-A8B1-8A94C5D56592}" type="pres">
      <dgm:prSet presAssocID="{440A5D41-203E-478D-B408-63460BFAD66F}" presName="sibTrans" presStyleCnt="0"/>
      <dgm:spPr/>
    </dgm:pt>
    <dgm:pt modelId="{20A98516-65B1-45B8-991B-4EBB27BA5ED8}" type="pres">
      <dgm:prSet presAssocID="{2738D243-1C5B-422E-852C-8A4E38A82F73}" presName="compNode" presStyleCnt="0"/>
      <dgm:spPr/>
    </dgm:pt>
    <dgm:pt modelId="{65975119-3007-43D0-84B2-4684FA75CBB9}" type="pres">
      <dgm:prSet presAssocID="{2738D243-1C5B-422E-852C-8A4E38A82F73}" presName="bgRect" presStyleLbl="bgShp" presStyleIdx="2" presStyleCnt="4"/>
      <dgm:spPr/>
    </dgm:pt>
    <dgm:pt modelId="{13800C51-0205-4C4E-B7B3-DCFDC3FE89A7}" type="pres">
      <dgm:prSet presAssocID="{2738D243-1C5B-422E-852C-8A4E38A82F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56C3065-CBDC-4806-A2A2-0116B23098B2}" type="pres">
      <dgm:prSet presAssocID="{2738D243-1C5B-422E-852C-8A4E38A82F73}" presName="spaceRect" presStyleCnt="0"/>
      <dgm:spPr/>
    </dgm:pt>
    <dgm:pt modelId="{9EC20EE9-28A3-4B3D-A7FA-D2FFC0126498}" type="pres">
      <dgm:prSet presAssocID="{2738D243-1C5B-422E-852C-8A4E38A82F73}" presName="parTx" presStyleLbl="revTx" presStyleIdx="2" presStyleCnt="4">
        <dgm:presLayoutVars>
          <dgm:chMax val="0"/>
          <dgm:chPref val="0"/>
        </dgm:presLayoutVars>
      </dgm:prSet>
      <dgm:spPr/>
    </dgm:pt>
    <dgm:pt modelId="{5F6361BB-E1C4-44E5-9B07-04A921D4C29E}" type="pres">
      <dgm:prSet presAssocID="{EC5ABB64-A959-4411-885E-2729D43F72A6}" presName="sibTrans" presStyleCnt="0"/>
      <dgm:spPr/>
    </dgm:pt>
    <dgm:pt modelId="{E0B4573C-7D23-4F46-812E-72F78889CDB8}" type="pres">
      <dgm:prSet presAssocID="{4600096C-F8F8-4CC9-8052-E67AECB5CB37}" presName="compNode" presStyleCnt="0"/>
      <dgm:spPr/>
    </dgm:pt>
    <dgm:pt modelId="{609BE5D9-A708-4492-8B63-ABF9936356A8}" type="pres">
      <dgm:prSet presAssocID="{4600096C-F8F8-4CC9-8052-E67AECB5CB37}" presName="bgRect" presStyleLbl="bgShp" presStyleIdx="3" presStyleCnt="4"/>
      <dgm:spPr/>
    </dgm:pt>
    <dgm:pt modelId="{3B1E057A-202F-4B26-A553-83A644AC4701}" type="pres">
      <dgm:prSet presAssocID="{4600096C-F8F8-4CC9-8052-E67AECB5CB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8770D8FE-D06A-4AA3-8857-C1FE73AD0E98}" type="pres">
      <dgm:prSet presAssocID="{4600096C-F8F8-4CC9-8052-E67AECB5CB37}" presName="spaceRect" presStyleCnt="0"/>
      <dgm:spPr/>
    </dgm:pt>
    <dgm:pt modelId="{F0776EB1-6913-4C59-9CFD-21B5084D8644}" type="pres">
      <dgm:prSet presAssocID="{4600096C-F8F8-4CC9-8052-E67AECB5CB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85E50B-AC73-42BF-8935-0607B077C299}" type="presOf" srcId="{B1928320-ED89-45B6-A2D4-D5ADC3A83DE9}" destId="{F9398397-704A-4CDC-9356-AD9AA533C84C}" srcOrd="0" destOrd="0" presId="urn:microsoft.com/office/officeart/2018/2/layout/IconVerticalSolidList"/>
    <dgm:cxn modelId="{CDF88141-6D4F-4140-877B-C899B208578F}" srcId="{B1928320-ED89-45B6-A2D4-D5ADC3A83DE9}" destId="{4600096C-F8F8-4CC9-8052-E67AECB5CB37}" srcOrd="3" destOrd="0" parTransId="{CB14BC4A-D257-44B7-BD71-6907CE5CB348}" sibTransId="{495D6625-9BA2-420B-A498-B8263820E886}"/>
    <dgm:cxn modelId="{8C5FE043-9318-40EE-97F9-61E805420E5B}" type="presOf" srcId="{1658FBAF-91A6-446C-9B29-65439C1552B7}" destId="{B51B0849-2BB3-42B5-87DE-EBA2A95545BD}" srcOrd="0" destOrd="0" presId="urn:microsoft.com/office/officeart/2018/2/layout/IconVerticalSolidList"/>
    <dgm:cxn modelId="{838E8B85-ACE3-4A30-A190-DCFAD6AE5FEA}" type="presOf" srcId="{20FD6DA0-E39A-4475-900D-E46650429AAA}" destId="{444E4AAE-13B7-4514-9AA9-71999C1136F4}" srcOrd="0" destOrd="0" presId="urn:microsoft.com/office/officeart/2018/2/layout/IconVerticalSolidList"/>
    <dgm:cxn modelId="{BEF23987-C597-4485-86EB-7572A5CA019D}" srcId="{B1928320-ED89-45B6-A2D4-D5ADC3A83DE9}" destId="{1658FBAF-91A6-446C-9B29-65439C1552B7}" srcOrd="0" destOrd="0" parTransId="{3C8E8F38-7FA9-4B1C-B569-131535B13C98}" sibTransId="{B03A66B7-1B9D-4EC7-9F24-0EC21B415D3A}"/>
    <dgm:cxn modelId="{7EF725A6-96CF-474B-83A5-995CF5A17A49}" type="presOf" srcId="{2738D243-1C5B-422E-852C-8A4E38A82F73}" destId="{9EC20EE9-28A3-4B3D-A7FA-D2FFC0126498}" srcOrd="0" destOrd="0" presId="urn:microsoft.com/office/officeart/2018/2/layout/IconVerticalSolidList"/>
    <dgm:cxn modelId="{448D86C0-3106-4920-AEED-07DA38AFC496}" srcId="{B1928320-ED89-45B6-A2D4-D5ADC3A83DE9}" destId="{20FD6DA0-E39A-4475-900D-E46650429AAA}" srcOrd="1" destOrd="0" parTransId="{6E93638F-35EE-47C0-AC1D-E70865D442D3}" sibTransId="{440A5D41-203E-478D-B408-63460BFAD66F}"/>
    <dgm:cxn modelId="{A45E1EE2-98FD-429C-84DE-BAFC3C726C1F}" type="presOf" srcId="{4600096C-F8F8-4CC9-8052-E67AECB5CB37}" destId="{F0776EB1-6913-4C59-9CFD-21B5084D8644}" srcOrd="0" destOrd="0" presId="urn:microsoft.com/office/officeart/2018/2/layout/IconVerticalSolidList"/>
    <dgm:cxn modelId="{BAA977ED-2146-4E48-96AD-5A1BB2383D2A}" srcId="{B1928320-ED89-45B6-A2D4-D5ADC3A83DE9}" destId="{2738D243-1C5B-422E-852C-8A4E38A82F73}" srcOrd="2" destOrd="0" parTransId="{2942532B-2046-40D8-B255-BDCA798137D3}" sibTransId="{EC5ABB64-A959-4411-885E-2729D43F72A6}"/>
    <dgm:cxn modelId="{16BB0916-1728-4BE5-AC1A-89A09370B948}" type="presParOf" srcId="{F9398397-704A-4CDC-9356-AD9AA533C84C}" destId="{57EB23F2-3139-49AF-911F-2F7E4C07DDE6}" srcOrd="0" destOrd="0" presId="urn:microsoft.com/office/officeart/2018/2/layout/IconVerticalSolidList"/>
    <dgm:cxn modelId="{B05C48FD-4B60-44C7-B1EE-A6D23497294A}" type="presParOf" srcId="{57EB23F2-3139-49AF-911F-2F7E4C07DDE6}" destId="{F98E7D18-1310-4D0B-84C7-4E17B2DD5252}" srcOrd="0" destOrd="0" presId="urn:microsoft.com/office/officeart/2018/2/layout/IconVerticalSolidList"/>
    <dgm:cxn modelId="{00D44C6F-F804-4AD0-AEB3-A40D20FB43BF}" type="presParOf" srcId="{57EB23F2-3139-49AF-911F-2F7E4C07DDE6}" destId="{7D9F67A0-5F89-4A0D-9BE6-FB6D5CA583E2}" srcOrd="1" destOrd="0" presId="urn:microsoft.com/office/officeart/2018/2/layout/IconVerticalSolidList"/>
    <dgm:cxn modelId="{60E65B79-A18D-4EA4-BDF1-E4C97B485AFA}" type="presParOf" srcId="{57EB23F2-3139-49AF-911F-2F7E4C07DDE6}" destId="{12E9F63A-E005-4E07-8115-C2C6A48E9114}" srcOrd="2" destOrd="0" presId="urn:microsoft.com/office/officeart/2018/2/layout/IconVerticalSolidList"/>
    <dgm:cxn modelId="{A084F654-B346-4DF2-B7FD-6EE9780EB097}" type="presParOf" srcId="{57EB23F2-3139-49AF-911F-2F7E4C07DDE6}" destId="{B51B0849-2BB3-42B5-87DE-EBA2A95545BD}" srcOrd="3" destOrd="0" presId="urn:microsoft.com/office/officeart/2018/2/layout/IconVerticalSolidList"/>
    <dgm:cxn modelId="{1A9B821B-B63F-45B6-9F88-2D4201831C29}" type="presParOf" srcId="{F9398397-704A-4CDC-9356-AD9AA533C84C}" destId="{941D4B4F-14F1-439A-8597-738FDDC4E911}" srcOrd="1" destOrd="0" presId="urn:microsoft.com/office/officeart/2018/2/layout/IconVerticalSolidList"/>
    <dgm:cxn modelId="{84847B15-6C6A-461C-9453-374495B3DDDD}" type="presParOf" srcId="{F9398397-704A-4CDC-9356-AD9AA533C84C}" destId="{AE43C608-FF5F-4F7B-BE57-352F701B67CC}" srcOrd="2" destOrd="0" presId="urn:microsoft.com/office/officeart/2018/2/layout/IconVerticalSolidList"/>
    <dgm:cxn modelId="{FF0F91BF-C8CC-4961-AB95-DF3E0D482A63}" type="presParOf" srcId="{AE43C608-FF5F-4F7B-BE57-352F701B67CC}" destId="{0DB2E8B5-7725-4F00-AA14-CF716E2E4236}" srcOrd="0" destOrd="0" presId="urn:microsoft.com/office/officeart/2018/2/layout/IconVerticalSolidList"/>
    <dgm:cxn modelId="{537957F5-B8FB-44B2-862F-7377CE356F83}" type="presParOf" srcId="{AE43C608-FF5F-4F7B-BE57-352F701B67CC}" destId="{3989B312-6AD5-46A1-9C3D-C1144A7BBE53}" srcOrd="1" destOrd="0" presId="urn:microsoft.com/office/officeart/2018/2/layout/IconVerticalSolidList"/>
    <dgm:cxn modelId="{BD4F3BDF-40AC-4679-BAEE-C8F402FD86D8}" type="presParOf" srcId="{AE43C608-FF5F-4F7B-BE57-352F701B67CC}" destId="{2AA4EBB5-06D7-4B85-9AC2-616984BD895F}" srcOrd="2" destOrd="0" presId="urn:microsoft.com/office/officeart/2018/2/layout/IconVerticalSolidList"/>
    <dgm:cxn modelId="{8934C955-ED9C-4BB9-BF48-09E170C18A0F}" type="presParOf" srcId="{AE43C608-FF5F-4F7B-BE57-352F701B67CC}" destId="{444E4AAE-13B7-4514-9AA9-71999C1136F4}" srcOrd="3" destOrd="0" presId="urn:microsoft.com/office/officeart/2018/2/layout/IconVerticalSolidList"/>
    <dgm:cxn modelId="{A9101904-6670-41B1-B04B-7A26A73C960F}" type="presParOf" srcId="{F9398397-704A-4CDC-9356-AD9AA533C84C}" destId="{1681EC61-BFAF-4843-A8B1-8A94C5D56592}" srcOrd="3" destOrd="0" presId="urn:microsoft.com/office/officeart/2018/2/layout/IconVerticalSolidList"/>
    <dgm:cxn modelId="{FB31FC31-9764-459B-835B-A7E5557A9EF5}" type="presParOf" srcId="{F9398397-704A-4CDC-9356-AD9AA533C84C}" destId="{20A98516-65B1-45B8-991B-4EBB27BA5ED8}" srcOrd="4" destOrd="0" presId="urn:microsoft.com/office/officeart/2018/2/layout/IconVerticalSolidList"/>
    <dgm:cxn modelId="{9449C4B0-5DA9-404E-985C-0D28542488F4}" type="presParOf" srcId="{20A98516-65B1-45B8-991B-4EBB27BA5ED8}" destId="{65975119-3007-43D0-84B2-4684FA75CBB9}" srcOrd="0" destOrd="0" presId="urn:microsoft.com/office/officeart/2018/2/layout/IconVerticalSolidList"/>
    <dgm:cxn modelId="{4DD7856B-D994-456A-B785-980C741A1832}" type="presParOf" srcId="{20A98516-65B1-45B8-991B-4EBB27BA5ED8}" destId="{13800C51-0205-4C4E-B7B3-DCFDC3FE89A7}" srcOrd="1" destOrd="0" presId="urn:microsoft.com/office/officeart/2018/2/layout/IconVerticalSolidList"/>
    <dgm:cxn modelId="{E7E65ED9-511F-4A58-91F9-C8D178CB588A}" type="presParOf" srcId="{20A98516-65B1-45B8-991B-4EBB27BA5ED8}" destId="{956C3065-CBDC-4806-A2A2-0116B23098B2}" srcOrd="2" destOrd="0" presId="urn:microsoft.com/office/officeart/2018/2/layout/IconVerticalSolidList"/>
    <dgm:cxn modelId="{8E36B5E6-9313-4ABE-996F-2B62DD830184}" type="presParOf" srcId="{20A98516-65B1-45B8-991B-4EBB27BA5ED8}" destId="{9EC20EE9-28A3-4B3D-A7FA-D2FFC0126498}" srcOrd="3" destOrd="0" presId="urn:microsoft.com/office/officeart/2018/2/layout/IconVerticalSolidList"/>
    <dgm:cxn modelId="{63730B8F-5EA1-48D5-8634-D8B3582CBDFB}" type="presParOf" srcId="{F9398397-704A-4CDC-9356-AD9AA533C84C}" destId="{5F6361BB-E1C4-44E5-9B07-04A921D4C29E}" srcOrd="5" destOrd="0" presId="urn:microsoft.com/office/officeart/2018/2/layout/IconVerticalSolidList"/>
    <dgm:cxn modelId="{06C8554F-0468-4A21-AE84-CA4DCBD71B5D}" type="presParOf" srcId="{F9398397-704A-4CDC-9356-AD9AA533C84C}" destId="{E0B4573C-7D23-4F46-812E-72F78889CDB8}" srcOrd="6" destOrd="0" presId="urn:microsoft.com/office/officeart/2018/2/layout/IconVerticalSolidList"/>
    <dgm:cxn modelId="{3A752C08-2638-4660-B3FC-72C46BD15D66}" type="presParOf" srcId="{E0B4573C-7D23-4F46-812E-72F78889CDB8}" destId="{609BE5D9-A708-4492-8B63-ABF9936356A8}" srcOrd="0" destOrd="0" presId="urn:microsoft.com/office/officeart/2018/2/layout/IconVerticalSolidList"/>
    <dgm:cxn modelId="{45737BE0-DA0A-4A5D-8C32-55CF1AA450CE}" type="presParOf" srcId="{E0B4573C-7D23-4F46-812E-72F78889CDB8}" destId="{3B1E057A-202F-4B26-A553-83A644AC4701}" srcOrd="1" destOrd="0" presId="urn:microsoft.com/office/officeart/2018/2/layout/IconVerticalSolidList"/>
    <dgm:cxn modelId="{7B5698F8-FBA7-4EEF-97C0-247A7BD63DEB}" type="presParOf" srcId="{E0B4573C-7D23-4F46-812E-72F78889CDB8}" destId="{8770D8FE-D06A-4AA3-8857-C1FE73AD0E98}" srcOrd="2" destOrd="0" presId="urn:microsoft.com/office/officeart/2018/2/layout/IconVerticalSolidList"/>
    <dgm:cxn modelId="{1DB65BD8-7334-462E-A4EC-BA2B0A12ED82}" type="presParOf" srcId="{E0B4573C-7D23-4F46-812E-72F78889CDB8}" destId="{F0776EB1-6913-4C59-9CFD-21B5084D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EED29-84DE-4327-904C-B39AA56BFAA3}">
      <dsp:nvSpPr>
        <dsp:cNvPr id="0" name=""/>
        <dsp:cNvSpPr/>
      </dsp:nvSpPr>
      <dsp:spPr>
        <a:xfrm>
          <a:off x="0" y="56915"/>
          <a:ext cx="679767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1928 – 1935 yılları arasında ilk romanları yazan yazarlardır.</a:t>
          </a:r>
          <a:endParaRPr lang="en-US" sz="3300" kern="1200"/>
        </a:p>
      </dsp:txBody>
      <dsp:txXfrm>
        <a:off x="64083" y="120998"/>
        <a:ext cx="6669509" cy="1184574"/>
      </dsp:txXfrm>
    </dsp:sp>
    <dsp:sp modelId="{5D5B38B0-ACE4-4F7A-88C2-C4777EFBFBFB}">
      <dsp:nvSpPr>
        <dsp:cNvPr id="0" name=""/>
        <dsp:cNvSpPr/>
      </dsp:nvSpPr>
      <dsp:spPr>
        <a:xfrm>
          <a:off x="0" y="1464695"/>
          <a:ext cx="6797675" cy="131274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1930 kuşağı düzyazı yazarları ise farklı arayışlarda ve deneyimlerde bulundu.</a:t>
          </a:r>
          <a:endParaRPr lang="en-US" sz="3300" kern="1200"/>
        </a:p>
      </dsp:txBody>
      <dsp:txXfrm>
        <a:off x="64083" y="1528778"/>
        <a:ext cx="6669509" cy="1184574"/>
      </dsp:txXfrm>
    </dsp:sp>
    <dsp:sp modelId="{B2EEDD69-4440-41D5-ABE1-A2CCF7F4CE54}">
      <dsp:nvSpPr>
        <dsp:cNvPr id="0" name=""/>
        <dsp:cNvSpPr/>
      </dsp:nvSpPr>
      <dsp:spPr>
        <a:xfrm>
          <a:off x="0" y="2872476"/>
          <a:ext cx="6797675" cy="131274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Τ</a:t>
          </a:r>
          <a:r>
            <a:rPr lang="en-GB" sz="3300" kern="1200"/>
            <a:t>oplumsal reali</a:t>
          </a:r>
          <a:r>
            <a:rPr lang="tr-TR" sz="3300" kern="1200"/>
            <a:t>z</a:t>
          </a:r>
          <a:r>
            <a:rPr lang="en-GB" sz="3300" kern="1200"/>
            <a:t>m</a:t>
          </a:r>
          <a:r>
            <a:rPr lang="el-GR" sz="3300" kern="1200"/>
            <a:t>, </a:t>
          </a:r>
          <a:r>
            <a:rPr lang="tr-TR" sz="3300" kern="1200"/>
            <a:t>aynı zamanda </a:t>
          </a:r>
          <a:r>
            <a:rPr lang="en-GB" sz="3300" kern="1200"/>
            <a:t>savaş karşıtı ve şehir romanları yazılır. </a:t>
          </a:r>
          <a:endParaRPr lang="en-US" sz="3300" kern="1200"/>
        </a:p>
      </dsp:txBody>
      <dsp:txXfrm>
        <a:off x="64083" y="2936559"/>
        <a:ext cx="6669509" cy="1184574"/>
      </dsp:txXfrm>
    </dsp:sp>
    <dsp:sp modelId="{A6E4BAC1-8B02-43B7-A1F3-84305E87DB5E}">
      <dsp:nvSpPr>
        <dsp:cNvPr id="0" name=""/>
        <dsp:cNvSpPr/>
      </dsp:nvSpPr>
      <dsp:spPr>
        <a:xfrm>
          <a:off x="0" y="4280256"/>
          <a:ext cx="6797675" cy="13127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Hikayeden çok roman yazılır.</a:t>
          </a:r>
          <a:r>
            <a:rPr lang="el-GR" sz="3300" kern="1200"/>
            <a:t> </a:t>
          </a:r>
          <a:endParaRPr lang="en-US" sz="3300" kern="1200"/>
        </a:p>
      </dsp:txBody>
      <dsp:txXfrm>
        <a:off x="64083" y="4344339"/>
        <a:ext cx="6669509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2623A-30C2-4305-A068-A68CD397B3EB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525F7-0549-4880-A67F-2AEECAB606CF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Eolya Okulu: Yazarları Batı Anadolu’da doğmuştur. Eserlerinde savaşları, Mübadele sırasında acı tecrübeleri ve Anadolu’daki hayatları anlatmaktadırlar. </a:t>
          </a:r>
          <a:endParaRPr lang="en-US" sz="2700" kern="1200"/>
        </a:p>
      </dsp:txBody>
      <dsp:txXfrm>
        <a:off x="560236" y="832323"/>
        <a:ext cx="4149382" cy="2576345"/>
      </dsp:txXfrm>
    </dsp:sp>
    <dsp:sp modelId="{6E91512F-D433-4907-972E-3ACE21236C43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2001C-32EC-40B6-B62C-2CFDEC162D75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Şehir Romanı: Ağırlıklı realist anlatım geleneğinin çerçevesinde yazmaktadırlar. Şehir romanlarında kahramanlar şehir ve kşehirli insanlardır.  </a:t>
          </a:r>
          <a:endParaRPr lang="en-US" sz="2700" kern="1200"/>
        </a:p>
      </dsp:txBody>
      <dsp:txXfrm>
        <a:off x="5827635" y="832323"/>
        <a:ext cx="4149382" cy="2576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9EC47-846E-4CBB-8890-C2AE4DE30451}">
      <dsp:nvSpPr>
        <dsp:cNvPr id="0" name=""/>
        <dsp:cNvSpPr/>
      </dsp:nvSpPr>
      <dsp:spPr>
        <a:xfrm>
          <a:off x="536071" y="1196"/>
          <a:ext cx="2364804" cy="1418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1930 </a:t>
          </a:r>
          <a:r>
            <a:rPr lang="tr-TR" sz="1300" kern="1200"/>
            <a:t>kuşağın manifestosu 1929’da çıktı. </a:t>
          </a:r>
        </a:p>
      </dsp:txBody>
      <dsp:txXfrm>
        <a:off x="577629" y="42754"/>
        <a:ext cx="2281688" cy="1335766"/>
      </dsp:txXfrm>
    </dsp:sp>
    <dsp:sp modelId="{BA34A21D-4E47-4158-A501-22DC5C0ACEDA}">
      <dsp:nvSpPr>
        <dsp:cNvPr id="0" name=""/>
        <dsp:cNvSpPr/>
      </dsp:nvSpPr>
      <dsp:spPr>
        <a:xfrm>
          <a:off x="3108978" y="417401"/>
          <a:ext cx="501338" cy="58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08978" y="534695"/>
        <a:ext cx="350937" cy="351883"/>
      </dsp:txXfrm>
    </dsp:sp>
    <dsp:sp modelId="{FDBE55D4-8A30-4597-AC57-8F1FC44F3E75}">
      <dsp:nvSpPr>
        <dsp:cNvPr id="0" name=""/>
        <dsp:cNvSpPr/>
      </dsp:nvSpPr>
      <dsp:spPr>
        <a:xfrm>
          <a:off x="3846797" y="1196"/>
          <a:ext cx="2364804" cy="14188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Yorgos Theotokas </a:t>
          </a:r>
          <a:r>
            <a:rPr lang="tr-TR" sz="1300" i="1" kern="1200"/>
            <a:t>Özgür Zihin </a:t>
          </a:r>
          <a:r>
            <a:rPr lang="tr-TR" sz="1300" kern="1200"/>
            <a:t>adlı bir makale yayımladı. </a:t>
          </a:r>
          <a:endParaRPr lang="en-US" sz="1300" kern="1200"/>
        </a:p>
      </dsp:txBody>
      <dsp:txXfrm>
        <a:off x="3888355" y="42754"/>
        <a:ext cx="2281688" cy="1335766"/>
      </dsp:txXfrm>
    </dsp:sp>
    <dsp:sp modelId="{AB763778-AF30-407A-837C-BFF6B528B536}">
      <dsp:nvSpPr>
        <dsp:cNvPr id="0" name=""/>
        <dsp:cNvSpPr/>
      </dsp:nvSpPr>
      <dsp:spPr>
        <a:xfrm>
          <a:off x="6419705" y="417401"/>
          <a:ext cx="501338" cy="58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419705" y="534695"/>
        <a:ext cx="350937" cy="351883"/>
      </dsp:txXfrm>
    </dsp:sp>
    <dsp:sp modelId="{CB5A5B0D-2868-42FB-89D3-DCF630C5CA8F}">
      <dsp:nvSpPr>
        <dsp:cNvPr id="0" name=""/>
        <dsp:cNvSpPr/>
      </dsp:nvSpPr>
      <dsp:spPr>
        <a:xfrm>
          <a:off x="7157524" y="1196"/>
          <a:ext cx="2364804" cy="14188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Theotokas’a göre o ana kadarki Yunan edebiyatının başarısızlığın nedeni özellikle düz yazının “taşralı” olması ve Avrupa’daki gelişmelerin Yunan edebiyatında yansımamasıdır.</a:t>
          </a:r>
          <a:endParaRPr lang="en-US" sz="1300" kern="1200"/>
        </a:p>
      </dsp:txBody>
      <dsp:txXfrm>
        <a:off x="7199082" y="42754"/>
        <a:ext cx="2281688" cy="1335766"/>
      </dsp:txXfrm>
    </dsp:sp>
    <dsp:sp modelId="{ABBF98E9-B723-4438-8923-4B328D51EB12}">
      <dsp:nvSpPr>
        <dsp:cNvPr id="0" name=""/>
        <dsp:cNvSpPr/>
      </dsp:nvSpPr>
      <dsp:spPr>
        <a:xfrm rot="5400000">
          <a:off x="8089257" y="1585615"/>
          <a:ext cx="501338" cy="58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8163985" y="1628182"/>
        <a:ext cx="351883" cy="350937"/>
      </dsp:txXfrm>
    </dsp:sp>
    <dsp:sp modelId="{03E12E34-45DF-4E44-8C69-4C7B5EF62ADE}">
      <dsp:nvSpPr>
        <dsp:cNvPr id="0" name=""/>
        <dsp:cNvSpPr/>
      </dsp:nvSpPr>
      <dsp:spPr>
        <a:xfrm>
          <a:off x="7157524" y="2366000"/>
          <a:ext cx="2364804" cy="14188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Theotokas Yunan edebiyatının hem Avrupa’daki edebiyattan etkilenmesi hem de onu etkilemesi gerektiğini düşünmektedir.</a:t>
          </a:r>
          <a:endParaRPr lang="en-US" sz="1300" kern="1200"/>
        </a:p>
      </dsp:txBody>
      <dsp:txXfrm>
        <a:off x="7199082" y="2407558"/>
        <a:ext cx="2281688" cy="1335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4F4A3-FFCA-400D-979C-31F3510BCBDA}">
      <dsp:nvSpPr>
        <dsp:cNvPr id="0" name=""/>
        <dsp:cNvSpPr/>
      </dsp:nvSpPr>
      <dsp:spPr>
        <a:xfrm>
          <a:off x="0" y="2957"/>
          <a:ext cx="10058399" cy="630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DBD99-A63A-4009-82DE-A9F4B22AACAD}">
      <dsp:nvSpPr>
        <dsp:cNvPr id="0" name=""/>
        <dsp:cNvSpPr/>
      </dsp:nvSpPr>
      <dsp:spPr>
        <a:xfrm>
          <a:off x="190583" y="144714"/>
          <a:ext cx="346515" cy="346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698C5-7E0D-4DD9-8903-DE75DA2EE711}">
      <dsp:nvSpPr>
        <dsp:cNvPr id="0" name=""/>
        <dsp:cNvSpPr/>
      </dsp:nvSpPr>
      <dsp:spPr>
        <a:xfrm>
          <a:off x="727681" y="2957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Kuşağın ve Yunanistan'ın en önemli yazarlardan biridir.</a:t>
          </a:r>
          <a:endParaRPr lang="en-US" sz="1700" kern="1200"/>
        </a:p>
      </dsp:txBody>
      <dsp:txXfrm>
        <a:off x="727681" y="2957"/>
        <a:ext cx="9330718" cy="630027"/>
      </dsp:txXfrm>
    </dsp:sp>
    <dsp:sp modelId="{4747786C-0E49-444F-937E-669DB1A1AF7B}">
      <dsp:nvSpPr>
        <dsp:cNvPr id="0" name=""/>
        <dsp:cNvSpPr/>
      </dsp:nvSpPr>
      <dsp:spPr>
        <a:xfrm>
          <a:off x="0" y="790492"/>
          <a:ext cx="10058399" cy="630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FF0F-78BC-41C4-AF40-F83170C49547}">
      <dsp:nvSpPr>
        <dsp:cNvPr id="0" name=""/>
        <dsp:cNvSpPr/>
      </dsp:nvSpPr>
      <dsp:spPr>
        <a:xfrm>
          <a:off x="190583" y="932248"/>
          <a:ext cx="346515" cy="346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65879-7DC3-44AA-9A4E-4FA9242F1FBE}">
      <dsp:nvSpPr>
        <dsp:cNvPr id="0" name=""/>
        <dsp:cNvSpPr/>
      </dsp:nvSpPr>
      <dsp:spPr>
        <a:xfrm>
          <a:off x="727681" y="790492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Midili doğumludur. Makedonya Cephesinde savaştı. </a:t>
          </a:r>
          <a:endParaRPr lang="en-US" sz="1700" kern="1200"/>
        </a:p>
      </dsp:txBody>
      <dsp:txXfrm>
        <a:off x="727681" y="790492"/>
        <a:ext cx="9330718" cy="630027"/>
      </dsp:txXfrm>
    </dsp:sp>
    <dsp:sp modelId="{0237A730-BD50-4C75-B23A-64ACB7D96F6C}">
      <dsp:nvSpPr>
        <dsp:cNvPr id="0" name=""/>
        <dsp:cNvSpPr/>
      </dsp:nvSpPr>
      <dsp:spPr>
        <a:xfrm>
          <a:off x="0" y="1578026"/>
          <a:ext cx="10058399" cy="6300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560F8-A1F9-485C-B886-03FF43F94A46}">
      <dsp:nvSpPr>
        <dsp:cNvPr id="0" name=""/>
        <dsp:cNvSpPr/>
      </dsp:nvSpPr>
      <dsp:spPr>
        <a:xfrm>
          <a:off x="190583" y="1719782"/>
          <a:ext cx="346515" cy="346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E3D06-CFE5-4FF4-9F2A-6AD4C72EA7BC}">
      <dsp:nvSpPr>
        <dsp:cNvPr id="0" name=""/>
        <dsp:cNvSpPr/>
      </dsp:nvSpPr>
      <dsp:spPr>
        <a:xfrm>
          <a:off x="727681" y="1578026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Cepheden günlüğü </a:t>
          </a:r>
          <a:r>
            <a:rPr lang="tr-TR" sz="1700" i="1" kern="1200"/>
            <a:t>Mezarda Hayat</a:t>
          </a:r>
          <a:r>
            <a:rPr lang="tr-TR" sz="1700" kern="1200"/>
            <a:t> romanının temeliydi. Kitabın ilk yayın tarihi                                    1924 idi. Eserde gerçekçi bir şekilde savaş cephesinde hayatı ve ölümü anlatılıyor.</a:t>
          </a:r>
          <a:endParaRPr lang="en-US" sz="1700" kern="1200"/>
        </a:p>
      </dsp:txBody>
      <dsp:txXfrm>
        <a:off x="727681" y="1578026"/>
        <a:ext cx="9330718" cy="630027"/>
      </dsp:txXfrm>
    </dsp:sp>
    <dsp:sp modelId="{28FE6B2E-FD7F-45C3-80EB-73FC86EF599F}">
      <dsp:nvSpPr>
        <dsp:cNvPr id="0" name=""/>
        <dsp:cNvSpPr/>
      </dsp:nvSpPr>
      <dsp:spPr>
        <a:xfrm>
          <a:off x="0" y="2365560"/>
          <a:ext cx="10058399" cy="630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01D37-3AB9-44FD-8F4C-DA95B59D1F7B}">
      <dsp:nvSpPr>
        <dsp:cNvPr id="0" name=""/>
        <dsp:cNvSpPr/>
      </dsp:nvSpPr>
      <dsp:spPr>
        <a:xfrm>
          <a:off x="190583" y="2507316"/>
          <a:ext cx="346515" cy="346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0290-D9D2-4505-A55E-7116AE6033F4}">
      <dsp:nvSpPr>
        <dsp:cNvPr id="0" name=""/>
        <dsp:cNvSpPr/>
      </dsp:nvSpPr>
      <dsp:spPr>
        <a:xfrm>
          <a:off x="727681" y="2365560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i="1" kern="1200"/>
            <a:t>Mezarda Hayat</a:t>
          </a:r>
          <a:r>
            <a:rPr lang="tr-TR" sz="1700" kern="1200"/>
            <a:t>: savaş karşıtı edebiyatının en etkileyici yapıtlarından birisidir.</a:t>
          </a:r>
          <a:endParaRPr lang="en-US" sz="1700" kern="1200"/>
        </a:p>
      </dsp:txBody>
      <dsp:txXfrm>
        <a:off x="727681" y="2365560"/>
        <a:ext cx="9330718" cy="630027"/>
      </dsp:txXfrm>
    </dsp:sp>
    <dsp:sp modelId="{5D613C91-68D2-435B-85C6-C0DC3115DC22}">
      <dsp:nvSpPr>
        <dsp:cNvPr id="0" name=""/>
        <dsp:cNvSpPr/>
      </dsp:nvSpPr>
      <dsp:spPr>
        <a:xfrm>
          <a:off x="0" y="3153094"/>
          <a:ext cx="10058399" cy="630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165F-121B-435E-91DD-8E1A0D514132}">
      <dsp:nvSpPr>
        <dsp:cNvPr id="0" name=""/>
        <dsp:cNvSpPr/>
      </dsp:nvSpPr>
      <dsp:spPr>
        <a:xfrm>
          <a:off x="190583" y="3294850"/>
          <a:ext cx="346515" cy="3465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1B54D-65C3-4C08-9223-5B12CC5DBCE6}">
      <dsp:nvSpPr>
        <dsp:cNvPr id="0" name=""/>
        <dsp:cNvSpPr/>
      </dsp:nvSpPr>
      <dsp:spPr>
        <a:xfrm>
          <a:off x="727681" y="3153094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Başka eserleri: </a:t>
          </a:r>
          <a:r>
            <a:rPr lang="tr-TR" sz="1700" i="1" kern="1200"/>
            <a:t>Altın gözlü öğretmen, Denizkızı Meryem Ana  </a:t>
          </a:r>
          <a:endParaRPr lang="en-US" sz="1700" kern="1200"/>
        </a:p>
      </dsp:txBody>
      <dsp:txXfrm>
        <a:off x="727681" y="3153094"/>
        <a:ext cx="9330718" cy="630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82E4B-B024-4314-86C0-76A1AAAD94C9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1704B-5895-432D-8B10-877DC17EB5D1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Ayvalık doğumludur</a:t>
          </a:r>
          <a:endParaRPr lang="en-US" sz="1700" kern="1200"/>
        </a:p>
      </dsp:txBody>
      <dsp:txXfrm>
        <a:off x="372805" y="2141412"/>
        <a:ext cx="2058075" cy="720000"/>
      </dsp:txXfrm>
    </dsp:sp>
    <dsp:sp modelId="{157C8364-7942-4AA4-A4A4-176EE2376020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2847-2437-4376-88FD-E56454136FDB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Ayvalık’taki insanların hayatını anlatıyor.</a:t>
          </a:r>
          <a:endParaRPr lang="en-US" sz="1700" kern="1200"/>
        </a:p>
      </dsp:txBody>
      <dsp:txXfrm>
        <a:off x="2791043" y="2141412"/>
        <a:ext cx="2058075" cy="720000"/>
      </dsp:txXfrm>
    </dsp:sp>
    <dsp:sp modelId="{86BC6D9D-AC78-4DB7-B439-80A97C10EAC9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3C3A0-45C5-4813-AC55-847F877F0136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i="1" kern="1200"/>
            <a:t>Ayvalık, memleketim</a:t>
          </a:r>
          <a:r>
            <a:rPr lang="tr-TR" sz="1700" kern="1200"/>
            <a:t>: öykü kitabı: nostalji</a:t>
          </a:r>
          <a:endParaRPr lang="en-US" sz="1700" kern="1200"/>
        </a:p>
      </dsp:txBody>
      <dsp:txXfrm>
        <a:off x="5209281" y="2141412"/>
        <a:ext cx="2058075" cy="720000"/>
      </dsp:txXfrm>
    </dsp:sp>
    <dsp:sp modelId="{2BB3B42B-A6D2-488A-9441-246A0F8C5A6C}">
      <dsp:nvSpPr>
        <dsp:cNvPr id="0" name=""/>
        <dsp:cNvSpPr/>
      </dsp:nvSpPr>
      <dsp:spPr>
        <a:xfrm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F9F98-3181-4486-BC89-020E6B970635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Bizans sanatı ve Ortodoks inancından esinlenir. </a:t>
          </a:r>
          <a:endParaRPr lang="en-US" sz="1700" kern="1200"/>
        </a:p>
      </dsp:txBody>
      <dsp:txXfrm>
        <a:off x="7627519" y="2141412"/>
        <a:ext cx="205807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77920-43E6-4441-B5CF-AAE28B6299B2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11D20-A416-47EB-8185-04581936721F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DEC52-4FBD-47B4-96C0-E1BDFBE765D3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Edebiyat dünyasında </a:t>
          </a:r>
          <a:r>
            <a:rPr lang="tr-TR" sz="2200" i="1" kern="1200"/>
            <a:t>Limon Ağaçları Ormanı </a:t>
          </a:r>
          <a:r>
            <a:rPr lang="tr-TR" sz="2200" kern="1200"/>
            <a:t>(1930) kitabı ile girdi. </a:t>
          </a:r>
          <a:endParaRPr lang="en-US" sz="2200" kern="1200"/>
        </a:p>
      </dsp:txBody>
      <dsp:txXfrm>
        <a:off x="919851" y="1571"/>
        <a:ext cx="9138548" cy="796407"/>
      </dsp:txXfrm>
    </dsp:sp>
    <dsp:sp modelId="{5AD97552-8939-4E7F-91B1-A4F6589EA686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50CF0-86B6-491D-9280-E28E71E2BEA5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13FE9-727D-43CF-911A-2722FD3F7539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Yazdığı şehir romanları başarı gördü çünkü okurlar bildikleri ama genelde romanlarda görmedikleri bir Yunanistan görme fırsatı bulur.</a:t>
          </a:r>
          <a:endParaRPr lang="en-US" sz="2200" kern="1200"/>
        </a:p>
      </dsp:txBody>
      <dsp:txXfrm>
        <a:off x="919851" y="997081"/>
        <a:ext cx="9138548" cy="796407"/>
      </dsp:txXfrm>
    </dsp:sp>
    <dsp:sp modelId="{33FF726F-21F2-40B6-A6E2-349BE1EE3A81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E9EFB-97A2-4BE1-8C1B-E2769C771ACD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97F5C-53BF-4F7F-94FA-57C468E4A45A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Kenti anlatan romanlar yazar.</a:t>
          </a:r>
          <a:endParaRPr lang="en-US" sz="2200" kern="1200"/>
        </a:p>
      </dsp:txBody>
      <dsp:txXfrm>
        <a:off x="919851" y="1992590"/>
        <a:ext cx="9138548" cy="796407"/>
      </dsp:txXfrm>
    </dsp:sp>
    <dsp:sp modelId="{4D9113C8-FB4C-463C-80B9-846124D2FD07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76DA9-19AE-42E8-BB68-0D795B3E17FE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74701-D0A1-4653-9ECA-66DDDAF88711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Başka eserleri: </a:t>
          </a:r>
          <a:r>
            <a:rPr lang="tr-TR" sz="2200" i="1" kern="1200"/>
            <a:t>Eroica, Ekati, Stou Xatzifrangou</a:t>
          </a:r>
          <a:endParaRPr lang="en-US" sz="2200" kern="1200"/>
        </a:p>
      </dsp:txBody>
      <dsp:txXfrm>
        <a:off x="919851" y="2988100"/>
        <a:ext cx="9138548" cy="7964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E7D18-1310-4D0B-84C7-4E17B2DD5252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F67A0-5F89-4A0D-9BE6-FB6D5CA583E2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B0849-2BB3-42B5-87DE-EBA2A95545BD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İstanbul doğumludur. Savaştan sonra Yunanistan'ın yenilenmesi gerektiğini savunuyordu. </a:t>
          </a:r>
          <a:endParaRPr lang="en-US" sz="2200" kern="1200"/>
        </a:p>
      </dsp:txBody>
      <dsp:txXfrm>
        <a:off x="919851" y="1571"/>
        <a:ext cx="9138548" cy="796407"/>
      </dsp:txXfrm>
    </dsp:sp>
    <dsp:sp modelId="{0DB2E8B5-7725-4F00-AA14-CF716E2E4236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9B312-6AD5-46A1-9C3D-C1144A7BBE53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E4AAE-13B7-4514-9AA9-71999C1136F4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Gelenek, Rumluk, Ortodoksluk, halk geleneği ve </a:t>
          </a:r>
          <a:r>
            <a:rPr lang="en-GB" sz="2200" kern="1200"/>
            <a:t> </a:t>
          </a:r>
          <a:r>
            <a:rPr lang="tr-TR" sz="2200" kern="1200"/>
            <a:t>Avrupa’daki edebi gelişmeleri konu edinir. </a:t>
          </a:r>
          <a:endParaRPr lang="en-US" sz="2200" kern="1200"/>
        </a:p>
      </dsp:txBody>
      <dsp:txXfrm>
        <a:off x="919851" y="997081"/>
        <a:ext cx="9138548" cy="796407"/>
      </dsp:txXfrm>
    </dsp:sp>
    <dsp:sp modelId="{65975119-3007-43D0-84B2-4684FA75CBB9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00C51-0205-4C4E-B7B3-DCFDC3FE89A7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0EE9-28A3-4B3D-A7FA-D2FFC0126498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En çok deneme alanında eser vermiştir. (</a:t>
          </a:r>
          <a:r>
            <a:rPr lang="tr-TR" sz="2200" i="1" kern="1200"/>
            <a:t>Özgür Düşünce</a:t>
          </a:r>
          <a:r>
            <a:rPr lang="tr-TR" sz="2200" kern="1200"/>
            <a:t>)</a:t>
          </a:r>
          <a:endParaRPr lang="en-US" sz="2200" kern="1200"/>
        </a:p>
      </dsp:txBody>
      <dsp:txXfrm>
        <a:off x="919851" y="1992590"/>
        <a:ext cx="9138548" cy="796407"/>
      </dsp:txXfrm>
    </dsp:sp>
    <dsp:sp modelId="{609BE5D9-A708-4492-8B63-ABF9936356A8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E057A-202F-4B26-A553-83A644AC4701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76EB1-6913-4C59-9CFD-21B5084D8644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i="1" kern="1200"/>
            <a:t>Leonis - Bir Dünyanın Merkezindeki Şehir: İstanbul 1914-1922</a:t>
          </a:r>
          <a:r>
            <a:rPr lang="tr-TR" sz="2200" kern="1200"/>
            <a:t> (1940)  İstanbul’un bir roman kahramanı olduğu eseridir.</a:t>
          </a:r>
          <a:endParaRPr lang="en-US" sz="2200" kern="1200"/>
        </a:p>
      </dsp:txBody>
      <dsp:txXfrm>
        <a:off x="919851" y="2988100"/>
        <a:ext cx="9138548" cy="796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0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3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09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3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3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6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F21163-E8CE-4CDE-AAA8-BCCDBED58BB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026BCB-5A0B-4190-8504-ABD3308F86F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D2644-E3A3-4B30-BB5D-B4C03C69C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tr-TR" sz="4400">
                <a:solidFill>
                  <a:srgbClr val="FFFFFF"/>
                </a:solidFill>
              </a:rPr>
              <a:t>1930 Kuşağı Düzyazısı</a:t>
            </a:r>
            <a:endParaRPr lang="en-GB" sz="44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0E6F0-1B66-47BC-935A-E70176B3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endParaRPr lang="en-GB" sz="15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4205D-B259-DBF8-958D-015E38B92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3" r="2" b="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7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EB1D3-A257-4B96-B924-7AE10BCE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1930 Kuşağı Düzyazısı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634995-16A7-2B23-B608-5C831E1D1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6045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76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E465-8258-43B8-9C0E-729814A3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1930 </a:t>
            </a:r>
            <a:r>
              <a:rPr lang="en-GB" dirty="0" err="1"/>
              <a:t>Kuşağı</a:t>
            </a:r>
            <a:r>
              <a:rPr lang="en-GB" dirty="0"/>
              <a:t> </a:t>
            </a:r>
            <a:r>
              <a:rPr lang="en-GB" dirty="0" err="1"/>
              <a:t>Düzyazısı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C3DF01-C34C-FE3D-0270-FE8D62550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81532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22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4BB-AB34-48F9-A9AB-CC683857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1930 </a:t>
            </a:r>
            <a:r>
              <a:rPr lang="en-GB" dirty="0" err="1"/>
              <a:t>Kuşağı</a:t>
            </a:r>
            <a:r>
              <a:rPr lang="en-GB" dirty="0"/>
              <a:t> </a:t>
            </a:r>
            <a:r>
              <a:rPr lang="en-GB" dirty="0" err="1"/>
              <a:t>Düzyazısı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BFB6B1-DF9E-7671-6404-EE488E82E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19639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42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32F2-7927-435E-A558-85184BD3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Stratis</a:t>
            </a:r>
            <a:r>
              <a:rPr lang="tr-TR" dirty="0"/>
              <a:t> </a:t>
            </a:r>
            <a:r>
              <a:rPr lang="tr-TR" dirty="0" err="1"/>
              <a:t>Mirivilis</a:t>
            </a:r>
            <a:r>
              <a:rPr lang="tr-TR" dirty="0"/>
              <a:t> (1890 – 1969)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B9AC28-84B3-B539-6CD0-D71C6050A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4861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88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40FB-6E25-4D73-9CF8-E1938DE3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Fotis</a:t>
            </a:r>
            <a:r>
              <a:rPr lang="tr-TR" dirty="0"/>
              <a:t> </a:t>
            </a:r>
            <a:r>
              <a:rPr lang="tr-TR" dirty="0" err="1"/>
              <a:t>Kontoglou</a:t>
            </a:r>
            <a:r>
              <a:rPr lang="tr-TR" dirty="0"/>
              <a:t> (1895 – 1962)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6D6731-7007-60FE-11CE-EF5A29703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22394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35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95D7C-9A84-4D2C-9616-FF11215F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İlias Venezis (1904 – 1973)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D65D-8BB9-4F0B-AD43-7978C2E4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Ayvalık doğumludur.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Lirik anlatım, farklı ifade araçları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memleketi ve çocukluk anılarını öykülerinin konusunu oluşturur.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Eserlerinden </a:t>
            </a:r>
            <a:r>
              <a:rPr lang="tr-TR" err="1"/>
              <a:t>Türkçe’ye</a:t>
            </a:r>
            <a:r>
              <a:rPr lang="tr-TR"/>
              <a:t> tercüme edilenler: </a:t>
            </a:r>
            <a:r>
              <a:rPr lang="tr-TR" err="1"/>
              <a:t>Eolya</a:t>
            </a:r>
            <a:r>
              <a:rPr lang="tr-TR"/>
              <a:t> </a:t>
            </a:r>
            <a:r>
              <a:rPr lang="tr-TR" err="1"/>
              <a:t>Topragı</a:t>
            </a:r>
            <a:r>
              <a:rPr lang="tr-TR"/>
              <a:t>, </a:t>
            </a:r>
            <a:r>
              <a:rPr lang="tr-TR" err="1"/>
              <a:t>Numero</a:t>
            </a:r>
            <a:r>
              <a:rPr lang="tr-TR"/>
              <a:t> 31328 amele taburu</a:t>
            </a:r>
          </a:p>
        </p:txBody>
      </p:sp>
    </p:spTree>
    <p:extLst>
      <p:ext uri="{BB962C8B-B14F-4D97-AF65-F5344CB8AC3E}">
        <p14:creationId xmlns:p14="http://schemas.microsoft.com/office/powerpoint/2010/main" val="25840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A7C2-D527-4A4E-8923-23621AA3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Kosmas</a:t>
            </a:r>
            <a:r>
              <a:rPr lang="tr-TR" dirty="0"/>
              <a:t> </a:t>
            </a:r>
            <a:r>
              <a:rPr lang="tr-TR" dirty="0" err="1"/>
              <a:t>Politis</a:t>
            </a:r>
            <a:r>
              <a:rPr lang="tr-TR" dirty="0"/>
              <a:t> (1888 – 1974)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71B344-BDAF-E3AC-74A1-4AD36E5C5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6895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97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78A5-4876-40D6-B7B1-0342092A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Yorgos</a:t>
            </a:r>
            <a:r>
              <a:rPr lang="tr-TR" dirty="0"/>
              <a:t> </a:t>
            </a:r>
            <a:r>
              <a:rPr lang="tr-TR" dirty="0" err="1"/>
              <a:t>Theotokas</a:t>
            </a:r>
            <a:r>
              <a:rPr lang="tr-TR" dirty="0"/>
              <a:t> ( 1905 – 1966)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BE0E78-A24E-2879-8E51-CAD22D437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6006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02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</TotalTime>
  <Words>389</Words>
  <Application>Microsoft Office PowerPoint</Application>
  <PresentationFormat>Geniş ekran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1930 Kuşağı Düzyazısı</vt:lpstr>
      <vt:lpstr>1930 Kuşağı Düzyazısı</vt:lpstr>
      <vt:lpstr>1930 Kuşağı Düzyazısı</vt:lpstr>
      <vt:lpstr>1930 Kuşağı Düzyazısı</vt:lpstr>
      <vt:lpstr>Stratis Mirivilis (1890 – 1969)</vt:lpstr>
      <vt:lpstr>Fotis Kontoglou (1895 – 1962)</vt:lpstr>
      <vt:lpstr>İlias Venezis (1904 – 1973)</vt:lpstr>
      <vt:lpstr>Kosmas Politis (1888 – 1974)</vt:lpstr>
      <vt:lpstr>Yorgos Theotokas ( 1905 – 1966)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1930 Kuşağı Düzyazısı</dc:title>
  <dc:creator>Efpraxia Nerantzaki</dc:creator>
  <cp:lastModifiedBy>halil eser atay</cp:lastModifiedBy>
  <cp:revision>18</cp:revision>
  <dcterms:created xsi:type="dcterms:W3CDTF">2020-05-13T14:37:05Z</dcterms:created>
  <dcterms:modified xsi:type="dcterms:W3CDTF">2023-12-22T10:12:51Z</dcterms:modified>
</cp:coreProperties>
</file>