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63" r:id="rId3"/>
    <p:sldId id="264" r:id="rId4"/>
    <p:sldId id="271" r:id="rId5"/>
    <p:sldId id="270" r:id="rId6"/>
    <p:sldId id="269" r:id="rId7"/>
    <p:sldId id="268" r:id="rId8"/>
    <p:sldId id="267" r:id="rId9"/>
    <p:sldId id="266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4" autoAdjust="0"/>
    <p:restoredTop sz="94660"/>
  </p:normalViewPr>
  <p:slideViewPr>
    <p:cSldViewPr>
      <p:cViewPr varScale="1">
        <p:scale>
          <a:sx n="108" d="100"/>
          <a:sy n="108" d="100"/>
        </p:scale>
        <p:origin x="173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9.03.2020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5256584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5. Hafta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Hindi Okuma Parçası (A1 Düzeyi- </a:t>
            </a:r>
            <a:r>
              <a:rPr lang="hi-IN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रविवार, १५ जनवरी ), 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Kelime Öğretimi III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 lnSpcReduction="10000"/>
          </a:bodyPr>
          <a:lstStyle/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काफी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पलंग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अलमारियाँ</a:t>
            </a: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दोनों खाली</a:t>
            </a: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कुरसियाँ</a:t>
            </a: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पंखा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latin typeface="Nirmala UI" panose="020B0502040204020203" pitchFamily="34" charset="0"/>
                <a:ea typeface="Calibri" panose="020F0502020204030204" pitchFamily="34" charset="0"/>
              </a:rPr>
              <a:t>हवादार</a:t>
            </a:r>
            <a:endParaRPr lang="tr-TR" sz="32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सफेद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साइकिलें</a:t>
            </a:r>
            <a:endParaRPr lang="tr-TR" sz="3200" dirty="0"/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23274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hi-IN" sz="3600" dirty="0"/>
              <a:t>रविवार</a:t>
            </a:r>
            <a:r>
              <a:rPr lang="tr-TR" sz="3600" dirty="0"/>
              <a:t>,</a:t>
            </a:r>
            <a:r>
              <a:rPr lang="hi-IN" sz="3600" dirty="0"/>
              <a:t> १५ जनवरी </a:t>
            </a: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कमला और प्रकाश कुमार बहुत अच्छे</a:t>
            </a: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 लोग हैं</a:t>
            </a:r>
            <a:r>
              <a:rPr lang="tr-TR" sz="36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,</a:t>
            </a:r>
            <a:r>
              <a:rPr lang="tr-TR" sz="3600" dirty="0"/>
              <a:t> </a:t>
            </a:r>
          </a:p>
          <a:p>
            <a:pPr marL="0" indent="0" algn="ctr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17948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तीन बच्चे हैं –एक लड़की</a:t>
            </a:r>
            <a:r>
              <a:rPr lang="tr-TR" sz="3600" dirty="0"/>
              <a:t>,</a:t>
            </a:r>
            <a:r>
              <a:rPr lang="hi-IN" sz="3600" dirty="0"/>
              <a:t> संगीता</a:t>
            </a:r>
            <a:r>
              <a:rPr lang="tr-TR" sz="3600" dirty="0"/>
              <a:t>,</a:t>
            </a:r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 और दो लड़के</a:t>
            </a:r>
            <a:r>
              <a:rPr lang="tr-TR" sz="3600" dirty="0"/>
              <a:t>,</a:t>
            </a:r>
            <a:r>
              <a:rPr lang="hi-IN" sz="3600" dirty="0"/>
              <a:t> ऋषि और राज</a:t>
            </a:r>
            <a:r>
              <a:rPr lang="tr-TR" sz="3600" dirty="0"/>
              <a:t>, </a:t>
            </a:r>
            <a:r>
              <a:rPr lang="hi-IN" sz="3600" dirty="0"/>
              <a:t>संगीता</a:t>
            </a: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 बहुत सुन्दर है </a:t>
            </a:r>
            <a:r>
              <a:rPr lang="tr-TR" sz="36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49965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ऋषि बड़ा है</a:t>
            </a:r>
            <a:r>
              <a:rPr lang="tr-TR" sz="3600" dirty="0"/>
              <a:t>,</a:t>
            </a:r>
            <a:r>
              <a:rPr lang="hi-IN" sz="3600" dirty="0"/>
              <a:t> राज छोटा है</a:t>
            </a:r>
            <a:r>
              <a:rPr lang="tr-TR" sz="36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,</a:t>
            </a:r>
            <a:r>
              <a:rPr lang="hi-IN" sz="3600" dirty="0"/>
              <a:t> </a:t>
            </a: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दादी जी बूढ़ी हैं लेकिन बहुत अच्छी</a:t>
            </a: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 हैं</a:t>
            </a:r>
            <a:r>
              <a:rPr lang="tr-TR" sz="36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600" dirty="0"/>
              <a:t>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77352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मकान साफ है और बगीचा बहुत सुन्दर है</a:t>
            </a:r>
            <a:r>
              <a:rPr lang="tr-TR" sz="36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600" dirty="0"/>
              <a:t> </a:t>
            </a:r>
            <a:endParaRPr lang="tr-TR" sz="3600" dirty="0"/>
          </a:p>
          <a:p>
            <a:pPr marL="0" indent="0" algn="ctr">
              <a:buNone/>
            </a:pPr>
            <a:endParaRPr lang="tr-TR" sz="3600" dirty="0"/>
          </a:p>
          <a:p>
            <a:pPr marL="0" indent="0" algn="ctr">
              <a:buNone/>
            </a:pPr>
            <a:r>
              <a:rPr lang="hi-IN" sz="3600" dirty="0"/>
              <a:t>मेरा कमरा काफी बड़ा है</a:t>
            </a:r>
            <a:r>
              <a:rPr lang="tr-TR" sz="36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600" dirty="0"/>
              <a:t>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09233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एक पलंग 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दो अलमारियाँ (दोनों खाली)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</a:t>
            </a:r>
            <a:endParaRPr lang="tr-TR" sz="36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endParaRPr lang="tr-TR" sz="36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एक छोटी मेज़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और दो कुरसियाँ हैं</a:t>
            </a:r>
            <a:r>
              <a:rPr lang="tr-TR" sz="36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r>
              <a:rPr lang="hi-IN" sz="36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748073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6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पंखा नहीं है</a:t>
            </a:r>
            <a:r>
              <a:rPr lang="tr-TR" sz="3600" dirty="0">
                <a:latin typeface="Nirmala UI" panose="020B0502040204020203" pitchFamily="34" charset="0"/>
                <a:ea typeface="Calibri" panose="020F0502020204030204" pitchFamily="34" charset="0"/>
              </a:rPr>
              <a:t>,</a:t>
            </a:r>
          </a:p>
          <a:p>
            <a:pPr marL="0" indent="0" algn="ctr">
              <a:buNone/>
            </a:pPr>
            <a:endParaRPr lang="tr-TR" sz="3600" dirty="0">
              <a:latin typeface="Nirmala UI" panose="020B0502040204020203" pitchFamily="34" charset="0"/>
              <a:ea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latin typeface="Nirmala UI" panose="020B0502040204020203" pitchFamily="34" charset="0"/>
                <a:ea typeface="Calibri" panose="020F0502020204030204" pitchFamily="34" charset="0"/>
              </a:rPr>
              <a:t> लेकिन कमरा हवादार है</a:t>
            </a:r>
            <a:r>
              <a:rPr lang="tr-TR" sz="36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08166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36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6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एक सफेद मारुती गाड़ी और दो-तीन</a:t>
            </a:r>
            <a:endParaRPr lang="tr-TR" sz="36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endParaRPr lang="tr-TR" sz="36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marL="0" indent="0" algn="ctr">
              <a:buNone/>
            </a:pPr>
            <a:r>
              <a:rPr lang="hi-IN" sz="3600" dirty="0">
                <a:ea typeface="Calibri" panose="020F0502020204030204" pitchFamily="34" charset="0"/>
                <a:cs typeface="Nirmala UI" panose="020B0502040204020203" pitchFamily="34" charset="0"/>
              </a:rPr>
              <a:t> पुरानी साइकिलें हैं</a:t>
            </a:r>
            <a:r>
              <a:rPr lang="tr-TR" sz="3600" dirty="0">
                <a:latin typeface="Sanskrit 1.2" pitchFamily="2" charset="0"/>
                <a:ea typeface="Calibri" panose="020F0502020204030204" pitchFamily="34" charset="0"/>
                <a:cs typeface="Nirmala UI" panose="020B0502040204020203" pitchFamily="34" charset="0"/>
              </a:rPr>
              <a:t>,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4170446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लोग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सुन्दर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बहुत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छोटा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बूढ़ी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साफ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/>
              <a:t>बगीचा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गाड़ी</a:t>
            </a:r>
            <a:endParaRPr lang="tr-TR" sz="3200" dirty="0">
              <a:ea typeface="Calibri" panose="020F0502020204030204" pitchFamily="34" charset="0"/>
              <a:cs typeface="Nirmala UI" panose="020B0502040204020203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hi-IN" sz="3200" dirty="0">
                <a:ea typeface="Calibri" panose="020F0502020204030204" pitchFamily="34" charset="0"/>
                <a:cs typeface="Nirmala UI" panose="020B0502040204020203" pitchFamily="34" charset="0"/>
              </a:rPr>
              <a:t> पुरानी </a:t>
            </a: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  <a:p>
            <a:pPr algn="ctr">
              <a:buFont typeface="Arial" panose="020B0604020202020204" pitchFamily="34" charset="0"/>
              <a:buChar char="•"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89566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1356</TotalTime>
  <Words>269</Words>
  <Application>Microsoft Office PowerPoint</Application>
  <PresentationFormat>Ekran Gösterisi (4:3)</PresentationFormat>
  <Paragraphs>75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9" baseType="lpstr">
      <vt:lpstr>Arial</vt:lpstr>
      <vt:lpstr>Calibri</vt:lpstr>
      <vt:lpstr>Century Schoolbook</vt:lpstr>
      <vt:lpstr>Comic Sans MS</vt:lpstr>
      <vt:lpstr>Nirmala UI</vt:lpstr>
      <vt:lpstr>Sanskrit 1.2</vt:lpstr>
      <vt:lpstr>Wingdings</vt:lpstr>
      <vt:lpstr>Wingdings 2</vt:lpstr>
      <vt:lpstr>Oriel</vt:lpstr>
      <vt:lpstr>                  HİN 127 HİNTÇE KELİME ÖĞRETİMİ VE DİKTE  5. Hafta  Hindi Okuma Parçası (A1 Düzeyi- रविवार, १५ जनवरी ), Kelime Öğretimi III 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147</cp:revision>
  <dcterms:created xsi:type="dcterms:W3CDTF">2014-11-21T09:52:05Z</dcterms:created>
  <dcterms:modified xsi:type="dcterms:W3CDTF">2020-03-09T07:46:46Z</dcterms:modified>
</cp:coreProperties>
</file>