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525658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 (A1 Düzeyi-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रविवार, १५ जनवरी 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Kelime Öğretimi III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काफी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पलंग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अलमारियाँ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दोनों खाली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कुरसियाँ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पंखा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हवादार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सफेद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साइकिलें</a:t>
            </a:r>
            <a:endParaRPr lang="tr-TR" sz="3200" dirty="0"/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hi-IN" sz="3600" dirty="0"/>
              <a:t>रविवार</a:t>
            </a:r>
            <a:r>
              <a:rPr lang="tr-TR" sz="3600" dirty="0"/>
              <a:t>,</a:t>
            </a:r>
            <a:r>
              <a:rPr lang="hi-IN" sz="3600" dirty="0"/>
              <a:t> १५ जनवरी 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कमला और प्रकाश कुमार बहुत अच्छे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 लोग हैं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,</a:t>
            </a:r>
            <a:r>
              <a:rPr lang="tr-TR" sz="3600" dirty="0"/>
              <a:t> </a:t>
            </a: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तीन बच्चे हैं –एक लड़की</a:t>
            </a:r>
            <a:r>
              <a:rPr lang="tr-TR" sz="3600" dirty="0"/>
              <a:t>,</a:t>
            </a:r>
            <a:r>
              <a:rPr lang="hi-IN" sz="3600" dirty="0"/>
              <a:t> संगीता</a:t>
            </a:r>
            <a:r>
              <a:rPr lang="tr-TR" sz="3600" dirty="0"/>
              <a:t>,</a:t>
            </a:r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 और दो लड़के</a:t>
            </a:r>
            <a:r>
              <a:rPr lang="tr-TR" sz="3600" dirty="0"/>
              <a:t>,</a:t>
            </a:r>
            <a:r>
              <a:rPr lang="hi-IN" sz="3600" dirty="0"/>
              <a:t> ऋषि और राज</a:t>
            </a:r>
            <a:r>
              <a:rPr lang="tr-TR" sz="3600" dirty="0"/>
              <a:t>, </a:t>
            </a:r>
            <a:r>
              <a:rPr lang="hi-IN" sz="3600" dirty="0"/>
              <a:t>संगीता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 बहुत सुन्दर है 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ऋषि बड़ा है</a:t>
            </a:r>
            <a:r>
              <a:rPr lang="tr-TR" sz="3600" dirty="0"/>
              <a:t>,</a:t>
            </a:r>
            <a:r>
              <a:rPr lang="hi-IN" sz="3600" dirty="0"/>
              <a:t> राज छोटा है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,</a:t>
            </a:r>
            <a:r>
              <a:rPr lang="hi-IN" sz="3600" dirty="0"/>
              <a:t> 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दादी जी बूढ़ी हैं लेकिन बहुत अच्छी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 हैं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600" dirty="0"/>
              <a:t>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मकान साफ है और बगीचा बहुत सुन्दर है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600" dirty="0"/>
              <a:t> 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मेरा कमरा काफी बड़ा है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600" dirty="0"/>
              <a:t>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एक पलंग 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दो अलमारियाँ (दोनों खाली)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endParaRPr lang="tr-TR" sz="36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36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एक छोटी मेज़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और दो कुरसियाँ हैं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पंखा नहीं है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</a:p>
          <a:p>
            <a:pPr marL="0" indent="0" algn="ctr">
              <a:buNone/>
            </a:pPr>
            <a:endParaRPr lang="tr-TR" sz="36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लेकिन कमरा हवादार है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एक सफेद मारुती गाड़ी और दो-तीन</a:t>
            </a:r>
            <a:endParaRPr lang="tr-TR" sz="36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 पुरानी साइकिलें हैं</a:t>
            </a:r>
            <a:r>
              <a:rPr lang="tr-TR" sz="36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लोग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सुन्दर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बहुत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छोटा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बूढ़ी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साफ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बगीचा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गाड़ी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पुरानी 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1356</TotalTime>
  <Words>269</Words>
  <Application>Microsoft Office PowerPoint</Application>
  <PresentationFormat>Ekran Gösterisi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Arial</vt:lpstr>
      <vt:lpstr>Calibri</vt:lpstr>
      <vt:lpstr>Century Schoolbook</vt:lpstr>
      <vt:lpstr>Comic Sans MS</vt:lpstr>
      <vt:lpstr>Nirmala UI</vt:lpstr>
      <vt:lpstr>Sanskrit 1.2</vt:lpstr>
      <vt:lpstr>Wingdings</vt:lpstr>
      <vt:lpstr>Wingdings 2</vt:lpstr>
      <vt:lpstr>Oriel</vt:lpstr>
      <vt:lpstr>                  HİN 127 HİNTÇE KELİME ÖĞRETİMİ VE DİKTE  5. Hafta  Hindi Okuma Parçası (A1 Düzeyi- रविवार, १५ जनवरी ), Kelime Öğretimi III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2020-03-09T07:46:46Z</dcterms:modified>
</cp:coreProperties>
</file>