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79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9FA7FD43-634A-4FD2-89A0-C893E0ECAC55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AD2DF79-4B32-4DCD-B8B3-9EE0AA7278A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715443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7FD43-634A-4FD2-89A0-C893E0ECAC55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2DF79-4B32-4DCD-B8B3-9EE0AA7278A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686115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9FA7FD43-634A-4FD2-89A0-C893E0ECAC55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AD2DF79-4B32-4DCD-B8B3-9EE0AA7278A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820029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7FD43-634A-4FD2-89A0-C893E0ECAC55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3AD2DF79-4B32-4DCD-B8B3-9EE0AA7278A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646348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9FA7FD43-634A-4FD2-89A0-C893E0ECAC55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AD2DF79-4B32-4DCD-B8B3-9EE0AA7278A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0231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7FD43-634A-4FD2-89A0-C893E0ECAC55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2DF79-4B32-4DCD-B8B3-9EE0AA7278A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375196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7FD43-634A-4FD2-89A0-C893E0ECAC55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2DF79-4B32-4DCD-B8B3-9EE0AA7278A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670118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7FD43-634A-4FD2-89A0-C893E0ECAC55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2DF79-4B32-4DCD-B8B3-9EE0AA7278A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729376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7FD43-634A-4FD2-89A0-C893E0ECAC55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2DF79-4B32-4DCD-B8B3-9EE0AA7278A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878434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9FA7FD43-634A-4FD2-89A0-C893E0ECAC55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AD2DF79-4B32-4DCD-B8B3-9EE0AA7278A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7950181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7FD43-634A-4FD2-89A0-C893E0ECAC55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2DF79-4B32-4DCD-B8B3-9EE0AA7278A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628441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9FA7FD43-634A-4FD2-89A0-C893E0ECAC55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3AD2DF79-4B32-4DCD-B8B3-9EE0AA7278A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3386618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>
          <a:xfrm>
            <a:off x="463294" y="689964"/>
            <a:ext cx="11277601" cy="1013800"/>
          </a:xfrm>
        </p:spPr>
        <p:txBody>
          <a:bodyPr>
            <a:normAutofit/>
          </a:bodyPr>
          <a:lstStyle/>
          <a:p>
            <a:r>
              <a:rPr lang="tr-TR" sz="4400" dirty="0"/>
              <a:t>Özellikler-I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463294" y="1948848"/>
            <a:ext cx="11277601" cy="4659216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tr-TR" altLang="tr-TR" sz="3200" dirty="0"/>
              <a:t>Faaliyete katılma ile ortaya çıkan bir deneyimdir.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tr-TR" altLang="tr-TR" sz="3200" dirty="0"/>
              <a:t>Katılım önceden belirlenmiştir.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tr-TR" altLang="tr-TR" sz="3200" dirty="0"/>
              <a:t>Bir takım çekiciliklere bağlı olarak gerçekleşir.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tr-TR" altLang="tr-TR" sz="3200" dirty="0"/>
              <a:t>İstek ve irade ile katılım vardır.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tr-TR" altLang="tr-TR" sz="3200" dirty="0"/>
              <a:t>Boş zamanda yapılır.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tr-TR" altLang="tr-TR" sz="3200" dirty="0"/>
              <a:t>Bir çok aktiviteyi kapsar.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tr-TR" altLang="tr-TR" sz="3200" dirty="0"/>
              <a:t>Ciddi ve belli amaçları olan bir aktivitedir.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tr-TR" altLang="tr-TR" sz="3200" dirty="0"/>
              <a:t>Yer, zaman ve insana bağlı sınırlamalara tâbi değildir (esnektir).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1026315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14528" y="702156"/>
            <a:ext cx="11314176" cy="943764"/>
          </a:xfrm>
        </p:spPr>
        <p:txBody>
          <a:bodyPr>
            <a:normAutofit/>
          </a:bodyPr>
          <a:lstStyle/>
          <a:p>
            <a:r>
              <a:rPr lang="tr-TR" sz="4400" dirty="0"/>
              <a:t>Özellikler-II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14528" y="1962912"/>
            <a:ext cx="11314176" cy="4803648"/>
          </a:xfrm>
        </p:spPr>
        <p:txBody>
          <a:bodyPr>
            <a:normAutofit fontScale="92500"/>
          </a:bodyPr>
          <a:lstStyle/>
          <a:p>
            <a:pPr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tr-TR" altLang="tr-TR" sz="2800" dirty="0"/>
              <a:t>Katılımcıya kişisel ve toplumsal özellik kazandırır.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tr-TR" altLang="tr-TR" sz="2800" dirty="0"/>
              <a:t>Faaliyete devam ve iştirak zorunluluğu bulunmaz.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tr-TR" altLang="tr-TR" sz="2800" dirty="0"/>
              <a:t>Haz ve neşe sağlayan bir faaliyettir. Anlık tatmin ve zevk almak esastır.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tr-TR" altLang="tr-TR" sz="2800" dirty="0"/>
              <a:t>Evrenseldir. Herkes için geçerli etkileri vardır.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tr-TR" altLang="tr-TR" sz="2800" dirty="0"/>
              <a:t>Toplumsal değerlere ters düşemez.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tr-TR" altLang="tr-TR" sz="2800" dirty="0"/>
              <a:t>Bu tür bir faaliyet ikinci bir faaliyete ilgiyi doğurur (dalgıçlık ve fotoğraf gibi)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tr-TR" altLang="tr-TR" sz="2800" dirty="0"/>
              <a:t>Kişinin kendini ifade etmesine ve yaratıcılığını geliştirmesine olanak yaratan faaliyetleri içermelidir.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tr-TR" altLang="tr-TR" sz="2800" dirty="0"/>
              <a:t>Planlı-plansız, beceri sahibi veya değil, organize veya organize olmadan yapılabilir.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tr-TR" altLang="tr-TR" sz="2800" dirty="0" err="1"/>
              <a:t>Rekreasyonist</a:t>
            </a:r>
            <a:r>
              <a:rPr lang="tr-TR" altLang="tr-TR" sz="2800" dirty="0"/>
              <a:t> tarafından üstlenilir.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7769859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51104" y="702156"/>
            <a:ext cx="11326368" cy="894996"/>
          </a:xfrm>
        </p:spPr>
        <p:txBody>
          <a:bodyPr>
            <a:normAutofit/>
          </a:bodyPr>
          <a:lstStyle/>
          <a:p>
            <a:r>
              <a:rPr lang="tr-TR" sz="4400" b="1" dirty="0"/>
              <a:t>Rekreasyon ve Oyun Teorileri</a:t>
            </a:r>
            <a:endParaRPr lang="tr-TR" sz="44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1104" y="2048256"/>
            <a:ext cx="11326368" cy="4718304"/>
          </a:xfrm>
        </p:spPr>
        <p:txBody>
          <a:bodyPr>
            <a:normAutofit lnSpcReduction="10000"/>
          </a:bodyPr>
          <a:lstStyle/>
          <a:p>
            <a:pPr marL="0" indent="0">
              <a:buFontTx/>
              <a:buNone/>
              <a:defRPr/>
            </a:pPr>
            <a:r>
              <a:rPr lang="tr-TR" sz="3200" b="1" i="1" dirty="0"/>
              <a:t>İnsanlar neden oyun oynar?</a:t>
            </a:r>
          </a:p>
          <a:p>
            <a:pPr>
              <a:buFont typeface="Wingdings" panose="05000000000000000000" pitchFamily="2" charset="2"/>
              <a:buChar char="q"/>
              <a:defRPr/>
            </a:pPr>
            <a:r>
              <a:rPr lang="tr-TR" sz="2800" dirty="0"/>
              <a:t>ARTIK ENERJİ TEORİSİ</a:t>
            </a:r>
          </a:p>
          <a:p>
            <a:pPr>
              <a:buFont typeface="Wingdings" panose="05000000000000000000" pitchFamily="2" charset="2"/>
              <a:buChar char="q"/>
              <a:defRPr/>
            </a:pPr>
            <a:r>
              <a:rPr lang="tr-TR" sz="2800" dirty="0"/>
              <a:t>RAHATLAMA TEORSİ</a:t>
            </a:r>
          </a:p>
          <a:p>
            <a:pPr>
              <a:buFont typeface="Wingdings" panose="05000000000000000000" pitchFamily="2" charset="2"/>
              <a:buChar char="q"/>
              <a:defRPr/>
            </a:pPr>
            <a:r>
              <a:rPr lang="tr-TR" sz="2800" dirty="0"/>
              <a:t>HAZIRLANMA (İÇGÜDÜ/PRATİK) TEOR.</a:t>
            </a:r>
          </a:p>
          <a:p>
            <a:pPr>
              <a:buFont typeface="Wingdings" panose="05000000000000000000" pitchFamily="2" charset="2"/>
              <a:buChar char="q"/>
              <a:defRPr/>
            </a:pPr>
            <a:r>
              <a:rPr lang="tr-TR" sz="2800" dirty="0"/>
              <a:t>ÖZETLEME TEORİSİ</a:t>
            </a:r>
          </a:p>
          <a:p>
            <a:pPr>
              <a:buFont typeface="Wingdings" panose="05000000000000000000" pitchFamily="2" charset="2"/>
              <a:buChar char="q"/>
              <a:defRPr/>
            </a:pPr>
            <a:r>
              <a:rPr lang="tr-TR" sz="2800" dirty="0"/>
              <a:t>YENİDEN YAŞAYARAK ARINMA TEO.</a:t>
            </a:r>
          </a:p>
          <a:p>
            <a:pPr>
              <a:buFont typeface="Wingdings" panose="05000000000000000000" pitchFamily="2" charset="2"/>
              <a:buChar char="q"/>
              <a:defRPr/>
            </a:pPr>
            <a:r>
              <a:rPr lang="tr-TR" sz="2800" dirty="0"/>
              <a:t>ÖDÜN TEORİSİ</a:t>
            </a:r>
          </a:p>
          <a:p>
            <a:pPr>
              <a:buFont typeface="Wingdings" panose="05000000000000000000" pitchFamily="2" charset="2"/>
              <a:buChar char="q"/>
              <a:defRPr/>
            </a:pPr>
            <a:r>
              <a:rPr lang="tr-TR" sz="2800" dirty="0"/>
              <a:t>YETKİNLİK TEORİSİ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9846848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63296" y="702156"/>
            <a:ext cx="11289792" cy="882804"/>
          </a:xfrm>
        </p:spPr>
        <p:txBody>
          <a:bodyPr>
            <a:normAutofit/>
          </a:bodyPr>
          <a:lstStyle/>
          <a:p>
            <a:r>
              <a:rPr lang="tr-TR" sz="4400" dirty="0"/>
              <a:t>ARTIK ENERJİ TEORİSİ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3296" y="1914144"/>
            <a:ext cx="11289792" cy="4754880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tr-TR" altLang="tr-TR" sz="4000" dirty="0"/>
              <a:t>Oyun artık enerjiyi harcamak için oynanır.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tr-TR" altLang="tr-TR" sz="4000" dirty="0"/>
              <a:t>Teneffüslerde oyun oynayan çocukları örnekler..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tr-TR" altLang="tr-TR" sz="4000" dirty="0"/>
              <a:t>Az bir enerjisi kalan insanların neden hala oyun oynadığını açıklayamaz..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6331252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38912" y="702156"/>
            <a:ext cx="11301984" cy="931572"/>
          </a:xfrm>
        </p:spPr>
        <p:txBody>
          <a:bodyPr>
            <a:normAutofit/>
          </a:bodyPr>
          <a:lstStyle/>
          <a:p>
            <a:r>
              <a:rPr lang="tr-TR" sz="4400" dirty="0"/>
              <a:t>RAHATLAMA TEORSİ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38912" y="1901952"/>
            <a:ext cx="11301984" cy="4669536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tr-TR" altLang="tr-TR" sz="3600" dirty="0"/>
              <a:t>Oyun oynarız çünkü günlük hayatın stresinden sıyrılmak isteriz.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tr-TR" altLang="tr-TR" sz="3600" dirty="0"/>
              <a:t>Fakat bazı insanlar stres üreten bir yaşam tarzından vazgeçerler.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tr-TR" altLang="tr-TR" sz="3600" dirty="0"/>
              <a:t>Rekreasyon çoğu zaman rekabetçi ve stres üretir bir hal alabilmektedir.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3911267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Yrd.</a:t>
            </a:r>
            <a:r>
              <a:rPr lang="tr-TR" dirty="0" err="1" smtClean="0"/>
              <a:t>Doç.Dr</a:t>
            </a:r>
            <a:r>
              <a:rPr lang="tr-TR" dirty="0" smtClean="0"/>
              <a:t> İlke </a:t>
            </a:r>
            <a:r>
              <a:rPr lang="tr-TR" dirty="0" err="1" smtClean="0"/>
              <a:t>Basarangil</a:t>
            </a:r>
            <a:r>
              <a:rPr lang="tr-TR" dirty="0" smtClean="0"/>
              <a:t>, Dr. Oğuz </a:t>
            </a:r>
            <a:r>
              <a:rPr lang="tr-TR" dirty="0" err="1" smtClean="0"/>
              <a:t>Türkay</a:t>
            </a:r>
            <a:r>
              <a:rPr lang="tr-TR" dirty="0" smtClean="0"/>
              <a:t> Rekreasyon ve </a:t>
            </a:r>
            <a:r>
              <a:rPr lang="tr-TR" dirty="0" err="1" smtClean="0"/>
              <a:t>Anımasyon</a:t>
            </a:r>
            <a:r>
              <a:rPr lang="tr-TR" dirty="0" smtClean="0"/>
              <a:t> , Rekreasyon </a:t>
            </a:r>
            <a:r>
              <a:rPr lang="tr-TR" smtClean="0"/>
              <a:t>Yonetımı</a:t>
            </a:r>
            <a:endParaRPr lang="tr-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Kar Payı">
  <a:themeElements>
    <a:clrScheme name="Kar Payı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Kar Payı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ar Payı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Dividend" id="{9697A71B-4AB7-4A1A-BD5B-BB2D22835B57}" vid="{C21699FF-00E4-43C8-BBCC-D7E5536C3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Kar Payı</Template>
  <TotalTime>37</TotalTime>
  <Words>246</Words>
  <Application>Microsoft Office PowerPoint</Application>
  <PresentationFormat>Özel</PresentationFormat>
  <Paragraphs>37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Kar Payı</vt:lpstr>
      <vt:lpstr>Özellikler-I</vt:lpstr>
      <vt:lpstr>Özellikler-II</vt:lpstr>
      <vt:lpstr>Rekreasyon ve Oyun Teorileri</vt:lpstr>
      <vt:lpstr>ARTIK ENERJİ TEORİSİ</vt:lpstr>
      <vt:lpstr>RAHATLAMA TEORSİ</vt:lpstr>
      <vt:lpstr>Slayt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eceats35@gmail.com</dc:creator>
  <cp:lastModifiedBy>Windows Kullanıcısı</cp:lastModifiedBy>
  <cp:revision>7</cp:revision>
  <dcterms:created xsi:type="dcterms:W3CDTF">2018-12-16T17:23:24Z</dcterms:created>
  <dcterms:modified xsi:type="dcterms:W3CDTF">2019-03-15T12:27:49Z</dcterms:modified>
</cp:coreProperties>
</file>