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97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33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945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296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983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73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36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04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03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8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06204-3557-4EC2-A11B-010B6ADD948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E3CE-D8B4-4E10-B596-C93108055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3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Başir</a:t>
            </a:r>
            <a:r>
              <a:rPr lang="tr-TR" dirty="0" smtClean="0"/>
              <a:t> </a:t>
            </a:r>
            <a:r>
              <a:rPr lang="tr-TR" dirty="0" err="1" smtClean="0"/>
              <a:t>Bedr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017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یوں ہی بے سبب نہ پھرا کرو کوئی شام گھر میں رہا کرو</a:t>
            </a:r>
          </a:p>
          <a:p>
            <a:r>
              <a:rPr lang="ur-PK" dirty="0" smtClean="0"/>
              <a:t>یوں ہی بے سبب نہ پھرا کرو کوئی شام گھر میں رہا کرو </a:t>
            </a:r>
            <a:br>
              <a:rPr lang="ur-PK" dirty="0" smtClean="0"/>
            </a:br>
            <a:r>
              <a:rPr lang="ur-PK" dirty="0" smtClean="0"/>
              <a:t>وہ غزل کی سچی کتاب ہے اسے چپکے چپکے پڑھا کرو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ہاتھ بھی نہ ملائے گا جو گلے ملو گے تپاک سے </a:t>
            </a:r>
            <a:br>
              <a:rPr lang="ur-PK" dirty="0" smtClean="0"/>
            </a:br>
            <a:r>
              <a:rPr lang="ur-PK" dirty="0" smtClean="0"/>
              <a:t>یہ نئے مزاج کا شہر ہے ذرا فاصلہ سے ملا کرو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ابھی راہ میں کئی موڑ ہیں کوئی آئے گا کوئی جائے گا </a:t>
            </a:r>
            <a:br>
              <a:rPr lang="ur-PK" dirty="0" smtClean="0"/>
            </a:br>
            <a:r>
              <a:rPr lang="ur-PK" dirty="0" smtClean="0"/>
              <a:t>تمہیں جس نے دل سے بھلا دیا اسے بھولنے کی دعا کرو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414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مجھے اشتہار سی لگتی ہیں یہ محبتوں کی کہانیاں </a:t>
            </a:r>
            <a:br>
              <a:rPr lang="ur-PK" dirty="0" smtClean="0"/>
            </a:br>
            <a:r>
              <a:rPr lang="ur-PK" dirty="0" smtClean="0"/>
              <a:t>جو کہا نہیں وہ سنا کرو جو سنا نہیں وہ کہا کرو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کبھی حسن پردہ نشیں بھی ہو ذرا عاشقانہ لباس میں </a:t>
            </a:r>
            <a:br>
              <a:rPr lang="ur-PK" dirty="0" smtClean="0"/>
            </a:br>
            <a:r>
              <a:rPr lang="ur-PK" dirty="0" smtClean="0"/>
              <a:t>جو میں بن سنور کے کہیں چلوں مرے ساتھ تم بھی چلا کرو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نہیں بے حجاب وہ چاند سا کہ نظر کا کوئی اثر نہ ہو </a:t>
            </a:r>
            <a:br>
              <a:rPr lang="ur-PK" dirty="0" smtClean="0"/>
            </a:br>
            <a:r>
              <a:rPr lang="ur-PK" dirty="0" smtClean="0"/>
              <a:t>اسے اتنی گرمیٔ شوق سے بڑی دیر تک نہ تکا کرو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خزاں کی زرد سی شال میں جو اداس پیڑ کے پاس ہے </a:t>
            </a:r>
            <a:br>
              <a:rPr lang="ur-PK" dirty="0" smtClean="0"/>
            </a:br>
            <a:r>
              <a:rPr lang="ur-PK" dirty="0" smtClean="0"/>
              <a:t>یہ تمہارے گھر کی بہار ہے اسے آنسوؤں سے ہرا کرو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082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گر تلاش کروں کوئی مل ہی جائے گا</a:t>
            </a:r>
          </a:p>
          <a:p>
            <a:r>
              <a:rPr lang="ur-PK" dirty="0" smtClean="0"/>
              <a:t>اگر تلاش کروں کوئی مل ہی جائے گا </a:t>
            </a:r>
            <a:br>
              <a:rPr lang="ur-PK" dirty="0" smtClean="0"/>
            </a:br>
            <a:r>
              <a:rPr lang="ur-PK" dirty="0" smtClean="0"/>
              <a:t>مگر تمہاری طرح کون مجھ کو چاہے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تمہیں ضرور کوئی چاہتوں سے دیکھے گا </a:t>
            </a:r>
            <a:br>
              <a:rPr lang="ur-PK" dirty="0" smtClean="0"/>
            </a:br>
            <a:r>
              <a:rPr lang="ur-PK" dirty="0" smtClean="0"/>
              <a:t>مگر وہ آنکھیں ہماری کہاں سے لائے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جانے کب ترے دل پر نئی سی دستک ہو </a:t>
            </a:r>
            <a:br>
              <a:rPr lang="ur-PK" dirty="0" smtClean="0"/>
            </a:br>
            <a:r>
              <a:rPr lang="ur-PK" dirty="0" smtClean="0"/>
              <a:t>مکان خالی ہوا ہے تو کوئی آئے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میں اپنی راہ میں دیوار بن کے بیٹھا ہوں </a:t>
            </a:r>
            <a:br>
              <a:rPr lang="ur-PK" dirty="0" smtClean="0"/>
            </a:br>
            <a:r>
              <a:rPr lang="ur-PK" dirty="0" smtClean="0"/>
              <a:t>اگر وہ آیا تو کس راستے سے آئے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تمہارے ساتھ یہ موسم فرشتوں جیسا ہے </a:t>
            </a:r>
            <a:br>
              <a:rPr lang="ur-PK" dirty="0" smtClean="0"/>
            </a:br>
            <a:r>
              <a:rPr lang="ur-PK" dirty="0" smtClean="0"/>
              <a:t>تمہارے بعد یہ موسم بہت ستائے 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4814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آنکھوں میں رہا دل میں اتر کر نہیں دیکھا</a:t>
            </a:r>
          </a:p>
          <a:p>
            <a:r>
              <a:rPr lang="ur-PK" dirty="0" smtClean="0"/>
              <a:t>آنکھوں میں رہا دل میں اتر کر نہیں دیکھا </a:t>
            </a:r>
            <a:br>
              <a:rPr lang="ur-PK" dirty="0" smtClean="0"/>
            </a:br>
            <a:r>
              <a:rPr lang="ur-PK" dirty="0" smtClean="0"/>
              <a:t>کشتی کے مسافر نے سمندر نہیں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بے وقت اگر جاؤں گا سب چونک پڑیں گے </a:t>
            </a:r>
            <a:br>
              <a:rPr lang="ur-PK" dirty="0" smtClean="0"/>
            </a:br>
            <a:r>
              <a:rPr lang="ur-PK" dirty="0" smtClean="0"/>
              <a:t>اک عمر ہوئی دن میں کبھی گھر نہیں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دن سے چلا ہوں مری منزل پہ نظر ہے </a:t>
            </a:r>
            <a:br>
              <a:rPr lang="ur-PK" dirty="0" smtClean="0"/>
            </a:br>
            <a:r>
              <a:rPr lang="ur-PK" dirty="0" smtClean="0"/>
              <a:t>آنکھوں نے کبھی میل کا پتھر نہیں دیکھا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402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پھول مجھے کوئی وراثت میں ملے ہیں </a:t>
            </a:r>
            <a:br>
              <a:rPr lang="ur-PK" dirty="0" smtClean="0"/>
            </a:br>
            <a:r>
              <a:rPr lang="ur-PK" dirty="0" smtClean="0"/>
              <a:t>تم نے مرا کانٹوں بھرا بستر نہیں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یاروں کی محبت کا یقیں کر لیا میں نے </a:t>
            </a:r>
            <a:br>
              <a:rPr lang="ur-PK" dirty="0" smtClean="0"/>
            </a:br>
            <a:r>
              <a:rPr lang="ur-PK" dirty="0" smtClean="0"/>
              <a:t>پھولوں میں چھپایا ہوا خنجر نہیں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محبوب کا گھر ہو کہ بزرگوں کی زمینیں </a:t>
            </a:r>
            <a:br>
              <a:rPr lang="ur-PK" dirty="0" smtClean="0"/>
            </a:br>
            <a:r>
              <a:rPr lang="ur-PK" dirty="0" smtClean="0"/>
              <a:t>جو چھوڑ دیا پھر اسے مڑ کر نہیں دیکھا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43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خط ایسا لکھا ہے کہ نگینے سے جڑے ہیں </a:t>
            </a:r>
            <a:br>
              <a:rPr lang="ur-PK" smtClean="0"/>
            </a:br>
            <a:r>
              <a:rPr lang="ur-PK" smtClean="0"/>
              <a:t>وہ ہاتھ کہ جس نے کوئی زیور نہیں دیکھا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پتھر مجھے کہتا ہے مرا چاہنے والا </a:t>
            </a:r>
            <a:br>
              <a:rPr lang="ur-PK" smtClean="0"/>
            </a:br>
            <a:r>
              <a:rPr lang="ur-PK" smtClean="0"/>
              <a:t>میں موم ہوں اس نے مجھے چھو کر نہیں دیکھا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44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Hafta</dc:title>
  <dc:creator>USER</dc:creator>
  <cp:lastModifiedBy>USER</cp:lastModifiedBy>
  <cp:revision>1</cp:revision>
  <dcterms:created xsi:type="dcterms:W3CDTF">2020-05-03T21:07:50Z</dcterms:created>
  <dcterms:modified xsi:type="dcterms:W3CDTF">2020-05-03T21:07:54Z</dcterms:modified>
</cp:coreProperties>
</file>