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7B7729-CF98-4D24-ADA1-27645BBB33E4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213A03-470E-41F7-BF15-77FBABC70FD3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ETNOGRAFİ ve KURAM 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55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2290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sz="2400" b="1" smtClean="0">
                <a:solidFill>
                  <a:srgbClr val="FF0000"/>
                </a:solidFill>
              </a:rPr>
              <a:t>SORU: Etnografik betimlemeler kuram mıdır?</a:t>
            </a:r>
          </a:p>
        </p:txBody>
      </p:sp>
    </p:spTree>
    <p:extLst>
      <p:ext uri="{BB962C8B-B14F-4D97-AF65-F5344CB8AC3E}">
        <p14:creationId xmlns:p14="http://schemas.microsoft.com/office/powerpoint/2010/main" val="2038498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3314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Kuram, belirli olguların betimlenmesine dayanır. </a:t>
            </a:r>
          </a:p>
          <a:p>
            <a:pPr eaLnBrk="1" hangingPunct="1"/>
            <a:r>
              <a:rPr lang="tr-TR" altLang="tr-TR" smtClean="0"/>
              <a:t>Betimleme, kuramın ilk evresi olarak düşünülür.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Betimlemeler, belirli bir kültüre dair anlatımlar olduğundan, bunların birer kuram olmadığı düşünülür. </a:t>
            </a:r>
          </a:p>
          <a:p>
            <a:pPr eaLnBrk="1" hangingPunct="1"/>
            <a:r>
              <a:rPr lang="tr-TR" altLang="tr-TR" smtClean="0"/>
              <a:t>Ancak, etnografik araştırma belirli kuram ve kavramlar çerçevesinde konuyu yaklaştığı için, araştırmacının yazdığı betimlemeler bir anlamda kuramsal metinlerdir. (Hammersley, 1992) 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13200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4338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Sonuç olarak; hem betimleme hem de kuram veya üst-kuram bir </a:t>
            </a:r>
            <a:r>
              <a:rPr lang="tr-TR" altLang="tr-TR" smtClean="0">
                <a:solidFill>
                  <a:srgbClr val="FF0000"/>
                </a:solidFill>
              </a:rPr>
              <a:t>etnografya </a:t>
            </a:r>
            <a:r>
              <a:rPr lang="tr-TR" altLang="tr-TR" smtClean="0"/>
              <a:t>çalışmasının iki asli unsurudur. </a:t>
            </a:r>
          </a:p>
          <a:p>
            <a:pPr eaLnBrk="1" hangingPunct="1"/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63586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536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Etnografyanın Tarihsel Gelişiminde 3 basamak: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1. Batı’da ortaya çıkan Keşifler Çağı ve sömürgecilik dönemi (16.yy) </a:t>
            </a:r>
          </a:p>
          <a:p>
            <a:pPr eaLnBrk="1" hangingPunct="1"/>
            <a:r>
              <a:rPr lang="tr-TR" altLang="tr-TR" smtClean="0"/>
              <a:t>2. Akademik antropolojinin profesyonelleşmesi (19.yy sonu) </a:t>
            </a:r>
          </a:p>
          <a:p>
            <a:pPr eaLnBrk="1" hangingPunct="1"/>
            <a:r>
              <a:rPr lang="tr-TR" altLang="tr-TR" smtClean="0"/>
              <a:t>3. Değişen kuramsal ve eleştirel yaklaşımlar (20. yy) </a:t>
            </a:r>
          </a:p>
        </p:txBody>
      </p:sp>
    </p:spTree>
    <p:extLst>
      <p:ext uri="{BB962C8B-B14F-4D97-AF65-F5344CB8AC3E}">
        <p14:creationId xmlns:p14="http://schemas.microsoft.com/office/powerpoint/2010/main" val="2735385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6386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Etnografyanın başlangıcı;</a:t>
            </a:r>
          </a:p>
          <a:p>
            <a:pPr eaLnBrk="1" hangingPunct="1"/>
            <a:r>
              <a:rPr lang="tr-TR" altLang="tr-TR" smtClean="0"/>
              <a:t>İki görüş;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I. MÖ 484-425 Heredotos </a:t>
            </a:r>
          </a:p>
          <a:p>
            <a:pPr eaLnBrk="1" hangingPunct="1"/>
            <a:r>
              <a:rPr lang="tr-TR" altLang="tr-TR" smtClean="0"/>
              <a:t>Çeşitli halklarla ilgili tarihi anlatılar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II. 18.yy Aydınlanma düşüncesi ve etnografyanın temeli </a:t>
            </a:r>
          </a:p>
        </p:txBody>
      </p:sp>
    </p:spTree>
    <p:extLst>
      <p:ext uri="{BB962C8B-B14F-4D97-AF65-F5344CB8AC3E}">
        <p14:creationId xmlns:p14="http://schemas.microsoft.com/office/powerpoint/2010/main" val="310969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7410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Erken dönem Etnografya: Anadolu’nun batısı ve Akdeniz’de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Keşifler Çağı: Avrupa’da ve Amerika yerlilerinde yapılan alan çalışmaları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Sistematik gözlem kayıtları:</a:t>
            </a:r>
          </a:p>
          <a:p>
            <a:pPr eaLnBrk="1" hangingPunct="1"/>
            <a:r>
              <a:rPr lang="tr-TR" altLang="tr-TR" smtClean="0"/>
              <a:t>18. yy doğa bilimlerine öykünme (Alfred Haddon) </a:t>
            </a:r>
          </a:p>
        </p:txBody>
      </p:sp>
    </p:spTree>
    <p:extLst>
      <p:ext uri="{BB962C8B-B14F-4D97-AF65-F5344CB8AC3E}">
        <p14:creationId xmlns:p14="http://schemas.microsoft.com/office/powerpoint/2010/main" val="2659227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8434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18. yy. sonlarında:</a:t>
            </a:r>
          </a:p>
          <a:p>
            <a:pPr eaLnBrk="1" hangingPunct="1"/>
            <a:r>
              <a:rPr lang="tr-TR" altLang="tr-TR" smtClean="0"/>
              <a:t>KURUMLAŞMA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Fransa’da Antropoloji Cemiyeti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Etnografya:</a:t>
            </a:r>
            <a:r>
              <a:rPr lang="tr-TR" altLang="tr-TR" smtClean="0"/>
              <a:t> veri toplamak için bir modeli ve aynı zamanda kuramı imler/işaret eder. </a:t>
            </a:r>
          </a:p>
        </p:txBody>
      </p:sp>
    </p:spTree>
    <p:extLst>
      <p:ext uri="{BB962C8B-B14F-4D97-AF65-F5344CB8AC3E}">
        <p14:creationId xmlns:p14="http://schemas.microsoft.com/office/powerpoint/2010/main" val="2807769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203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ETNOGRAFİ ve KURAM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ETNOGRAFİ ve KURAM  </dc:title>
  <dc:creator>Hp-Pc</dc:creator>
  <cp:lastModifiedBy>Hp-Pc</cp:lastModifiedBy>
  <cp:revision>2</cp:revision>
  <dcterms:created xsi:type="dcterms:W3CDTF">2020-09-28T17:14:02Z</dcterms:created>
  <dcterms:modified xsi:type="dcterms:W3CDTF">2020-09-28T17:15:38Z</dcterms:modified>
</cp:coreProperties>
</file>