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72C61-1673-4C3D-A17B-F4608ED70378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BA4A-90A8-49FB-A935-46DC730EC7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11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72C61-1673-4C3D-A17B-F4608ED70378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2BA4A-90A8-49FB-A935-46DC730EC7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42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13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06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rgbClr val="DC050F"/>
                </a:solidFill>
              </a:rPr>
              <a:t>Cladistics</a:t>
            </a:r>
            <a:r>
              <a:rPr lang="en-US" altLang="tr-TR" smtClean="0"/>
              <a:t> </a:t>
            </a:r>
            <a:r>
              <a:rPr lang="en-US" altLang="tr-TR" sz="3200" smtClean="0"/>
              <a:t>groups organisms by </a:t>
            </a:r>
            <a:r>
              <a:rPr lang="en-US" altLang="tr-TR" sz="3200" smtClean="0">
                <a:solidFill>
                  <a:srgbClr val="DC050F"/>
                </a:solidFill>
              </a:rPr>
              <a:t>common descent</a:t>
            </a:r>
            <a:endParaRPr lang="en-US" altLang="tr-TR" sz="320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7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Shared Ancestral and Shared Derived Characters</a:t>
            </a:r>
            <a:endParaRPr lang="en-US" altLang="tr-TR" b="0" i="1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13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39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91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34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Molecular Clocks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56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Difficulties with Molecular Clocks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268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91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Overview: Investigating the Tree of Life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5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rgbClr val="DC050F"/>
                </a:solidFill>
              </a:rPr>
              <a:t>Binomial Nomenclature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7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rgbClr val="DC050F"/>
                </a:solidFill>
              </a:rPr>
              <a:t>Hierarchical Classification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2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98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6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72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67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18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Geniş ekran</PresentationFormat>
  <Paragraphs>7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PowerPoint Sunusu</vt:lpstr>
      <vt:lpstr>Overview: Investigating the Tree of Life</vt:lpstr>
      <vt:lpstr>Binomial Nomenclature</vt:lpstr>
      <vt:lpstr>Hierarchical Classification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Cladistics groups organisms by common descent</vt:lpstr>
      <vt:lpstr>Shared Ancestral and Shared Derived Characters</vt:lpstr>
      <vt:lpstr>PowerPoint Sunusu</vt:lpstr>
      <vt:lpstr>PowerPoint Sunusu</vt:lpstr>
      <vt:lpstr>PowerPoint Sunusu</vt:lpstr>
      <vt:lpstr>Molecular Clocks</vt:lpstr>
      <vt:lpstr>Difficulties with Molecular Clocks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2020-01-24T13:38:34Z</dcterms:created>
  <dcterms:modified xsi:type="dcterms:W3CDTF">2020-01-24T13:38:34Z</dcterms:modified>
</cp:coreProperties>
</file>