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  <p:sldId id="263" r:id="rId13"/>
    <p:sldId id="270" r:id="rId14"/>
    <p:sldId id="27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8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Anadolu Türk Kültürü ve İlk Osmanlılar</a:t>
            </a:r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Ahilik</a:t>
            </a:r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Gaza kültürü</a:t>
            </a:r>
          </a:p>
        </p:txBody>
      </p:sp>
    </p:spTree>
    <p:extLst>
      <p:ext uri="{BB962C8B-B14F-4D97-AF65-F5344CB8AC3E}">
        <p14:creationId xmlns:p14="http://schemas.microsoft.com/office/powerpoint/2010/main" val="1397255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Medrese geleneği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92742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Tasavvuf ve </a:t>
            </a:r>
            <a:r>
              <a:rPr lang="tr-TR" sz="4800" dirty="0" err="1"/>
              <a:t>heterodoks</a:t>
            </a:r>
            <a:r>
              <a:rPr lang="tr-TR" sz="4800" dirty="0"/>
              <a:t> </a:t>
            </a:r>
            <a:r>
              <a:rPr lang="tr-TR" sz="4800" dirty="0" smtClean="0"/>
              <a:t>akımlar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275880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Osmanlı idaresinin temelleri tarihsel kökleriyle beraber ele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Orta Asya Türk devlet geleneği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İran devlet geleneği</a:t>
            </a:r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İslam devlet geleneği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Büyük Selçuklu Devleti ve ilk uygulanan tecrübeler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Roma geleneği</a:t>
            </a:r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İtalyan Şehir devletleri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Anadolu Beylikleri</a:t>
            </a:r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</Words>
  <Application>Microsoft Office PowerPoint</Application>
  <PresentationFormat>Ekran Gösterisi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8. HAFTA</vt:lpstr>
      <vt:lpstr>Osmanlı idaresinin temelleri tarihsel kökleriyle beraber ele alınmalıdır.</vt:lpstr>
      <vt:lpstr>Orta Asya Türk devlet geleneği</vt:lpstr>
      <vt:lpstr>İran devlet geleneği</vt:lpstr>
      <vt:lpstr>İslam devlet geleneği </vt:lpstr>
      <vt:lpstr>Büyük Selçuklu Devleti ve ilk uygulanan tecrübeler </vt:lpstr>
      <vt:lpstr>Roma geleneği</vt:lpstr>
      <vt:lpstr>İtalyan Şehir devletleri</vt:lpstr>
      <vt:lpstr>Anadolu Beylikleri</vt:lpstr>
      <vt:lpstr>Anadolu Türk Kültürü ve İlk Osmanlılar</vt:lpstr>
      <vt:lpstr>Ahilik</vt:lpstr>
      <vt:lpstr>Gaza kültürü</vt:lpstr>
      <vt:lpstr>Medrese geleneği </vt:lpstr>
      <vt:lpstr>Tasavvuf ve heterodoks akımlar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3</cp:revision>
  <dcterms:created xsi:type="dcterms:W3CDTF">2017-12-15T15:26:21Z</dcterms:created>
  <dcterms:modified xsi:type="dcterms:W3CDTF">2017-12-16T10:57:49Z</dcterms:modified>
</cp:coreProperties>
</file>