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5" r:id="rId4"/>
    <p:sldId id="262" r:id="rId5"/>
    <p:sldId id="263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844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112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92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97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48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62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77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700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48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039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72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9D1BF-E429-4578-B0CF-12008F5FDD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D8B42-C39B-4E23-9A56-9F649E1283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091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3255" y="616017"/>
            <a:ext cx="11867949" cy="5852159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smtClean="0"/>
              <a:t>Oldukça </a:t>
            </a:r>
            <a:r>
              <a:rPr lang="tr-TR" dirty="0" smtClean="0"/>
              <a:t>karmaşık ve çoklu yapısından dolayı tanımlanması zordur.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Tek bir açıklaması olmadığı gibi pek çok farklı yaklaşımı da içinde barındırır.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/>
              <a:t>Söylemler, dilsel oyunlar, yeni bir metafizik, </a:t>
            </a:r>
            <a:r>
              <a:rPr lang="tr-TR" dirty="0" err="1"/>
              <a:t>yapıbozum</a:t>
            </a:r>
            <a:r>
              <a:rPr lang="tr-TR" dirty="0"/>
              <a:t> </a:t>
            </a:r>
            <a:r>
              <a:rPr lang="tr-TR" dirty="0" smtClean="0"/>
              <a:t>gibi vurguları </a:t>
            </a:r>
            <a:r>
              <a:rPr lang="tr-TR" dirty="0"/>
              <a:t>vardır.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3203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3255" y="616017"/>
            <a:ext cx="11867949" cy="5852159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/>
              <a:t>En ileri yorumlarında </a:t>
            </a:r>
            <a:r>
              <a:rPr lang="tr-TR" b="1" dirty="0"/>
              <a:t>bilim karşıtı </a:t>
            </a:r>
            <a:r>
              <a:rPr lang="tr-TR" dirty="0"/>
              <a:t>bir nitelik vardır</a:t>
            </a:r>
            <a:r>
              <a:rPr lang="tr-TR" dirty="0" smtClean="0"/>
              <a:t>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err="1" smtClean="0"/>
              <a:t>Modernizmin</a:t>
            </a:r>
            <a:r>
              <a:rPr lang="tr-TR" dirty="0" smtClean="0"/>
              <a:t> tüm kurumlarına ve yapılarına olduğu gibi modern bilim yaklaşımına da şiddetle karşı çıkarlar. Bu bilim yaklaşımının hiyerarşik ve yapılaşmış yönlerine, sistematik yöntemsel unsurlarına karşı çıkarlar.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3111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3255" y="616017"/>
            <a:ext cx="11867949" cy="5852159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smtClean="0"/>
              <a:t>Birçok </a:t>
            </a:r>
            <a:r>
              <a:rPr lang="tr-TR" dirty="0" err="1" smtClean="0"/>
              <a:t>postmodernist</a:t>
            </a:r>
            <a:r>
              <a:rPr lang="tr-TR" dirty="0"/>
              <a:t>, uymak zorunda oldukları hiçbir yöntem, hiçbir prosedür kuralı </a:t>
            </a:r>
            <a:r>
              <a:rPr lang="tr-TR" dirty="0" smtClean="0"/>
              <a:t>olmadığını</a:t>
            </a:r>
            <a:r>
              <a:rPr lang="tr-TR" dirty="0"/>
              <a:t>, </a:t>
            </a:r>
            <a:r>
              <a:rPr lang="tr-TR" dirty="0" smtClean="0"/>
              <a:t>sadece anti-kurallara</a:t>
            </a:r>
            <a:r>
              <a:rPr lang="tr-TR" dirty="0"/>
              <a:t>, post-</a:t>
            </a:r>
            <a:r>
              <a:rPr lang="tr-TR" dirty="0" err="1"/>
              <a:t>modernizmin</a:t>
            </a:r>
            <a:r>
              <a:rPr lang="tr-TR" dirty="0"/>
              <a:t> "şüpheci" </a:t>
            </a:r>
            <a:r>
              <a:rPr lang="tr-TR" dirty="0" smtClean="0"/>
              <a:t>sertliğine uyduklarını söyler.</a:t>
            </a:r>
          </a:p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b="1" dirty="0" smtClean="0"/>
              <a:t>Temel yöntemler</a:t>
            </a:r>
          </a:p>
          <a:p>
            <a:pPr algn="l">
              <a:lnSpc>
                <a:spcPct val="114000"/>
              </a:lnSpc>
            </a:pPr>
            <a:r>
              <a:rPr lang="tr-TR" dirty="0" smtClean="0"/>
              <a:t>-arkeolojik yöntem</a:t>
            </a:r>
          </a:p>
          <a:p>
            <a:pPr algn="l">
              <a:lnSpc>
                <a:spcPct val="114000"/>
              </a:lnSpc>
            </a:pPr>
            <a:r>
              <a:rPr lang="tr-TR" dirty="0" smtClean="0"/>
              <a:t>-</a:t>
            </a:r>
            <a:r>
              <a:rPr lang="tr-TR" dirty="0" err="1" smtClean="0"/>
              <a:t>soykütüğü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smtClean="0"/>
              <a:t>metin kazıma</a:t>
            </a:r>
          </a:p>
          <a:p>
            <a:pPr algn="l">
              <a:lnSpc>
                <a:spcPct val="114000"/>
              </a:lnSpc>
            </a:pPr>
            <a:r>
              <a:rPr lang="tr-TR" dirty="0" smtClean="0"/>
              <a:t>-</a:t>
            </a:r>
            <a:r>
              <a:rPr lang="tr-TR" dirty="0"/>
              <a:t> </a:t>
            </a:r>
            <a:r>
              <a:rPr lang="tr-TR" dirty="0" err="1" smtClean="0"/>
              <a:t>yapıbozum</a:t>
            </a: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Bu nedenle </a:t>
            </a:r>
            <a:r>
              <a:rPr lang="tr-TR" dirty="0" err="1" smtClean="0"/>
              <a:t>postmodernizmde</a:t>
            </a:r>
            <a:r>
              <a:rPr lang="tr-TR" dirty="0" smtClean="0"/>
              <a:t> görebileceğimiz temel birkaç yönteme dair doyurucu açıklamalar bulmak zordur. Bu yöntemlerin usulleri, unsurları, sistematik işlemleri </a:t>
            </a:r>
            <a:r>
              <a:rPr lang="tr-TR" dirty="0" err="1" smtClean="0"/>
              <a:t>vb</a:t>
            </a:r>
            <a:r>
              <a:rPr lang="tr-TR" dirty="0" smtClean="0"/>
              <a:t> gibi konularda açıklayıcı tanımlamalar bulunmaz.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8778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3255" y="616017"/>
            <a:ext cx="11867949" cy="5852159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/>
              <a:t>Jean-François </a:t>
            </a:r>
            <a:r>
              <a:rPr lang="tr-TR" dirty="0" err="1" smtClean="0"/>
              <a:t>Lyotard</a:t>
            </a: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/>
              <a:t>Jean </a:t>
            </a:r>
            <a:r>
              <a:rPr lang="tr-TR" dirty="0" err="1" smtClean="0"/>
              <a:t>Baudrillard</a:t>
            </a: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/>
              <a:t>Paul </a:t>
            </a:r>
            <a:r>
              <a:rPr lang="tr-TR" dirty="0" err="1" smtClean="0"/>
              <a:t>Feyerabend</a:t>
            </a: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err="1"/>
              <a:t>Jacques</a:t>
            </a:r>
            <a:r>
              <a:rPr lang="tr-TR" dirty="0"/>
              <a:t> </a:t>
            </a:r>
            <a:r>
              <a:rPr lang="tr-TR" dirty="0" err="1" smtClean="0"/>
              <a:t>Derrida</a:t>
            </a: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err="1"/>
              <a:t>Michel</a:t>
            </a:r>
            <a:r>
              <a:rPr lang="tr-TR" dirty="0"/>
              <a:t> </a:t>
            </a:r>
            <a:r>
              <a:rPr lang="tr-TR" dirty="0" err="1"/>
              <a:t>Foucault</a:t>
            </a: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7870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2189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Post </a:t>
            </a:r>
            <a:r>
              <a:rPr lang="tr-TR" dirty="0" err="1" smtClean="0">
                <a:solidFill>
                  <a:srgbClr val="FF0000"/>
                </a:solidFill>
              </a:rPr>
              <a:t>Modernizm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3255" y="616017"/>
            <a:ext cx="11867949" cy="5852159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endParaRPr lang="tr-TR" dirty="0" smtClean="0"/>
          </a:p>
          <a:p>
            <a:pPr algn="l">
              <a:lnSpc>
                <a:spcPct val="114000"/>
              </a:lnSpc>
            </a:pPr>
            <a:r>
              <a:rPr lang="tr-TR" dirty="0" smtClean="0"/>
              <a:t>Kendinden önceki tüm bilimsel girişimlerin </a:t>
            </a:r>
            <a:r>
              <a:rPr lang="tr-TR" dirty="0" err="1" smtClean="0"/>
              <a:t>açıklayıcılığına</a:t>
            </a:r>
            <a:r>
              <a:rPr lang="tr-TR" dirty="0" smtClean="0"/>
              <a:t> karşı çıkar. 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Bilimin bilgiler hiyerarşisindeki yerini </a:t>
            </a:r>
            <a:r>
              <a:rPr lang="tr-TR" dirty="0" err="1" smtClean="0"/>
              <a:t>sorunsallaştırır</a:t>
            </a:r>
            <a:r>
              <a:rPr lang="tr-TR" dirty="0" smtClean="0"/>
              <a:t>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Sanatta ve edebiyatta oldukça yaratıcı özelliklere sahip olmasına karşın, sosyal bilimler ve politikada oldukça yıkıcı sonuçlar doğurmuştur. </a:t>
            </a:r>
            <a:endParaRPr lang="tr-TR" dirty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7180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193</Words>
  <Application>Microsoft Office PowerPoint</Application>
  <PresentationFormat>Geniş ekran</PresentationFormat>
  <Paragraphs>58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Post Modernizm</vt:lpstr>
      <vt:lpstr>Post Modernizm</vt:lpstr>
      <vt:lpstr>Post Modernizm</vt:lpstr>
      <vt:lpstr>Post Modernizm</vt:lpstr>
      <vt:lpstr>Post Modernizm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Modernizm</dc:title>
  <dc:creator>Asus</dc:creator>
  <cp:lastModifiedBy>Asus</cp:lastModifiedBy>
  <cp:revision>2</cp:revision>
  <dcterms:created xsi:type="dcterms:W3CDTF">2020-02-01T00:11:50Z</dcterms:created>
  <dcterms:modified xsi:type="dcterms:W3CDTF">2020-02-01T00:15:44Z</dcterms:modified>
</cp:coreProperties>
</file>