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9" r:id="rId2"/>
    <p:sldId id="286" r:id="rId3"/>
    <p:sldId id="28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6E8D8-B256-4554-B86B-128F8C11511D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722A7-811E-46BE-9FF4-9E858A64EE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10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8252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Characteristics of Adult </a:t>
            </a:r>
            <a:r>
              <a:rPr lang="tr-TR" dirty="0" smtClean="0"/>
              <a:t>Learners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Adults learn what they consider is </a:t>
            </a:r>
            <a:r>
              <a:rPr lang="en-US" dirty="0" smtClean="0"/>
              <a:t>important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Adults tend to be </a:t>
            </a:r>
            <a:r>
              <a:rPr lang="en-US" dirty="0" smtClean="0"/>
              <a:t>self-directing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Adults have a rich reservoir of experience that serves as </a:t>
            </a:r>
            <a:r>
              <a:rPr lang="en-US" dirty="0" smtClean="0"/>
              <a:t>a</a:t>
            </a:r>
            <a:r>
              <a:rPr lang="tr-TR" dirty="0" smtClean="0"/>
              <a:t> resource </a:t>
            </a:r>
            <a:r>
              <a:rPr lang="tr-TR" dirty="0"/>
              <a:t>for </a:t>
            </a:r>
            <a:r>
              <a:rPr lang="tr-TR" dirty="0" smtClean="0"/>
              <a:t>learning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• Adults prefer task- or problem-centered orientation to</a:t>
            </a:r>
          </a:p>
          <a:p>
            <a:pPr marL="0" indent="0">
              <a:buNone/>
            </a:pPr>
            <a:r>
              <a:rPr lang="en-US" dirty="0"/>
              <a:t>learning as opposed to a subject-matter </a:t>
            </a:r>
            <a:r>
              <a:rPr lang="en-US" dirty="0" smtClean="0"/>
              <a:t>orientation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619" y="2276872"/>
            <a:ext cx="3718542" cy="209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21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Characteristics of Adult Learners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931224" cy="30963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• Adults are generally motivated to learn due to intrinsic </a:t>
            </a:r>
            <a:r>
              <a:rPr lang="en-US" dirty="0" smtClean="0"/>
              <a:t>factors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Adults like to be treated as adults and will demand </a:t>
            </a:r>
            <a:r>
              <a:rPr lang="en-US" dirty="0" smtClean="0"/>
              <a:t>so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Adults generally want immediate applications of new</a:t>
            </a:r>
            <a:r>
              <a:rPr lang="tr-TR" dirty="0"/>
              <a:t> </a:t>
            </a:r>
            <a:r>
              <a:rPr lang="en-US" dirty="0"/>
              <a:t>information</a:t>
            </a:r>
            <a:r>
              <a:rPr lang="tr-TR" dirty="0"/>
              <a:t> </a:t>
            </a:r>
            <a:r>
              <a:rPr lang="en-US" dirty="0"/>
              <a:t>or skills to current problems or </a:t>
            </a:r>
            <a:r>
              <a:rPr lang="en-US" dirty="0" smtClean="0"/>
              <a:t>situations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Adults want to determine not only what they learn but also</a:t>
            </a:r>
          </a:p>
          <a:p>
            <a:pPr marL="0" indent="0">
              <a:buNone/>
            </a:pPr>
            <a:r>
              <a:rPr lang="en-US" dirty="0"/>
              <a:t>to identify and establish their own assessment techniques</a:t>
            </a:r>
            <a:endParaRPr lang="tr-TR" dirty="0"/>
          </a:p>
          <a:p>
            <a:endParaRPr lang="tr-T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869159"/>
            <a:ext cx="3817564" cy="1793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350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1004</TotalTime>
  <Words>121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Clarity</vt:lpstr>
      <vt:lpstr>MEDICAL STUDENT AND LIFELONG LEARNING</vt:lpstr>
      <vt:lpstr>Characteristics of Adult Learners</vt:lpstr>
      <vt:lpstr>Characteristics of Adult Learners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Gonullu</dc:creator>
  <cp:lastModifiedBy>Gonullu</cp:lastModifiedBy>
  <cp:revision>70</cp:revision>
  <dcterms:created xsi:type="dcterms:W3CDTF">2006-08-16T00:00:00Z</dcterms:created>
  <dcterms:modified xsi:type="dcterms:W3CDTF">2021-01-16T19:18:31Z</dcterms:modified>
</cp:coreProperties>
</file>