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9"/>
  </p:notesMasterIdLst>
  <p:sldIdLst>
    <p:sldId id="256" r:id="rId5"/>
    <p:sldId id="257" r:id="rId6"/>
    <p:sldId id="258" r:id="rId7"/>
    <p:sldId id="269" r:id="rId8"/>
    <p:sldId id="259" r:id="rId9"/>
    <p:sldId id="260" r:id="rId10"/>
    <p:sldId id="261" r:id="rId11"/>
    <p:sldId id="262" r:id="rId12"/>
    <p:sldId id="268" r:id="rId13"/>
    <p:sldId id="263" r:id="rId14"/>
    <p:sldId id="267" r:id="rId15"/>
    <p:sldId id="264" r:id="rId16"/>
    <p:sldId id="265" r:id="rId17"/>
    <p:sldId id="266" r:id="rId1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3C74DBF-045F-42F3-89EB-A7C9E5C6978B}" v="60" dt="2020-04-29T15:52:44.673"/>
  </p1510:revLst>
</p1510:revInfo>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4" autoAdjust="0"/>
    <p:restoredTop sz="94660"/>
  </p:normalViewPr>
  <p:slideViewPr>
    <p:cSldViewPr snapToGrid="0">
      <p:cViewPr varScale="1">
        <p:scale>
          <a:sx n="125" d="100"/>
          <a:sy n="125" d="100"/>
        </p:scale>
        <p:origin x="29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rhan.Polat" userId="ef32479d-87de-470b-9681-1d4f0d5d1b38" providerId="ADAL" clId="{81630DE7-2274-4854-AC79-928E4E606133}"/>
    <pc:docChg chg="undo custSel delSld modSld">
      <pc:chgData name="Erhan.Polat" userId="ef32479d-87de-470b-9681-1d4f0d5d1b38" providerId="ADAL" clId="{81630DE7-2274-4854-AC79-928E4E606133}" dt="2020-04-29T15:52:51.372" v="263" actId="20577"/>
      <pc:docMkLst>
        <pc:docMk/>
      </pc:docMkLst>
      <pc:sldChg chg="modSp">
        <pc:chgData name="Erhan.Polat" userId="ef32479d-87de-470b-9681-1d4f0d5d1b38" providerId="ADAL" clId="{81630DE7-2274-4854-AC79-928E4E606133}" dt="2020-04-29T15:31:32.568" v="4"/>
        <pc:sldMkLst>
          <pc:docMk/>
          <pc:sldMk cId="4247932390" sldId="256"/>
        </pc:sldMkLst>
        <pc:spChg chg="mod">
          <ac:chgData name="Erhan.Polat" userId="ef32479d-87de-470b-9681-1d4f0d5d1b38" providerId="ADAL" clId="{81630DE7-2274-4854-AC79-928E4E606133}" dt="2020-04-29T15:31:15.152" v="1" actId="20577"/>
          <ac:spMkLst>
            <pc:docMk/>
            <pc:sldMk cId="4247932390" sldId="256"/>
            <ac:spMk id="2" creationId="{4ED5E03F-508E-4B22-B3DF-6F43C3D15120}"/>
          </ac:spMkLst>
        </pc:spChg>
        <pc:spChg chg="mod">
          <ac:chgData name="Erhan.Polat" userId="ef32479d-87de-470b-9681-1d4f0d5d1b38" providerId="ADAL" clId="{81630DE7-2274-4854-AC79-928E4E606133}" dt="2020-04-29T15:31:32.568" v="4"/>
          <ac:spMkLst>
            <pc:docMk/>
            <pc:sldMk cId="4247932390" sldId="256"/>
            <ac:spMk id="3" creationId="{38A2D2B4-E0DE-4CBF-935D-78E662612751}"/>
          </ac:spMkLst>
        </pc:spChg>
      </pc:sldChg>
      <pc:sldChg chg="modSp">
        <pc:chgData name="Erhan.Polat" userId="ef32479d-87de-470b-9681-1d4f0d5d1b38" providerId="ADAL" clId="{81630DE7-2274-4854-AC79-928E4E606133}" dt="2020-04-29T15:35:27.520" v="126" actId="20577"/>
        <pc:sldMkLst>
          <pc:docMk/>
          <pc:sldMk cId="219005176" sldId="257"/>
        </pc:sldMkLst>
        <pc:spChg chg="mod">
          <ac:chgData name="Erhan.Polat" userId="ef32479d-87de-470b-9681-1d4f0d5d1b38" providerId="ADAL" clId="{81630DE7-2274-4854-AC79-928E4E606133}" dt="2020-04-29T15:35:27.520" v="126" actId="20577"/>
          <ac:spMkLst>
            <pc:docMk/>
            <pc:sldMk cId="219005176" sldId="257"/>
            <ac:spMk id="3" creationId="{A9551F10-475B-4545-ADBA-373C9193C046}"/>
          </ac:spMkLst>
        </pc:spChg>
      </pc:sldChg>
      <pc:sldChg chg="modSp">
        <pc:chgData name="Erhan.Polat" userId="ef32479d-87de-470b-9681-1d4f0d5d1b38" providerId="ADAL" clId="{81630DE7-2274-4854-AC79-928E4E606133}" dt="2020-04-29T15:39:08.409" v="177" actId="15"/>
        <pc:sldMkLst>
          <pc:docMk/>
          <pc:sldMk cId="3361611660" sldId="258"/>
        </pc:sldMkLst>
        <pc:spChg chg="mod">
          <ac:chgData name="Erhan.Polat" userId="ef32479d-87de-470b-9681-1d4f0d5d1b38" providerId="ADAL" clId="{81630DE7-2274-4854-AC79-928E4E606133}" dt="2020-04-29T15:32:34.753" v="84"/>
          <ac:spMkLst>
            <pc:docMk/>
            <pc:sldMk cId="3361611660" sldId="258"/>
            <ac:spMk id="2" creationId="{D0E897B7-10AB-410C-A234-AB7403C97E37}"/>
          </ac:spMkLst>
        </pc:spChg>
        <pc:spChg chg="mod">
          <ac:chgData name="Erhan.Polat" userId="ef32479d-87de-470b-9681-1d4f0d5d1b38" providerId="ADAL" clId="{81630DE7-2274-4854-AC79-928E4E606133}" dt="2020-04-29T15:39:08.409" v="177" actId="15"/>
          <ac:spMkLst>
            <pc:docMk/>
            <pc:sldMk cId="3361611660" sldId="258"/>
            <ac:spMk id="3" creationId="{52C15610-3040-40FE-8728-698C83F37497}"/>
          </ac:spMkLst>
        </pc:spChg>
      </pc:sldChg>
      <pc:sldChg chg="addSp delSp modSp">
        <pc:chgData name="Erhan.Polat" userId="ef32479d-87de-470b-9681-1d4f0d5d1b38" providerId="ADAL" clId="{81630DE7-2274-4854-AC79-928E4E606133}" dt="2020-04-29T15:44:05.998" v="208"/>
        <pc:sldMkLst>
          <pc:docMk/>
          <pc:sldMk cId="865479116" sldId="259"/>
        </pc:sldMkLst>
        <pc:spChg chg="mod">
          <ac:chgData name="Erhan.Polat" userId="ef32479d-87de-470b-9681-1d4f0d5d1b38" providerId="ADAL" clId="{81630DE7-2274-4854-AC79-928E4E606133}" dt="2020-04-29T15:34:09.256" v="107" actId="20577"/>
          <ac:spMkLst>
            <pc:docMk/>
            <pc:sldMk cId="865479116" sldId="259"/>
            <ac:spMk id="2" creationId="{253DBCD5-7D4C-4CA5-A356-B9E21DF8944F}"/>
          </ac:spMkLst>
        </pc:spChg>
        <pc:spChg chg="add mod">
          <ac:chgData name="Erhan.Polat" userId="ef32479d-87de-470b-9681-1d4f0d5d1b38" providerId="ADAL" clId="{81630DE7-2274-4854-AC79-928E4E606133}" dt="2020-04-29T15:44:05.998" v="208"/>
          <ac:spMkLst>
            <pc:docMk/>
            <pc:sldMk cId="865479116" sldId="259"/>
            <ac:spMk id="10" creationId="{E906C0E5-609A-4CCD-9AD5-2CE2FD8A9848}"/>
          </ac:spMkLst>
        </pc:spChg>
        <pc:picChg chg="del">
          <ac:chgData name="Erhan.Polat" userId="ef32479d-87de-470b-9681-1d4f0d5d1b38" providerId="ADAL" clId="{81630DE7-2274-4854-AC79-928E4E606133}" dt="2020-04-29T15:33:16.158" v="93" actId="478"/>
          <ac:picMkLst>
            <pc:docMk/>
            <pc:sldMk cId="865479116" sldId="259"/>
            <ac:picMk id="4098" creationId="{87CECC91-7B89-40C9-8940-EB877FB3BF1E}"/>
          </ac:picMkLst>
        </pc:picChg>
      </pc:sldChg>
      <pc:sldChg chg="modSp">
        <pc:chgData name="Erhan.Polat" userId="ef32479d-87de-470b-9681-1d4f0d5d1b38" providerId="ADAL" clId="{81630DE7-2274-4854-AC79-928E4E606133}" dt="2020-04-29T15:44:43.972" v="215" actId="20577"/>
        <pc:sldMkLst>
          <pc:docMk/>
          <pc:sldMk cId="175592888" sldId="260"/>
        </pc:sldMkLst>
        <pc:spChg chg="mod">
          <ac:chgData name="Erhan.Polat" userId="ef32479d-87de-470b-9681-1d4f0d5d1b38" providerId="ADAL" clId="{81630DE7-2274-4854-AC79-928E4E606133}" dt="2020-04-29T15:34:25.281" v="109"/>
          <ac:spMkLst>
            <pc:docMk/>
            <pc:sldMk cId="175592888" sldId="260"/>
            <ac:spMk id="2" creationId="{3C868566-8714-470A-8B4A-669483AA3FE1}"/>
          </ac:spMkLst>
        </pc:spChg>
        <pc:spChg chg="mod">
          <ac:chgData name="Erhan.Polat" userId="ef32479d-87de-470b-9681-1d4f0d5d1b38" providerId="ADAL" clId="{81630DE7-2274-4854-AC79-928E4E606133}" dt="2020-04-29T15:44:43.972" v="215" actId="20577"/>
          <ac:spMkLst>
            <pc:docMk/>
            <pc:sldMk cId="175592888" sldId="260"/>
            <ac:spMk id="3" creationId="{74F1F5A1-7CAD-4DF1-935F-CA68B84F95BC}"/>
          </ac:spMkLst>
        </pc:spChg>
      </pc:sldChg>
      <pc:sldChg chg="modSp">
        <pc:chgData name="Erhan.Polat" userId="ef32479d-87de-470b-9681-1d4f0d5d1b38" providerId="ADAL" clId="{81630DE7-2274-4854-AC79-928E4E606133}" dt="2020-04-29T15:45:24.145" v="218"/>
        <pc:sldMkLst>
          <pc:docMk/>
          <pc:sldMk cId="2714395768" sldId="261"/>
        </pc:sldMkLst>
        <pc:spChg chg="mod">
          <ac:chgData name="Erhan.Polat" userId="ef32479d-87de-470b-9681-1d4f0d5d1b38" providerId="ADAL" clId="{81630DE7-2274-4854-AC79-928E4E606133}" dt="2020-04-29T15:34:44.297" v="114"/>
          <ac:spMkLst>
            <pc:docMk/>
            <pc:sldMk cId="2714395768" sldId="261"/>
            <ac:spMk id="2" creationId="{4698BBCC-E507-4E3D-B90B-36093D2F114C}"/>
          </ac:spMkLst>
        </pc:spChg>
        <pc:spChg chg="mod">
          <ac:chgData name="Erhan.Polat" userId="ef32479d-87de-470b-9681-1d4f0d5d1b38" providerId="ADAL" clId="{81630DE7-2274-4854-AC79-928E4E606133}" dt="2020-04-29T15:45:24.145" v="218"/>
          <ac:spMkLst>
            <pc:docMk/>
            <pc:sldMk cId="2714395768" sldId="261"/>
            <ac:spMk id="3" creationId="{FFC8BDE3-FDE5-4034-ADBB-0A658ED2F538}"/>
          </ac:spMkLst>
        </pc:spChg>
      </pc:sldChg>
      <pc:sldChg chg="delSp modSp">
        <pc:chgData name="Erhan.Polat" userId="ef32479d-87de-470b-9681-1d4f0d5d1b38" providerId="ADAL" clId="{81630DE7-2274-4854-AC79-928E4E606133}" dt="2020-04-29T15:46:34.772" v="225" actId="404"/>
        <pc:sldMkLst>
          <pc:docMk/>
          <pc:sldMk cId="2561360586" sldId="262"/>
        </pc:sldMkLst>
        <pc:spChg chg="mod">
          <ac:chgData name="Erhan.Polat" userId="ef32479d-87de-470b-9681-1d4f0d5d1b38" providerId="ADAL" clId="{81630DE7-2274-4854-AC79-928E4E606133}" dt="2020-04-29T15:35:04.638" v="120" actId="20577"/>
          <ac:spMkLst>
            <pc:docMk/>
            <pc:sldMk cId="2561360586" sldId="262"/>
            <ac:spMk id="2" creationId="{D0E897B7-10AB-410C-A234-AB7403C97E37}"/>
          </ac:spMkLst>
        </pc:spChg>
        <pc:spChg chg="mod">
          <ac:chgData name="Erhan.Polat" userId="ef32479d-87de-470b-9681-1d4f0d5d1b38" providerId="ADAL" clId="{81630DE7-2274-4854-AC79-928E4E606133}" dt="2020-04-29T15:46:34.772" v="225" actId="404"/>
          <ac:spMkLst>
            <pc:docMk/>
            <pc:sldMk cId="2561360586" sldId="262"/>
            <ac:spMk id="6" creationId="{442585F6-A4FE-4985-81F2-2D1FED966768}"/>
          </ac:spMkLst>
        </pc:spChg>
        <pc:picChg chg="del">
          <ac:chgData name="Erhan.Polat" userId="ef32479d-87de-470b-9681-1d4f0d5d1b38" providerId="ADAL" clId="{81630DE7-2274-4854-AC79-928E4E606133}" dt="2020-04-29T15:35:01.284" v="118" actId="478"/>
          <ac:picMkLst>
            <pc:docMk/>
            <pc:sldMk cId="2561360586" sldId="262"/>
            <ac:picMk id="6146" creationId="{7CB155FB-EC37-4F86-B7D1-6031B0EAEC40}"/>
          </ac:picMkLst>
        </pc:picChg>
      </pc:sldChg>
      <pc:sldChg chg="modSp">
        <pc:chgData name="Erhan.Polat" userId="ef32479d-87de-470b-9681-1d4f0d5d1b38" providerId="ADAL" clId="{81630DE7-2274-4854-AC79-928E4E606133}" dt="2020-04-29T15:48:38.448" v="252" actId="20577"/>
        <pc:sldMkLst>
          <pc:docMk/>
          <pc:sldMk cId="896422179" sldId="263"/>
        </pc:sldMkLst>
        <pc:spChg chg="mod">
          <ac:chgData name="Erhan.Polat" userId="ef32479d-87de-470b-9681-1d4f0d5d1b38" providerId="ADAL" clId="{81630DE7-2274-4854-AC79-928E4E606133}" dt="2020-04-29T15:35:52.207" v="131" actId="20577"/>
          <ac:spMkLst>
            <pc:docMk/>
            <pc:sldMk cId="896422179" sldId="263"/>
            <ac:spMk id="2" creationId="{253DBCD5-7D4C-4CA5-A356-B9E21DF8944F}"/>
          </ac:spMkLst>
        </pc:spChg>
        <pc:spChg chg="mod">
          <ac:chgData name="Erhan.Polat" userId="ef32479d-87de-470b-9681-1d4f0d5d1b38" providerId="ADAL" clId="{81630DE7-2274-4854-AC79-928E4E606133}" dt="2020-04-29T15:48:38.448" v="252" actId="20577"/>
          <ac:spMkLst>
            <pc:docMk/>
            <pc:sldMk cId="896422179" sldId="263"/>
            <ac:spMk id="3" creationId="{21BDD1D5-B5D1-4802-B3B0-9E3FE81061A4}"/>
          </ac:spMkLst>
        </pc:spChg>
      </pc:sldChg>
      <pc:sldChg chg="modSp">
        <pc:chgData name="Erhan.Polat" userId="ef32479d-87de-470b-9681-1d4f0d5d1b38" providerId="ADAL" clId="{81630DE7-2274-4854-AC79-928E4E606133}" dt="2020-04-29T15:52:16.283" v="261" actId="27636"/>
        <pc:sldMkLst>
          <pc:docMk/>
          <pc:sldMk cId="355304059" sldId="264"/>
        </pc:sldMkLst>
        <pc:spChg chg="mod">
          <ac:chgData name="Erhan.Polat" userId="ef32479d-87de-470b-9681-1d4f0d5d1b38" providerId="ADAL" clId="{81630DE7-2274-4854-AC79-928E4E606133}" dt="2020-04-29T15:36:16.026" v="144" actId="20577"/>
          <ac:spMkLst>
            <pc:docMk/>
            <pc:sldMk cId="355304059" sldId="264"/>
            <ac:spMk id="2" creationId="{3C868566-8714-470A-8B4A-669483AA3FE1}"/>
          </ac:spMkLst>
        </pc:spChg>
        <pc:spChg chg="mod">
          <ac:chgData name="Erhan.Polat" userId="ef32479d-87de-470b-9681-1d4f0d5d1b38" providerId="ADAL" clId="{81630DE7-2274-4854-AC79-928E4E606133}" dt="2020-04-29T15:52:16.283" v="261" actId="27636"/>
          <ac:spMkLst>
            <pc:docMk/>
            <pc:sldMk cId="355304059" sldId="264"/>
            <ac:spMk id="3" creationId="{74F1F5A1-7CAD-4DF1-935F-CA68B84F95BC}"/>
          </ac:spMkLst>
        </pc:spChg>
      </pc:sldChg>
      <pc:sldChg chg="modSp">
        <pc:chgData name="Erhan.Polat" userId="ef32479d-87de-470b-9681-1d4f0d5d1b38" providerId="ADAL" clId="{81630DE7-2274-4854-AC79-928E4E606133}" dt="2020-04-29T15:52:51.372" v="263" actId="20577"/>
        <pc:sldMkLst>
          <pc:docMk/>
          <pc:sldMk cId="83190055" sldId="265"/>
        </pc:sldMkLst>
        <pc:spChg chg="mod">
          <ac:chgData name="Erhan.Polat" userId="ef32479d-87de-470b-9681-1d4f0d5d1b38" providerId="ADAL" clId="{81630DE7-2274-4854-AC79-928E4E606133}" dt="2020-04-29T15:36:23.776" v="146"/>
          <ac:spMkLst>
            <pc:docMk/>
            <pc:sldMk cId="83190055" sldId="265"/>
            <ac:spMk id="2" creationId="{4698BBCC-E507-4E3D-B90B-36093D2F114C}"/>
          </ac:spMkLst>
        </pc:spChg>
        <pc:spChg chg="mod">
          <ac:chgData name="Erhan.Polat" userId="ef32479d-87de-470b-9681-1d4f0d5d1b38" providerId="ADAL" clId="{81630DE7-2274-4854-AC79-928E4E606133}" dt="2020-04-29T15:52:51.372" v="263" actId="20577"/>
          <ac:spMkLst>
            <pc:docMk/>
            <pc:sldMk cId="83190055" sldId="265"/>
            <ac:spMk id="3" creationId="{FFC8BDE3-FDE5-4034-ADBB-0A658ED2F538}"/>
          </ac:spMkLst>
        </pc:spChg>
      </pc:sldChg>
      <pc:sldChg chg="addSp delSp modSp">
        <pc:chgData name="Erhan.Polat" userId="ef32479d-87de-470b-9681-1d4f0d5d1b38" providerId="ADAL" clId="{81630DE7-2274-4854-AC79-928E4E606133}" dt="2020-04-29T15:50:41.313" v="256" actId="20577"/>
        <pc:sldMkLst>
          <pc:docMk/>
          <pc:sldMk cId="2856730335" sldId="267"/>
        </pc:sldMkLst>
        <pc:spChg chg="mod">
          <ac:chgData name="Erhan.Polat" userId="ef32479d-87de-470b-9681-1d4f0d5d1b38" providerId="ADAL" clId="{81630DE7-2274-4854-AC79-928E4E606133}" dt="2020-04-29T15:36:03.877" v="137" actId="20577"/>
          <ac:spMkLst>
            <pc:docMk/>
            <pc:sldMk cId="2856730335" sldId="267"/>
            <ac:spMk id="2" creationId="{BCE71F3D-0078-427E-90E8-73BDC8A337EF}"/>
          </ac:spMkLst>
        </pc:spChg>
        <pc:spChg chg="del mod">
          <ac:chgData name="Erhan.Polat" userId="ef32479d-87de-470b-9681-1d4f0d5d1b38" providerId="ADAL" clId="{81630DE7-2274-4854-AC79-928E4E606133}" dt="2020-04-29T15:50:17.538" v="254" actId="478"/>
          <ac:spMkLst>
            <pc:docMk/>
            <pc:sldMk cId="2856730335" sldId="267"/>
            <ac:spMk id="3" creationId="{7C6D5AD7-198E-40CC-B944-52EF00AA094F}"/>
          </ac:spMkLst>
        </pc:spChg>
        <pc:spChg chg="add mod">
          <ac:chgData name="Erhan.Polat" userId="ef32479d-87de-470b-9681-1d4f0d5d1b38" providerId="ADAL" clId="{81630DE7-2274-4854-AC79-928E4E606133}" dt="2020-04-29T15:50:41.313" v="256" actId="20577"/>
          <ac:spMkLst>
            <pc:docMk/>
            <pc:sldMk cId="2856730335" sldId="267"/>
            <ac:spMk id="6" creationId="{8820A3A0-055D-4C72-9D7F-973B8E105B7A}"/>
          </ac:spMkLst>
        </pc:spChg>
      </pc:sldChg>
      <pc:sldChg chg="delSp modSp">
        <pc:chgData name="Erhan.Polat" userId="ef32479d-87de-470b-9681-1d4f0d5d1b38" providerId="ADAL" clId="{81630DE7-2274-4854-AC79-928E4E606133}" dt="2020-04-29T15:47:22.248" v="227" actId="20577"/>
        <pc:sldMkLst>
          <pc:docMk/>
          <pc:sldMk cId="2744433285" sldId="268"/>
        </pc:sldMkLst>
        <pc:spChg chg="mod">
          <ac:chgData name="Erhan.Polat" userId="ef32479d-87de-470b-9681-1d4f0d5d1b38" providerId="ADAL" clId="{81630DE7-2274-4854-AC79-928E4E606133}" dt="2020-04-29T15:35:22.311" v="124" actId="20577"/>
          <ac:spMkLst>
            <pc:docMk/>
            <pc:sldMk cId="2744433285" sldId="268"/>
            <ac:spMk id="2" creationId="{A68AF6A6-B181-451D-8125-BF077D9C799A}"/>
          </ac:spMkLst>
        </pc:spChg>
        <pc:spChg chg="mod">
          <ac:chgData name="Erhan.Polat" userId="ef32479d-87de-470b-9681-1d4f0d5d1b38" providerId="ADAL" clId="{81630DE7-2274-4854-AC79-928E4E606133}" dt="2020-04-29T15:47:22.248" v="227" actId="20577"/>
          <ac:spMkLst>
            <pc:docMk/>
            <pc:sldMk cId="2744433285" sldId="268"/>
            <ac:spMk id="6" creationId="{6280BBCB-4180-4B70-8969-8D3442B3F6B9}"/>
          </ac:spMkLst>
        </pc:spChg>
        <pc:picChg chg="del">
          <ac:chgData name="Erhan.Polat" userId="ef32479d-87de-470b-9681-1d4f0d5d1b38" providerId="ADAL" clId="{81630DE7-2274-4854-AC79-928E4E606133}" dt="2020-04-29T15:35:19.142" v="122" actId="478"/>
          <ac:picMkLst>
            <pc:docMk/>
            <pc:sldMk cId="2744433285" sldId="268"/>
            <ac:picMk id="7170" creationId="{50AF4088-B240-400D-A025-8470F113F57B}"/>
          </ac:picMkLst>
        </pc:picChg>
      </pc:sldChg>
      <pc:sldChg chg="addSp delSp modSp">
        <pc:chgData name="Erhan.Polat" userId="ef32479d-87de-470b-9681-1d4f0d5d1b38" providerId="ADAL" clId="{81630DE7-2274-4854-AC79-928E4E606133}" dt="2020-04-29T15:42:58.117" v="206" actId="20577"/>
        <pc:sldMkLst>
          <pc:docMk/>
          <pc:sldMk cId="619464650" sldId="269"/>
        </pc:sldMkLst>
        <pc:spChg chg="mod">
          <ac:chgData name="Erhan.Polat" userId="ef32479d-87de-470b-9681-1d4f0d5d1b38" providerId="ADAL" clId="{81630DE7-2274-4854-AC79-928E4E606133}" dt="2020-04-29T15:32:51.568" v="89"/>
          <ac:spMkLst>
            <pc:docMk/>
            <pc:sldMk cId="619464650" sldId="269"/>
            <ac:spMk id="2" creationId="{60930756-6D37-4E02-92DE-3578DCE0133F}"/>
          </ac:spMkLst>
        </pc:spChg>
        <pc:spChg chg="mod">
          <ac:chgData name="Erhan.Polat" userId="ef32479d-87de-470b-9681-1d4f0d5d1b38" providerId="ADAL" clId="{81630DE7-2274-4854-AC79-928E4E606133}" dt="2020-04-29T15:42:58.117" v="206" actId="20577"/>
          <ac:spMkLst>
            <pc:docMk/>
            <pc:sldMk cId="619464650" sldId="269"/>
            <ac:spMk id="6" creationId="{7E387AD8-C081-4044-8BA4-790C65A3608F}"/>
          </ac:spMkLst>
        </pc:spChg>
        <pc:picChg chg="add del mod">
          <ac:chgData name="Erhan.Polat" userId="ef32479d-87de-470b-9681-1d4f0d5d1b38" providerId="ADAL" clId="{81630DE7-2274-4854-AC79-928E4E606133}" dt="2020-04-29T15:42:49.755" v="194" actId="478"/>
          <ac:picMkLst>
            <pc:docMk/>
            <pc:sldMk cId="619464650" sldId="269"/>
            <ac:picMk id="3073" creationId="{05FE66EA-289D-4ABD-8CD9-DFD45194146A}"/>
          </ac:picMkLst>
        </pc:picChg>
      </pc:sldChg>
      <pc:sldChg chg="del">
        <pc:chgData name="Erhan.Polat" userId="ef32479d-87de-470b-9681-1d4f0d5d1b38" providerId="ADAL" clId="{81630DE7-2274-4854-AC79-928E4E606133}" dt="2020-04-29T15:36:31.726" v="150" actId="47"/>
        <pc:sldMkLst>
          <pc:docMk/>
          <pc:sldMk cId="1290742741" sldId="270"/>
        </pc:sldMkLst>
      </pc:sldChg>
      <pc:sldChg chg="del">
        <pc:chgData name="Erhan.Polat" userId="ef32479d-87de-470b-9681-1d4f0d5d1b38" providerId="ADAL" clId="{81630DE7-2274-4854-AC79-928E4E606133}" dt="2020-04-29T15:36:30.763" v="149" actId="47"/>
        <pc:sldMkLst>
          <pc:docMk/>
          <pc:sldMk cId="1032977884" sldId="271"/>
        </pc:sldMkLst>
      </pc:sldChg>
      <pc:sldChg chg="del">
        <pc:chgData name="Erhan.Polat" userId="ef32479d-87de-470b-9681-1d4f0d5d1b38" providerId="ADAL" clId="{81630DE7-2274-4854-AC79-928E4E606133}" dt="2020-04-29T15:36:29.564" v="148" actId="47"/>
        <pc:sldMkLst>
          <pc:docMk/>
          <pc:sldMk cId="4122479527" sldId="272"/>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FA36C60-75EF-4625-A135-B34F1DFBA858}" type="datetimeFigureOut">
              <a:rPr lang="tr-TR" smtClean="0"/>
              <a:t>29.04.2020</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EA64F4B-09D5-4D51-95F9-C2E4945B388A}" type="slidenum">
              <a:rPr lang="tr-TR" smtClean="0"/>
              <a:t>‹#›</a:t>
            </a:fld>
            <a:endParaRPr lang="tr-TR"/>
          </a:p>
        </p:txBody>
      </p:sp>
    </p:spTree>
    <p:extLst>
      <p:ext uri="{BB962C8B-B14F-4D97-AF65-F5344CB8AC3E}">
        <p14:creationId xmlns:p14="http://schemas.microsoft.com/office/powerpoint/2010/main" val="37623248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004776C-96EA-4E6E-9D65-B6F551A3ACF8}"/>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E1831C26-1AAA-4BE4-BEE8-97508CCC516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E26D9EAD-CF5C-4962-BEB1-1759A56E9629}"/>
              </a:ext>
            </a:extLst>
          </p:cNvPr>
          <p:cNvSpPr>
            <a:spLocks noGrp="1"/>
          </p:cNvSpPr>
          <p:nvPr>
            <p:ph type="dt" sz="half" idx="10"/>
          </p:nvPr>
        </p:nvSpPr>
        <p:spPr/>
        <p:txBody>
          <a:bodyPr/>
          <a:lstStyle/>
          <a:p>
            <a:fld id="{0CC88834-C659-4251-B9B8-5FA68EAA6C03}" type="datetime1">
              <a:rPr lang="tr-TR" smtClean="0"/>
              <a:t>29.04.2020</a:t>
            </a:fld>
            <a:endParaRPr lang="tr-TR"/>
          </a:p>
        </p:txBody>
      </p:sp>
      <p:sp>
        <p:nvSpPr>
          <p:cNvPr id="5" name="Alt Bilgi Yer Tutucusu 4">
            <a:extLst>
              <a:ext uri="{FF2B5EF4-FFF2-40B4-BE49-F238E27FC236}">
                <a16:creationId xmlns:a16="http://schemas.microsoft.com/office/drawing/2014/main" id="{CC7CFB0B-5C18-48E8-9795-E1465796C0F9}"/>
              </a:ext>
            </a:extLst>
          </p:cNvPr>
          <p:cNvSpPr>
            <a:spLocks noGrp="1"/>
          </p:cNvSpPr>
          <p:nvPr>
            <p:ph type="ftr" sz="quarter" idx="11"/>
          </p:nvPr>
        </p:nvSpPr>
        <p:spPr/>
        <p:txBody>
          <a:bodyPr/>
          <a:lstStyle/>
          <a:p>
            <a:r>
              <a:rPr lang="tr-TR"/>
              <a:t>Öğr. Gör. Erhan POLAT</a:t>
            </a:r>
          </a:p>
        </p:txBody>
      </p:sp>
      <p:sp>
        <p:nvSpPr>
          <p:cNvPr id="6" name="Slayt Numarası Yer Tutucusu 5">
            <a:extLst>
              <a:ext uri="{FF2B5EF4-FFF2-40B4-BE49-F238E27FC236}">
                <a16:creationId xmlns:a16="http://schemas.microsoft.com/office/drawing/2014/main" id="{DBEBC322-0A34-40D5-BA49-A23EAA95E01C}"/>
              </a:ext>
            </a:extLst>
          </p:cNvPr>
          <p:cNvSpPr>
            <a:spLocks noGrp="1"/>
          </p:cNvSpPr>
          <p:nvPr>
            <p:ph type="sldNum" sz="quarter" idx="12"/>
          </p:nvPr>
        </p:nvSpPr>
        <p:spPr/>
        <p:txBody>
          <a:bodyPr/>
          <a:lstStyle/>
          <a:p>
            <a:fld id="{D8942134-FB81-4582-961A-16ECA7E6D529}" type="slidenum">
              <a:rPr lang="tr-TR" smtClean="0"/>
              <a:t>‹#›</a:t>
            </a:fld>
            <a:endParaRPr lang="tr-TR"/>
          </a:p>
        </p:txBody>
      </p:sp>
    </p:spTree>
    <p:extLst>
      <p:ext uri="{BB962C8B-B14F-4D97-AF65-F5344CB8AC3E}">
        <p14:creationId xmlns:p14="http://schemas.microsoft.com/office/powerpoint/2010/main" val="8719126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354A24B-7463-4C41-8FCB-BD1E8585A487}"/>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419E7563-1343-43B9-AA40-0BC8DB59F841}"/>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BEB7780F-9287-48CB-A50A-77659997109D}"/>
              </a:ext>
            </a:extLst>
          </p:cNvPr>
          <p:cNvSpPr>
            <a:spLocks noGrp="1"/>
          </p:cNvSpPr>
          <p:nvPr>
            <p:ph type="dt" sz="half" idx="10"/>
          </p:nvPr>
        </p:nvSpPr>
        <p:spPr/>
        <p:txBody>
          <a:bodyPr/>
          <a:lstStyle/>
          <a:p>
            <a:fld id="{C602FB00-45F2-4B7A-BC59-0ADD86C6B2E0}" type="datetime1">
              <a:rPr lang="tr-TR" smtClean="0"/>
              <a:t>29.04.2020</a:t>
            </a:fld>
            <a:endParaRPr lang="tr-TR"/>
          </a:p>
        </p:txBody>
      </p:sp>
      <p:sp>
        <p:nvSpPr>
          <p:cNvPr id="5" name="Alt Bilgi Yer Tutucusu 4">
            <a:extLst>
              <a:ext uri="{FF2B5EF4-FFF2-40B4-BE49-F238E27FC236}">
                <a16:creationId xmlns:a16="http://schemas.microsoft.com/office/drawing/2014/main" id="{D0FE98D4-880A-4D76-BE1B-985A55001A91}"/>
              </a:ext>
            </a:extLst>
          </p:cNvPr>
          <p:cNvSpPr>
            <a:spLocks noGrp="1"/>
          </p:cNvSpPr>
          <p:nvPr>
            <p:ph type="ftr" sz="quarter" idx="11"/>
          </p:nvPr>
        </p:nvSpPr>
        <p:spPr/>
        <p:txBody>
          <a:bodyPr/>
          <a:lstStyle/>
          <a:p>
            <a:r>
              <a:rPr lang="tr-TR"/>
              <a:t>Öğr. Gör. Erhan POLAT</a:t>
            </a:r>
          </a:p>
        </p:txBody>
      </p:sp>
      <p:sp>
        <p:nvSpPr>
          <p:cNvPr id="6" name="Slayt Numarası Yer Tutucusu 5">
            <a:extLst>
              <a:ext uri="{FF2B5EF4-FFF2-40B4-BE49-F238E27FC236}">
                <a16:creationId xmlns:a16="http://schemas.microsoft.com/office/drawing/2014/main" id="{DB19B5A8-39E7-4362-8501-2F1D4B829DF2}"/>
              </a:ext>
            </a:extLst>
          </p:cNvPr>
          <p:cNvSpPr>
            <a:spLocks noGrp="1"/>
          </p:cNvSpPr>
          <p:nvPr>
            <p:ph type="sldNum" sz="quarter" idx="12"/>
          </p:nvPr>
        </p:nvSpPr>
        <p:spPr/>
        <p:txBody>
          <a:bodyPr/>
          <a:lstStyle/>
          <a:p>
            <a:fld id="{D8942134-FB81-4582-961A-16ECA7E6D529}" type="slidenum">
              <a:rPr lang="tr-TR" smtClean="0"/>
              <a:t>‹#›</a:t>
            </a:fld>
            <a:endParaRPr lang="tr-TR"/>
          </a:p>
        </p:txBody>
      </p:sp>
    </p:spTree>
    <p:extLst>
      <p:ext uri="{BB962C8B-B14F-4D97-AF65-F5344CB8AC3E}">
        <p14:creationId xmlns:p14="http://schemas.microsoft.com/office/powerpoint/2010/main" val="30727470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230C17DC-1F73-4334-A521-90C97A1F32B9}"/>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2685F5FA-03AA-409F-BE2F-D212150B6187}"/>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C6E3871E-FB8E-456C-BFF6-7717802281C9}"/>
              </a:ext>
            </a:extLst>
          </p:cNvPr>
          <p:cNvSpPr>
            <a:spLocks noGrp="1"/>
          </p:cNvSpPr>
          <p:nvPr>
            <p:ph type="dt" sz="half" idx="10"/>
          </p:nvPr>
        </p:nvSpPr>
        <p:spPr/>
        <p:txBody>
          <a:bodyPr/>
          <a:lstStyle/>
          <a:p>
            <a:fld id="{07DA88E5-1657-41C9-927D-982B807CAD19}" type="datetime1">
              <a:rPr lang="tr-TR" smtClean="0"/>
              <a:t>29.04.2020</a:t>
            </a:fld>
            <a:endParaRPr lang="tr-TR"/>
          </a:p>
        </p:txBody>
      </p:sp>
      <p:sp>
        <p:nvSpPr>
          <p:cNvPr id="5" name="Alt Bilgi Yer Tutucusu 4">
            <a:extLst>
              <a:ext uri="{FF2B5EF4-FFF2-40B4-BE49-F238E27FC236}">
                <a16:creationId xmlns:a16="http://schemas.microsoft.com/office/drawing/2014/main" id="{4871E088-BB6D-4E9D-BC63-2E83D54FB087}"/>
              </a:ext>
            </a:extLst>
          </p:cNvPr>
          <p:cNvSpPr>
            <a:spLocks noGrp="1"/>
          </p:cNvSpPr>
          <p:nvPr>
            <p:ph type="ftr" sz="quarter" idx="11"/>
          </p:nvPr>
        </p:nvSpPr>
        <p:spPr/>
        <p:txBody>
          <a:bodyPr/>
          <a:lstStyle/>
          <a:p>
            <a:r>
              <a:rPr lang="tr-TR"/>
              <a:t>Öğr. Gör. Erhan POLAT</a:t>
            </a:r>
          </a:p>
        </p:txBody>
      </p:sp>
      <p:sp>
        <p:nvSpPr>
          <p:cNvPr id="6" name="Slayt Numarası Yer Tutucusu 5">
            <a:extLst>
              <a:ext uri="{FF2B5EF4-FFF2-40B4-BE49-F238E27FC236}">
                <a16:creationId xmlns:a16="http://schemas.microsoft.com/office/drawing/2014/main" id="{F8C345D1-2219-4B81-841D-078558525A3D}"/>
              </a:ext>
            </a:extLst>
          </p:cNvPr>
          <p:cNvSpPr>
            <a:spLocks noGrp="1"/>
          </p:cNvSpPr>
          <p:nvPr>
            <p:ph type="sldNum" sz="quarter" idx="12"/>
          </p:nvPr>
        </p:nvSpPr>
        <p:spPr/>
        <p:txBody>
          <a:bodyPr/>
          <a:lstStyle/>
          <a:p>
            <a:fld id="{D8942134-FB81-4582-961A-16ECA7E6D529}" type="slidenum">
              <a:rPr lang="tr-TR" smtClean="0"/>
              <a:t>‹#›</a:t>
            </a:fld>
            <a:endParaRPr lang="tr-TR"/>
          </a:p>
        </p:txBody>
      </p:sp>
    </p:spTree>
    <p:extLst>
      <p:ext uri="{BB962C8B-B14F-4D97-AF65-F5344CB8AC3E}">
        <p14:creationId xmlns:p14="http://schemas.microsoft.com/office/powerpoint/2010/main" val="17123902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C37E3D7-3FFF-4ACC-BFDE-D22FE8FD7857}"/>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CA6DF637-FD34-4DDE-8CF8-B1AC86560D83}"/>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CF7302A7-5C6E-4605-BD56-2AB15D77F014}"/>
              </a:ext>
            </a:extLst>
          </p:cNvPr>
          <p:cNvSpPr>
            <a:spLocks noGrp="1"/>
          </p:cNvSpPr>
          <p:nvPr>
            <p:ph type="dt" sz="half" idx="10"/>
          </p:nvPr>
        </p:nvSpPr>
        <p:spPr/>
        <p:txBody>
          <a:bodyPr/>
          <a:lstStyle/>
          <a:p>
            <a:fld id="{B98C9A1B-4188-48BE-878B-ED6DBF2BA7A2}" type="datetime1">
              <a:rPr lang="tr-TR" smtClean="0"/>
              <a:t>29.04.2020</a:t>
            </a:fld>
            <a:endParaRPr lang="tr-TR"/>
          </a:p>
        </p:txBody>
      </p:sp>
      <p:sp>
        <p:nvSpPr>
          <p:cNvPr id="5" name="Alt Bilgi Yer Tutucusu 4">
            <a:extLst>
              <a:ext uri="{FF2B5EF4-FFF2-40B4-BE49-F238E27FC236}">
                <a16:creationId xmlns:a16="http://schemas.microsoft.com/office/drawing/2014/main" id="{ABE68945-E1BD-4DAF-A6C4-B26FA92DCB87}"/>
              </a:ext>
            </a:extLst>
          </p:cNvPr>
          <p:cNvSpPr>
            <a:spLocks noGrp="1"/>
          </p:cNvSpPr>
          <p:nvPr>
            <p:ph type="ftr" sz="quarter" idx="11"/>
          </p:nvPr>
        </p:nvSpPr>
        <p:spPr/>
        <p:txBody>
          <a:bodyPr/>
          <a:lstStyle/>
          <a:p>
            <a:r>
              <a:rPr lang="tr-TR"/>
              <a:t>Öğr. Gör. Erhan POLAT</a:t>
            </a:r>
          </a:p>
        </p:txBody>
      </p:sp>
      <p:sp>
        <p:nvSpPr>
          <p:cNvPr id="6" name="Slayt Numarası Yer Tutucusu 5">
            <a:extLst>
              <a:ext uri="{FF2B5EF4-FFF2-40B4-BE49-F238E27FC236}">
                <a16:creationId xmlns:a16="http://schemas.microsoft.com/office/drawing/2014/main" id="{443CD830-C921-4FC2-BCAF-B08845301771}"/>
              </a:ext>
            </a:extLst>
          </p:cNvPr>
          <p:cNvSpPr>
            <a:spLocks noGrp="1"/>
          </p:cNvSpPr>
          <p:nvPr>
            <p:ph type="sldNum" sz="quarter" idx="12"/>
          </p:nvPr>
        </p:nvSpPr>
        <p:spPr/>
        <p:txBody>
          <a:bodyPr/>
          <a:lstStyle/>
          <a:p>
            <a:fld id="{D8942134-FB81-4582-961A-16ECA7E6D529}" type="slidenum">
              <a:rPr lang="tr-TR" smtClean="0"/>
              <a:t>‹#›</a:t>
            </a:fld>
            <a:endParaRPr lang="tr-TR"/>
          </a:p>
        </p:txBody>
      </p:sp>
    </p:spTree>
    <p:extLst>
      <p:ext uri="{BB962C8B-B14F-4D97-AF65-F5344CB8AC3E}">
        <p14:creationId xmlns:p14="http://schemas.microsoft.com/office/powerpoint/2010/main" val="8033693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99FD2AF-952C-4C65-9DC3-20A36942F886}"/>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64158622-1BEE-49FB-BA8A-FC4579089B7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77C641B7-1C87-4BAA-8AF1-BA63CA7ABF72}"/>
              </a:ext>
            </a:extLst>
          </p:cNvPr>
          <p:cNvSpPr>
            <a:spLocks noGrp="1"/>
          </p:cNvSpPr>
          <p:nvPr>
            <p:ph type="dt" sz="half" idx="10"/>
          </p:nvPr>
        </p:nvSpPr>
        <p:spPr/>
        <p:txBody>
          <a:bodyPr/>
          <a:lstStyle/>
          <a:p>
            <a:fld id="{FB0698B8-1653-4260-B02C-5CEBC27113E9}" type="datetime1">
              <a:rPr lang="tr-TR" smtClean="0"/>
              <a:t>29.04.2020</a:t>
            </a:fld>
            <a:endParaRPr lang="tr-TR"/>
          </a:p>
        </p:txBody>
      </p:sp>
      <p:sp>
        <p:nvSpPr>
          <p:cNvPr id="5" name="Alt Bilgi Yer Tutucusu 4">
            <a:extLst>
              <a:ext uri="{FF2B5EF4-FFF2-40B4-BE49-F238E27FC236}">
                <a16:creationId xmlns:a16="http://schemas.microsoft.com/office/drawing/2014/main" id="{FDEEF538-ED25-4BEC-8738-41FCB2641004}"/>
              </a:ext>
            </a:extLst>
          </p:cNvPr>
          <p:cNvSpPr>
            <a:spLocks noGrp="1"/>
          </p:cNvSpPr>
          <p:nvPr>
            <p:ph type="ftr" sz="quarter" idx="11"/>
          </p:nvPr>
        </p:nvSpPr>
        <p:spPr/>
        <p:txBody>
          <a:bodyPr/>
          <a:lstStyle/>
          <a:p>
            <a:r>
              <a:rPr lang="tr-TR"/>
              <a:t>Öğr. Gör. Erhan POLAT</a:t>
            </a:r>
          </a:p>
        </p:txBody>
      </p:sp>
      <p:sp>
        <p:nvSpPr>
          <p:cNvPr id="6" name="Slayt Numarası Yer Tutucusu 5">
            <a:extLst>
              <a:ext uri="{FF2B5EF4-FFF2-40B4-BE49-F238E27FC236}">
                <a16:creationId xmlns:a16="http://schemas.microsoft.com/office/drawing/2014/main" id="{9E86CDDC-F559-4E9A-921F-777E39A5B3BB}"/>
              </a:ext>
            </a:extLst>
          </p:cNvPr>
          <p:cNvSpPr>
            <a:spLocks noGrp="1"/>
          </p:cNvSpPr>
          <p:nvPr>
            <p:ph type="sldNum" sz="quarter" idx="12"/>
          </p:nvPr>
        </p:nvSpPr>
        <p:spPr/>
        <p:txBody>
          <a:bodyPr/>
          <a:lstStyle/>
          <a:p>
            <a:fld id="{D8942134-FB81-4582-961A-16ECA7E6D529}" type="slidenum">
              <a:rPr lang="tr-TR" smtClean="0"/>
              <a:t>‹#›</a:t>
            </a:fld>
            <a:endParaRPr lang="tr-TR"/>
          </a:p>
        </p:txBody>
      </p:sp>
    </p:spTree>
    <p:extLst>
      <p:ext uri="{BB962C8B-B14F-4D97-AF65-F5344CB8AC3E}">
        <p14:creationId xmlns:p14="http://schemas.microsoft.com/office/powerpoint/2010/main" val="2458284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FEFEFB6-0791-4047-B638-64B555AE53DE}"/>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6FF99783-ADDA-4DED-A7B4-11A720F4B98A}"/>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B4FADA24-51BB-43CC-8A13-C9982A0DAA0E}"/>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2A407B49-C2C6-4E27-B772-8AA67463425A}"/>
              </a:ext>
            </a:extLst>
          </p:cNvPr>
          <p:cNvSpPr>
            <a:spLocks noGrp="1"/>
          </p:cNvSpPr>
          <p:nvPr>
            <p:ph type="dt" sz="half" idx="10"/>
          </p:nvPr>
        </p:nvSpPr>
        <p:spPr/>
        <p:txBody>
          <a:bodyPr/>
          <a:lstStyle/>
          <a:p>
            <a:fld id="{F4D33DBD-3E2A-4123-9D66-B3B891429CA7}" type="datetime1">
              <a:rPr lang="tr-TR" smtClean="0"/>
              <a:t>29.04.2020</a:t>
            </a:fld>
            <a:endParaRPr lang="tr-TR"/>
          </a:p>
        </p:txBody>
      </p:sp>
      <p:sp>
        <p:nvSpPr>
          <p:cNvPr id="6" name="Alt Bilgi Yer Tutucusu 5">
            <a:extLst>
              <a:ext uri="{FF2B5EF4-FFF2-40B4-BE49-F238E27FC236}">
                <a16:creationId xmlns:a16="http://schemas.microsoft.com/office/drawing/2014/main" id="{4C206F8E-58C8-4A63-B7EA-419C7EB0CFA3}"/>
              </a:ext>
            </a:extLst>
          </p:cNvPr>
          <p:cNvSpPr>
            <a:spLocks noGrp="1"/>
          </p:cNvSpPr>
          <p:nvPr>
            <p:ph type="ftr" sz="quarter" idx="11"/>
          </p:nvPr>
        </p:nvSpPr>
        <p:spPr/>
        <p:txBody>
          <a:bodyPr/>
          <a:lstStyle/>
          <a:p>
            <a:r>
              <a:rPr lang="tr-TR"/>
              <a:t>Öğr. Gör. Erhan POLAT</a:t>
            </a:r>
          </a:p>
        </p:txBody>
      </p:sp>
      <p:sp>
        <p:nvSpPr>
          <p:cNvPr id="7" name="Slayt Numarası Yer Tutucusu 6">
            <a:extLst>
              <a:ext uri="{FF2B5EF4-FFF2-40B4-BE49-F238E27FC236}">
                <a16:creationId xmlns:a16="http://schemas.microsoft.com/office/drawing/2014/main" id="{E9D6838D-8A5B-4169-9D2A-04C9C7D036EA}"/>
              </a:ext>
            </a:extLst>
          </p:cNvPr>
          <p:cNvSpPr>
            <a:spLocks noGrp="1"/>
          </p:cNvSpPr>
          <p:nvPr>
            <p:ph type="sldNum" sz="quarter" idx="12"/>
          </p:nvPr>
        </p:nvSpPr>
        <p:spPr/>
        <p:txBody>
          <a:bodyPr/>
          <a:lstStyle/>
          <a:p>
            <a:fld id="{D8942134-FB81-4582-961A-16ECA7E6D529}" type="slidenum">
              <a:rPr lang="tr-TR" smtClean="0"/>
              <a:t>‹#›</a:t>
            </a:fld>
            <a:endParaRPr lang="tr-TR"/>
          </a:p>
        </p:txBody>
      </p:sp>
    </p:spTree>
    <p:extLst>
      <p:ext uri="{BB962C8B-B14F-4D97-AF65-F5344CB8AC3E}">
        <p14:creationId xmlns:p14="http://schemas.microsoft.com/office/powerpoint/2010/main" val="41640804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155F7C0-9D28-43DE-BA42-2100157CAE40}"/>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C7C4525D-859F-4E6E-8EAE-6154B06951B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E3E42E7C-D887-41A1-917F-4CF7BB2568BD}"/>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2E75FAAA-9E89-42E5-A8B3-4D4D06664AA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11C22462-414C-4D09-8D40-3CCD9FABF028}"/>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3985FA58-FCDA-48C0-B681-2940DE1F1835}"/>
              </a:ext>
            </a:extLst>
          </p:cNvPr>
          <p:cNvSpPr>
            <a:spLocks noGrp="1"/>
          </p:cNvSpPr>
          <p:nvPr>
            <p:ph type="dt" sz="half" idx="10"/>
          </p:nvPr>
        </p:nvSpPr>
        <p:spPr/>
        <p:txBody>
          <a:bodyPr/>
          <a:lstStyle/>
          <a:p>
            <a:fld id="{234DA490-8A88-4BFA-ACFE-39FEC61B7FE8}" type="datetime1">
              <a:rPr lang="tr-TR" smtClean="0"/>
              <a:t>29.04.2020</a:t>
            </a:fld>
            <a:endParaRPr lang="tr-TR"/>
          </a:p>
        </p:txBody>
      </p:sp>
      <p:sp>
        <p:nvSpPr>
          <p:cNvPr id="8" name="Alt Bilgi Yer Tutucusu 7">
            <a:extLst>
              <a:ext uri="{FF2B5EF4-FFF2-40B4-BE49-F238E27FC236}">
                <a16:creationId xmlns:a16="http://schemas.microsoft.com/office/drawing/2014/main" id="{C1C33C00-9B65-4C03-BBD9-C8E3C1B29380}"/>
              </a:ext>
            </a:extLst>
          </p:cNvPr>
          <p:cNvSpPr>
            <a:spLocks noGrp="1"/>
          </p:cNvSpPr>
          <p:nvPr>
            <p:ph type="ftr" sz="quarter" idx="11"/>
          </p:nvPr>
        </p:nvSpPr>
        <p:spPr/>
        <p:txBody>
          <a:bodyPr/>
          <a:lstStyle/>
          <a:p>
            <a:r>
              <a:rPr lang="tr-TR"/>
              <a:t>Öğr. Gör. Erhan POLAT</a:t>
            </a:r>
          </a:p>
        </p:txBody>
      </p:sp>
      <p:sp>
        <p:nvSpPr>
          <p:cNvPr id="9" name="Slayt Numarası Yer Tutucusu 8">
            <a:extLst>
              <a:ext uri="{FF2B5EF4-FFF2-40B4-BE49-F238E27FC236}">
                <a16:creationId xmlns:a16="http://schemas.microsoft.com/office/drawing/2014/main" id="{95A7CC75-0BCD-4BC8-B217-6C064E82BBB2}"/>
              </a:ext>
            </a:extLst>
          </p:cNvPr>
          <p:cNvSpPr>
            <a:spLocks noGrp="1"/>
          </p:cNvSpPr>
          <p:nvPr>
            <p:ph type="sldNum" sz="quarter" idx="12"/>
          </p:nvPr>
        </p:nvSpPr>
        <p:spPr/>
        <p:txBody>
          <a:bodyPr/>
          <a:lstStyle/>
          <a:p>
            <a:fld id="{D8942134-FB81-4582-961A-16ECA7E6D529}" type="slidenum">
              <a:rPr lang="tr-TR" smtClean="0"/>
              <a:t>‹#›</a:t>
            </a:fld>
            <a:endParaRPr lang="tr-TR"/>
          </a:p>
        </p:txBody>
      </p:sp>
    </p:spTree>
    <p:extLst>
      <p:ext uri="{BB962C8B-B14F-4D97-AF65-F5344CB8AC3E}">
        <p14:creationId xmlns:p14="http://schemas.microsoft.com/office/powerpoint/2010/main" val="5470091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914ABC8-DF8A-46FF-A156-D232EA138F2F}"/>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F0BD7047-5C8C-4E77-BA87-1545CCEC2E2C}"/>
              </a:ext>
            </a:extLst>
          </p:cNvPr>
          <p:cNvSpPr>
            <a:spLocks noGrp="1"/>
          </p:cNvSpPr>
          <p:nvPr>
            <p:ph type="dt" sz="half" idx="10"/>
          </p:nvPr>
        </p:nvSpPr>
        <p:spPr/>
        <p:txBody>
          <a:bodyPr/>
          <a:lstStyle/>
          <a:p>
            <a:fld id="{DD81E9DC-C902-4E86-8C16-9484C41777B5}" type="datetime1">
              <a:rPr lang="tr-TR" smtClean="0"/>
              <a:t>29.04.2020</a:t>
            </a:fld>
            <a:endParaRPr lang="tr-TR"/>
          </a:p>
        </p:txBody>
      </p:sp>
      <p:sp>
        <p:nvSpPr>
          <p:cNvPr id="4" name="Alt Bilgi Yer Tutucusu 3">
            <a:extLst>
              <a:ext uri="{FF2B5EF4-FFF2-40B4-BE49-F238E27FC236}">
                <a16:creationId xmlns:a16="http://schemas.microsoft.com/office/drawing/2014/main" id="{7AAA0333-D3D0-455B-8B4C-F1A1E8898D83}"/>
              </a:ext>
            </a:extLst>
          </p:cNvPr>
          <p:cNvSpPr>
            <a:spLocks noGrp="1"/>
          </p:cNvSpPr>
          <p:nvPr>
            <p:ph type="ftr" sz="quarter" idx="11"/>
          </p:nvPr>
        </p:nvSpPr>
        <p:spPr/>
        <p:txBody>
          <a:bodyPr/>
          <a:lstStyle/>
          <a:p>
            <a:r>
              <a:rPr lang="tr-TR"/>
              <a:t>Öğr. Gör. Erhan POLAT</a:t>
            </a:r>
          </a:p>
        </p:txBody>
      </p:sp>
      <p:sp>
        <p:nvSpPr>
          <p:cNvPr id="5" name="Slayt Numarası Yer Tutucusu 4">
            <a:extLst>
              <a:ext uri="{FF2B5EF4-FFF2-40B4-BE49-F238E27FC236}">
                <a16:creationId xmlns:a16="http://schemas.microsoft.com/office/drawing/2014/main" id="{246E8FD6-A917-4419-9830-C3FE9E7D08D8}"/>
              </a:ext>
            </a:extLst>
          </p:cNvPr>
          <p:cNvSpPr>
            <a:spLocks noGrp="1"/>
          </p:cNvSpPr>
          <p:nvPr>
            <p:ph type="sldNum" sz="quarter" idx="12"/>
          </p:nvPr>
        </p:nvSpPr>
        <p:spPr/>
        <p:txBody>
          <a:bodyPr/>
          <a:lstStyle/>
          <a:p>
            <a:fld id="{D8942134-FB81-4582-961A-16ECA7E6D529}" type="slidenum">
              <a:rPr lang="tr-TR" smtClean="0"/>
              <a:t>‹#›</a:t>
            </a:fld>
            <a:endParaRPr lang="tr-TR"/>
          </a:p>
        </p:txBody>
      </p:sp>
    </p:spTree>
    <p:extLst>
      <p:ext uri="{BB962C8B-B14F-4D97-AF65-F5344CB8AC3E}">
        <p14:creationId xmlns:p14="http://schemas.microsoft.com/office/powerpoint/2010/main" val="37647504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0C856EB8-8839-417C-B039-F892D37A5B17}"/>
              </a:ext>
            </a:extLst>
          </p:cNvPr>
          <p:cNvSpPr>
            <a:spLocks noGrp="1"/>
          </p:cNvSpPr>
          <p:nvPr>
            <p:ph type="dt" sz="half" idx="10"/>
          </p:nvPr>
        </p:nvSpPr>
        <p:spPr/>
        <p:txBody>
          <a:bodyPr/>
          <a:lstStyle/>
          <a:p>
            <a:fld id="{686C2FFB-591A-4714-B5EA-A17E47C38995}" type="datetime1">
              <a:rPr lang="tr-TR" smtClean="0"/>
              <a:t>29.04.2020</a:t>
            </a:fld>
            <a:endParaRPr lang="tr-TR"/>
          </a:p>
        </p:txBody>
      </p:sp>
      <p:sp>
        <p:nvSpPr>
          <p:cNvPr id="3" name="Alt Bilgi Yer Tutucusu 2">
            <a:extLst>
              <a:ext uri="{FF2B5EF4-FFF2-40B4-BE49-F238E27FC236}">
                <a16:creationId xmlns:a16="http://schemas.microsoft.com/office/drawing/2014/main" id="{19671528-CA61-4A5C-BE8E-B2E17F8E2B8A}"/>
              </a:ext>
            </a:extLst>
          </p:cNvPr>
          <p:cNvSpPr>
            <a:spLocks noGrp="1"/>
          </p:cNvSpPr>
          <p:nvPr>
            <p:ph type="ftr" sz="quarter" idx="11"/>
          </p:nvPr>
        </p:nvSpPr>
        <p:spPr/>
        <p:txBody>
          <a:bodyPr/>
          <a:lstStyle/>
          <a:p>
            <a:r>
              <a:rPr lang="tr-TR"/>
              <a:t>Öğr. Gör. Erhan POLAT</a:t>
            </a:r>
          </a:p>
        </p:txBody>
      </p:sp>
      <p:sp>
        <p:nvSpPr>
          <p:cNvPr id="4" name="Slayt Numarası Yer Tutucusu 3">
            <a:extLst>
              <a:ext uri="{FF2B5EF4-FFF2-40B4-BE49-F238E27FC236}">
                <a16:creationId xmlns:a16="http://schemas.microsoft.com/office/drawing/2014/main" id="{ADB0042E-3A90-47DD-B69F-7B476C4FE8B6}"/>
              </a:ext>
            </a:extLst>
          </p:cNvPr>
          <p:cNvSpPr>
            <a:spLocks noGrp="1"/>
          </p:cNvSpPr>
          <p:nvPr>
            <p:ph type="sldNum" sz="quarter" idx="12"/>
          </p:nvPr>
        </p:nvSpPr>
        <p:spPr/>
        <p:txBody>
          <a:bodyPr/>
          <a:lstStyle/>
          <a:p>
            <a:fld id="{D8942134-FB81-4582-961A-16ECA7E6D529}" type="slidenum">
              <a:rPr lang="tr-TR" smtClean="0"/>
              <a:t>‹#›</a:t>
            </a:fld>
            <a:endParaRPr lang="tr-TR"/>
          </a:p>
        </p:txBody>
      </p:sp>
    </p:spTree>
    <p:extLst>
      <p:ext uri="{BB962C8B-B14F-4D97-AF65-F5344CB8AC3E}">
        <p14:creationId xmlns:p14="http://schemas.microsoft.com/office/powerpoint/2010/main" val="34163177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CE7393A-7981-47A3-89A8-2F0AF8743DC1}"/>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4F9FABAB-D1CA-4299-A76A-11E1E035E1D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1A5F6820-9359-42B3-A276-9DC48FC2796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F6A15662-03A9-4B1D-9081-76B10F7C7D34}"/>
              </a:ext>
            </a:extLst>
          </p:cNvPr>
          <p:cNvSpPr>
            <a:spLocks noGrp="1"/>
          </p:cNvSpPr>
          <p:nvPr>
            <p:ph type="dt" sz="half" idx="10"/>
          </p:nvPr>
        </p:nvSpPr>
        <p:spPr/>
        <p:txBody>
          <a:bodyPr/>
          <a:lstStyle/>
          <a:p>
            <a:fld id="{EC685F7F-A9BB-42C2-B20B-FC5F6ADD6B9C}" type="datetime1">
              <a:rPr lang="tr-TR" smtClean="0"/>
              <a:t>29.04.2020</a:t>
            </a:fld>
            <a:endParaRPr lang="tr-TR"/>
          </a:p>
        </p:txBody>
      </p:sp>
      <p:sp>
        <p:nvSpPr>
          <p:cNvPr id="6" name="Alt Bilgi Yer Tutucusu 5">
            <a:extLst>
              <a:ext uri="{FF2B5EF4-FFF2-40B4-BE49-F238E27FC236}">
                <a16:creationId xmlns:a16="http://schemas.microsoft.com/office/drawing/2014/main" id="{CEB0019D-E6E3-400F-AFBC-3CFDCBF2C5C9}"/>
              </a:ext>
            </a:extLst>
          </p:cNvPr>
          <p:cNvSpPr>
            <a:spLocks noGrp="1"/>
          </p:cNvSpPr>
          <p:nvPr>
            <p:ph type="ftr" sz="quarter" idx="11"/>
          </p:nvPr>
        </p:nvSpPr>
        <p:spPr/>
        <p:txBody>
          <a:bodyPr/>
          <a:lstStyle/>
          <a:p>
            <a:r>
              <a:rPr lang="tr-TR"/>
              <a:t>Öğr. Gör. Erhan POLAT</a:t>
            </a:r>
          </a:p>
        </p:txBody>
      </p:sp>
      <p:sp>
        <p:nvSpPr>
          <p:cNvPr id="7" name="Slayt Numarası Yer Tutucusu 6">
            <a:extLst>
              <a:ext uri="{FF2B5EF4-FFF2-40B4-BE49-F238E27FC236}">
                <a16:creationId xmlns:a16="http://schemas.microsoft.com/office/drawing/2014/main" id="{C3B9DFF5-7391-46B2-8EEC-A6531B7B84F4}"/>
              </a:ext>
            </a:extLst>
          </p:cNvPr>
          <p:cNvSpPr>
            <a:spLocks noGrp="1"/>
          </p:cNvSpPr>
          <p:nvPr>
            <p:ph type="sldNum" sz="quarter" idx="12"/>
          </p:nvPr>
        </p:nvSpPr>
        <p:spPr/>
        <p:txBody>
          <a:bodyPr/>
          <a:lstStyle/>
          <a:p>
            <a:fld id="{D8942134-FB81-4582-961A-16ECA7E6D529}" type="slidenum">
              <a:rPr lang="tr-TR" smtClean="0"/>
              <a:t>‹#›</a:t>
            </a:fld>
            <a:endParaRPr lang="tr-TR"/>
          </a:p>
        </p:txBody>
      </p:sp>
    </p:spTree>
    <p:extLst>
      <p:ext uri="{BB962C8B-B14F-4D97-AF65-F5344CB8AC3E}">
        <p14:creationId xmlns:p14="http://schemas.microsoft.com/office/powerpoint/2010/main" val="28684994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CE66BA0-B9DC-4C78-A052-D6A0D7424EA6}"/>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F3C7AA44-B87E-47D8-A76C-660E30E6CA0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9CAE2CDD-B530-4836-A854-C37C26E507D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13C7BD96-9149-45F5-A321-7ADB533CC936}"/>
              </a:ext>
            </a:extLst>
          </p:cNvPr>
          <p:cNvSpPr>
            <a:spLocks noGrp="1"/>
          </p:cNvSpPr>
          <p:nvPr>
            <p:ph type="dt" sz="half" idx="10"/>
          </p:nvPr>
        </p:nvSpPr>
        <p:spPr/>
        <p:txBody>
          <a:bodyPr/>
          <a:lstStyle/>
          <a:p>
            <a:fld id="{4E314ECF-3736-4AED-BCC7-564DDE95AC1F}" type="datetime1">
              <a:rPr lang="tr-TR" smtClean="0"/>
              <a:t>29.04.2020</a:t>
            </a:fld>
            <a:endParaRPr lang="tr-TR"/>
          </a:p>
        </p:txBody>
      </p:sp>
      <p:sp>
        <p:nvSpPr>
          <p:cNvPr id="6" name="Alt Bilgi Yer Tutucusu 5">
            <a:extLst>
              <a:ext uri="{FF2B5EF4-FFF2-40B4-BE49-F238E27FC236}">
                <a16:creationId xmlns:a16="http://schemas.microsoft.com/office/drawing/2014/main" id="{3B708F6A-9CC5-4D35-B0E2-240136515558}"/>
              </a:ext>
            </a:extLst>
          </p:cNvPr>
          <p:cNvSpPr>
            <a:spLocks noGrp="1"/>
          </p:cNvSpPr>
          <p:nvPr>
            <p:ph type="ftr" sz="quarter" idx="11"/>
          </p:nvPr>
        </p:nvSpPr>
        <p:spPr/>
        <p:txBody>
          <a:bodyPr/>
          <a:lstStyle/>
          <a:p>
            <a:r>
              <a:rPr lang="tr-TR"/>
              <a:t>Öğr. Gör. Erhan POLAT</a:t>
            </a:r>
          </a:p>
        </p:txBody>
      </p:sp>
      <p:sp>
        <p:nvSpPr>
          <p:cNvPr id="7" name="Slayt Numarası Yer Tutucusu 6">
            <a:extLst>
              <a:ext uri="{FF2B5EF4-FFF2-40B4-BE49-F238E27FC236}">
                <a16:creationId xmlns:a16="http://schemas.microsoft.com/office/drawing/2014/main" id="{9019709B-3DCC-4DC3-94A1-EF42E5DC5F38}"/>
              </a:ext>
            </a:extLst>
          </p:cNvPr>
          <p:cNvSpPr>
            <a:spLocks noGrp="1"/>
          </p:cNvSpPr>
          <p:nvPr>
            <p:ph type="sldNum" sz="quarter" idx="12"/>
          </p:nvPr>
        </p:nvSpPr>
        <p:spPr/>
        <p:txBody>
          <a:bodyPr/>
          <a:lstStyle/>
          <a:p>
            <a:fld id="{D8942134-FB81-4582-961A-16ECA7E6D529}" type="slidenum">
              <a:rPr lang="tr-TR" smtClean="0"/>
              <a:t>‹#›</a:t>
            </a:fld>
            <a:endParaRPr lang="tr-TR"/>
          </a:p>
        </p:txBody>
      </p:sp>
    </p:spTree>
    <p:extLst>
      <p:ext uri="{BB962C8B-B14F-4D97-AF65-F5344CB8AC3E}">
        <p14:creationId xmlns:p14="http://schemas.microsoft.com/office/powerpoint/2010/main" val="6487343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EEA87695-0B13-4BBD-A872-AACC948D156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899A3395-3B79-4405-A453-12F90B1375F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F22A7099-CF76-4B0A-89C4-5F62EA57613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2F5B974-90F5-4D9F-B0E1-069C32D7636E}" type="datetime1">
              <a:rPr lang="tr-TR" smtClean="0"/>
              <a:t>29.04.2020</a:t>
            </a:fld>
            <a:endParaRPr lang="tr-TR"/>
          </a:p>
        </p:txBody>
      </p:sp>
      <p:sp>
        <p:nvSpPr>
          <p:cNvPr id="5" name="Alt Bilgi Yer Tutucusu 4">
            <a:extLst>
              <a:ext uri="{FF2B5EF4-FFF2-40B4-BE49-F238E27FC236}">
                <a16:creationId xmlns:a16="http://schemas.microsoft.com/office/drawing/2014/main" id="{6E303BB1-461E-46C1-855B-771185240AC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tr-TR"/>
              <a:t>Öğr. Gör. Erhan POLAT</a:t>
            </a:r>
          </a:p>
        </p:txBody>
      </p:sp>
      <p:sp>
        <p:nvSpPr>
          <p:cNvPr id="6" name="Slayt Numarası Yer Tutucusu 5">
            <a:extLst>
              <a:ext uri="{FF2B5EF4-FFF2-40B4-BE49-F238E27FC236}">
                <a16:creationId xmlns:a16="http://schemas.microsoft.com/office/drawing/2014/main" id="{91126FF9-E9AE-4D97-B0BB-D5D64BE2279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942134-FB81-4582-961A-16ECA7E6D529}" type="slidenum">
              <a:rPr lang="tr-TR" smtClean="0"/>
              <a:t>‹#›</a:t>
            </a:fld>
            <a:endParaRPr lang="tr-TR"/>
          </a:p>
        </p:txBody>
      </p:sp>
    </p:spTree>
    <p:extLst>
      <p:ext uri="{BB962C8B-B14F-4D97-AF65-F5344CB8AC3E}">
        <p14:creationId xmlns:p14="http://schemas.microsoft.com/office/powerpoint/2010/main" val="37524920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ED5E03F-508E-4B22-B3DF-6F43C3D15120}"/>
              </a:ext>
            </a:extLst>
          </p:cNvPr>
          <p:cNvSpPr>
            <a:spLocks noGrp="1"/>
          </p:cNvSpPr>
          <p:nvPr>
            <p:ph type="ctrTitle"/>
          </p:nvPr>
        </p:nvSpPr>
        <p:spPr/>
        <p:txBody>
          <a:bodyPr>
            <a:normAutofit/>
          </a:bodyPr>
          <a:lstStyle/>
          <a:p>
            <a:r>
              <a:rPr lang="tr-TR" b="1" dirty="0"/>
              <a:t>ÜNİTE</a:t>
            </a:r>
            <a:r>
              <a:rPr lang="en-US" b="1" dirty="0"/>
              <a:t> </a:t>
            </a:r>
            <a:r>
              <a:rPr lang="tr-TR" b="1" dirty="0"/>
              <a:t>4</a:t>
            </a:r>
            <a:endParaRPr lang="tr-TR" dirty="0"/>
          </a:p>
        </p:txBody>
      </p:sp>
      <p:sp>
        <p:nvSpPr>
          <p:cNvPr id="3" name="Alt Başlık 2">
            <a:extLst>
              <a:ext uri="{FF2B5EF4-FFF2-40B4-BE49-F238E27FC236}">
                <a16:creationId xmlns:a16="http://schemas.microsoft.com/office/drawing/2014/main" id="{38A2D2B4-E0DE-4CBF-935D-78E662612751}"/>
              </a:ext>
            </a:extLst>
          </p:cNvPr>
          <p:cNvSpPr>
            <a:spLocks noGrp="1"/>
          </p:cNvSpPr>
          <p:nvPr>
            <p:ph type="subTitle" idx="1"/>
          </p:nvPr>
        </p:nvSpPr>
        <p:spPr/>
        <p:txBody>
          <a:bodyPr/>
          <a:lstStyle/>
          <a:p>
            <a:r>
              <a:rPr lang="tr-TR" dirty="0"/>
              <a:t>BİRLİKTE ÇALIŞAN GÖREVLER</a:t>
            </a:r>
            <a:endParaRPr lang="tr-TR" b="1" dirty="0"/>
          </a:p>
        </p:txBody>
      </p:sp>
      <p:sp>
        <p:nvSpPr>
          <p:cNvPr id="4" name="Alt Bilgi Yer Tutucusu 3">
            <a:extLst>
              <a:ext uri="{FF2B5EF4-FFF2-40B4-BE49-F238E27FC236}">
                <a16:creationId xmlns:a16="http://schemas.microsoft.com/office/drawing/2014/main" id="{1843AECA-48E5-45C0-8FF5-9A792123CCE0}"/>
              </a:ext>
            </a:extLst>
          </p:cNvPr>
          <p:cNvSpPr>
            <a:spLocks noGrp="1"/>
          </p:cNvSpPr>
          <p:nvPr>
            <p:ph type="ftr" sz="quarter" idx="11"/>
          </p:nvPr>
        </p:nvSpPr>
        <p:spPr/>
        <p:txBody>
          <a:bodyPr/>
          <a:lstStyle/>
          <a:p>
            <a:r>
              <a:rPr lang="tr-TR"/>
              <a:t>Öğr. Gör. Erhan POLAT</a:t>
            </a:r>
          </a:p>
        </p:txBody>
      </p:sp>
    </p:spTree>
    <p:extLst>
      <p:ext uri="{BB962C8B-B14F-4D97-AF65-F5344CB8AC3E}">
        <p14:creationId xmlns:p14="http://schemas.microsoft.com/office/powerpoint/2010/main" val="42479323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53DBCD5-7D4C-4CA5-A356-B9E21DF8944F}"/>
              </a:ext>
            </a:extLst>
          </p:cNvPr>
          <p:cNvSpPr>
            <a:spLocks noGrp="1"/>
          </p:cNvSpPr>
          <p:nvPr>
            <p:ph type="title"/>
          </p:nvPr>
        </p:nvSpPr>
        <p:spPr/>
        <p:txBody>
          <a:bodyPr>
            <a:normAutofit/>
          </a:bodyPr>
          <a:lstStyle/>
          <a:p>
            <a:r>
              <a:rPr lang="tr-TR" dirty="0"/>
              <a:t>Kilitlenmenin Tanımı</a:t>
            </a:r>
          </a:p>
        </p:txBody>
      </p:sp>
      <p:sp>
        <p:nvSpPr>
          <p:cNvPr id="3" name="İçerik Yer Tutucusu 2">
            <a:extLst>
              <a:ext uri="{FF2B5EF4-FFF2-40B4-BE49-F238E27FC236}">
                <a16:creationId xmlns:a16="http://schemas.microsoft.com/office/drawing/2014/main" id="{21BDD1D5-B5D1-4802-B3B0-9E3FE81061A4}"/>
              </a:ext>
            </a:extLst>
          </p:cNvPr>
          <p:cNvSpPr>
            <a:spLocks noGrp="1"/>
          </p:cNvSpPr>
          <p:nvPr>
            <p:ph idx="1"/>
          </p:nvPr>
        </p:nvSpPr>
        <p:spPr/>
        <p:txBody>
          <a:bodyPr>
            <a:normAutofit fontScale="92500"/>
          </a:bodyPr>
          <a:lstStyle/>
          <a:p>
            <a:r>
              <a:rPr lang="tr-TR" dirty="0"/>
              <a:t>Kilitlenme, bekleme durumundaki görevlerin, hazır görev durumuna geçebilmek için bir diğerinin sağlayacağı koşulu karşılıklı beklemelerine verilen addır. </a:t>
            </a:r>
          </a:p>
          <a:p>
            <a:r>
              <a:rPr lang="tr-TR" dirty="0"/>
              <a:t>Görevler arası kilitlenmeyi ortaya çıkaran koşullar aşağıda verilen dört ana başlık altında toplanabilir: </a:t>
            </a:r>
          </a:p>
          <a:p>
            <a:pPr lvl="1"/>
            <a:r>
              <a:rPr lang="tr-TR" dirty="0"/>
              <a:t>Karşılıklı Dışlama: Bir kaynağın aynı anda yalnız bir görev tarafından kullanılabilmesi. </a:t>
            </a:r>
          </a:p>
          <a:p>
            <a:pPr lvl="1"/>
            <a:r>
              <a:rPr lang="tr-TR" dirty="0"/>
              <a:t>İstem üzerine kaynak atama: Görevin gereksediği kaynakları, teker teker, işletim aşamasında elde etmesi. </a:t>
            </a:r>
          </a:p>
          <a:p>
            <a:pPr lvl="1"/>
            <a:r>
              <a:rPr lang="tr-TR" dirty="0"/>
              <a:t>Atanan kaynakların, görevler serbest bırakmadıkça geri alınamaması. </a:t>
            </a:r>
          </a:p>
          <a:p>
            <a:pPr lvl="1"/>
            <a:r>
              <a:rPr lang="tr-TR" dirty="0"/>
              <a:t>Döngüsel Bekleme: Bir görevin elinde tuttuğu kaynaklardan bir yada daha çoğunun, bu görevle aynı döngüsel işletim zinciri içinde yer alan diğer görevlerce de istenmesi.</a:t>
            </a:r>
          </a:p>
        </p:txBody>
      </p:sp>
      <p:sp>
        <p:nvSpPr>
          <p:cNvPr id="4" name="Alt Bilgi Yer Tutucusu 3">
            <a:extLst>
              <a:ext uri="{FF2B5EF4-FFF2-40B4-BE49-F238E27FC236}">
                <a16:creationId xmlns:a16="http://schemas.microsoft.com/office/drawing/2014/main" id="{1B2C40DA-FA3B-44F8-BEEC-19AF83D614EF}"/>
              </a:ext>
            </a:extLst>
          </p:cNvPr>
          <p:cNvSpPr>
            <a:spLocks noGrp="1"/>
          </p:cNvSpPr>
          <p:nvPr>
            <p:ph type="ftr" sz="quarter" idx="11"/>
          </p:nvPr>
        </p:nvSpPr>
        <p:spPr/>
        <p:txBody>
          <a:bodyPr/>
          <a:lstStyle/>
          <a:p>
            <a:r>
              <a:rPr lang="tr-TR" dirty="0" err="1"/>
              <a:t>Öğr</a:t>
            </a:r>
            <a:r>
              <a:rPr lang="tr-TR" dirty="0"/>
              <a:t>. Gör. Erhan POLAT</a:t>
            </a:r>
          </a:p>
        </p:txBody>
      </p:sp>
    </p:spTree>
    <p:extLst>
      <p:ext uri="{BB962C8B-B14F-4D97-AF65-F5344CB8AC3E}">
        <p14:creationId xmlns:p14="http://schemas.microsoft.com/office/powerpoint/2010/main" val="8964221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CE71F3D-0078-427E-90E8-73BDC8A337EF}"/>
              </a:ext>
            </a:extLst>
          </p:cNvPr>
          <p:cNvSpPr>
            <a:spLocks noGrp="1"/>
          </p:cNvSpPr>
          <p:nvPr>
            <p:ph type="title"/>
          </p:nvPr>
        </p:nvSpPr>
        <p:spPr/>
        <p:txBody>
          <a:bodyPr>
            <a:normAutofit/>
          </a:bodyPr>
          <a:lstStyle/>
          <a:p>
            <a:r>
              <a:rPr lang="tr-TR" dirty="0"/>
              <a:t>Kilitlenmelerden Korunma</a:t>
            </a:r>
          </a:p>
        </p:txBody>
      </p:sp>
      <p:sp>
        <p:nvSpPr>
          <p:cNvPr id="4" name="Alt Bilgi Yer Tutucusu 3">
            <a:extLst>
              <a:ext uri="{FF2B5EF4-FFF2-40B4-BE49-F238E27FC236}">
                <a16:creationId xmlns:a16="http://schemas.microsoft.com/office/drawing/2014/main" id="{024C0424-CDD3-4A2B-B11B-632E22B3D4EC}"/>
              </a:ext>
            </a:extLst>
          </p:cNvPr>
          <p:cNvSpPr>
            <a:spLocks noGrp="1"/>
          </p:cNvSpPr>
          <p:nvPr>
            <p:ph type="ftr" sz="quarter" idx="11"/>
          </p:nvPr>
        </p:nvSpPr>
        <p:spPr/>
        <p:txBody>
          <a:bodyPr/>
          <a:lstStyle/>
          <a:p>
            <a:r>
              <a:rPr lang="tr-TR"/>
              <a:t>Öğr. Gör. Erhan POLAT</a:t>
            </a:r>
          </a:p>
        </p:txBody>
      </p:sp>
      <p:sp>
        <p:nvSpPr>
          <p:cNvPr id="6" name="İçerik Yer Tutucusu 5">
            <a:extLst>
              <a:ext uri="{FF2B5EF4-FFF2-40B4-BE49-F238E27FC236}">
                <a16:creationId xmlns:a16="http://schemas.microsoft.com/office/drawing/2014/main" id="{8820A3A0-055D-4C72-9D7F-973B8E105B7A}"/>
              </a:ext>
            </a:extLst>
          </p:cNvPr>
          <p:cNvSpPr>
            <a:spLocks noGrp="1"/>
          </p:cNvSpPr>
          <p:nvPr>
            <p:ph idx="1"/>
          </p:nvPr>
        </p:nvSpPr>
        <p:spPr/>
        <p:txBody>
          <a:bodyPr/>
          <a:lstStyle/>
          <a:p>
            <a:r>
              <a:rPr lang="tr-TR" dirty="0"/>
              <a:t>Kilitlenmelerden korunma, aynı anda bu dört koşuldan en az birinin oluşmasının engellenmesiyle gerçekleşir. Bu, işletime alınan görevlere kimi kısıtlamalar getirilerek sağlanır. </a:t>
            </a:r>
          </a:p>
          <a:p>
            <a:r>
              <a:rPr lang="tr-TR" dirty="0"/>
              <a:t>Yukarıda sayılan koşullardan karşılıklı dışlama koşulunu ortadan kaldırma olanağı genelde bulunmaz. Zira bir sistemde yer alan kaynakların sayısı, işletilen görev sayısından çok daha az olduğundan, bu kaynakların zorunlu paylaşımı karşılıklı dışlamayı da birlikte getirir. Bu durumda arda kalan diğer üç koşuldan birinin kırılması kilitlenmeye karşı korunmayı sağlayabilir.</a:t>
            </a:r>
          </a:p>
        </p:txBody>
      </p:sp>
    </p:spTree>
    <p:extLst>
      <p:ext uri="{BB962C8B-B14F-4D97-AF65-F5344CB8AC3E}">
        <p14:creationId xmlns:p14="http://schemas.microsoft.com/office/powerpoint/2010/main" val="28567303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C868566-8714-470A-8B4A-669483AA3FE1}"/>
              </a:ext>
            </a:extLst>
          </p:cNvPr>
          <p:cNvSpPr>
            <a:spLocks noGrp="1"/>
          </p:cNvSpPr>
          <p:nvPr>
            <p:ph type="title"/>
          </p:nvPr>
        </p:nvSpPr>
        <p:spPr/>
        <p:txBody>
          <a:bodyPr>
            <a:normAutofit/>
          </a:bodyPr>
          <a:lstStyle/>
          <a:p>
            <a:r>
              <a:rPr lang="tr-TR" dirty="0"/>
              <a:t>Kilitlenmelerden Sakınma</a:t>
            </a:r>
          </a:p>
        </p:txBody>
      </p:sp>
      <p:sp>
        <p:nvSpPr>
          <p:cNvPr id="3" name="İçerik Yer Tutucusu 2">
            <a:extLst>
              <a:ext uri="{FF2B5EF4-FFF2-40B4-BE49-F238E27FC236}">
                <a16:creationId xmlns:a16="http://schemas.microsoft.com/office/drawing/2014/main" id="{74F1F5A1-7CAD-4DF1-935F-CA68B84F95BC}"/>
              </a:ext>
            </a:extLst>
          </p:cNvPr>
          <p:cNvSpPr>
            <a:spLocks noGrp="1"/>
          </p:cNvSpPr>
          <p:nvPr>
            <p:ph idx="1"/>
          </p:nvPr>
        </p:nvSpPr>
        <p:spPr/>
        <p:txBody>
          <a:bodyPr>
            <a:normAutofit fontScale="92500" lnSpcReduction="10000"/>
          </a:bodyPr>
          <a:lstStyle/>
          <a:p>
            <a:r>
              <a:rPr lang="tr-TR" dirty="0"/>
              <a:t>Kilitlenmelerden sakınma, kilitlenmelere neden olan koşulları toptan kırmaya çalışmak yerine, </a:t>
            </a:r>
            <a:r>
              <a:rPr lang="tr-TR" dirty="0" err="1"/>
              <a:t>herbir</a:t>
            </a:r>
            <a:r>
              <a:rPr lang="tr-TR" dirty="0"/>
              <a:t> görev için, ayrı, ayrı gerekli ön incelemeleri yapmayı ve kaynak atamalarını buna göre yönlendirmeyi gerektirir. </a:t>
            </a:r>
          </a:p>
          <a:p>
            <a:r>
              <a:rPr lang="tr-TR" dirty="0"/>
              <a:t>İlke olarak, bir görev, yeni bir kaynak isteminde bulunduğunda bu kaynakla ilgili işletim sistemi kesimi devreye girer. Görevin bu isteminin potansiyel bir kilitlenmeye neden olup olmayacağını inceler. Kaynak ataması, ancak sonuç olumlu ise gerçekleştirilir. </a:t>
            </a:r>
          </a:p>
          <a:p>
            <a:r>
              <a:rPr lang="tr-TR" dirty="0"/>
              <a:t>Görevlere kaynak atanırken bunun ileride bir kilitlenmeye neden olup olmayacağını belirleyebilen bir algoritma 1965 yılında </a:t>
            </a:r>
            <a:r>
              <a:rPr lang="tr-TR" dirty="0" err="1"/>
              <a:t>Dijkstra</a:t>
            </a:r>
            <a:r>
              <a:rPr lang="tr-TR" dirty="0"/>
              <a:t> tarafından tanımlanmıştır. Görevlere, kilitlenme oluşturmadan kaynak atayabilme, bir bankerin iflas etmeden borç verebilmesine benzediğinden Banker Algoritması olarak adlandırılmıştır.</a:t>
            </a:r>
          </a:p>
        </p:txBody>
      </p:sp>
      <p:sp>
        <p:nvSpPr>
          <p:cNvPr id="4" name="Alt Bilgi Yer Tutucusu 3">
            <a:extLst>
              <a:ext uri="{FF2B5EF4-FFF2-40B4-BE49-F238E27FC236}">
                <a16:creationId xmlns:a16="http://schemas.microsoft.com/office/drawing/2014/main" id="{2EFF5183-7EF7-4128-841D-656408BD8DB5}"/>
              </a:ext>
            </a:extLst>
          </p:cNvPr>
          <p:cNvSpPr>
            <a:spLocks noGrp="1"/>
          </p:cNvSpPr>
          <p:nvPr>
            <p:ph type="ftr" sz="quarter" idx="11"/>
          </p:nvPr>
        </p:nvSpPr>
        <p:spPr/>
        <p:txBody>
          <a:bodyPr/>
          <a:lstStyle/>
          <a:p>
            <a:r>
              <a:rPr lang="tr-TR"/>
              <a:t>Öğr. Gör. Erhan POLAT</a:t>
            </a:r>
          </a:p>
        </p:txBody>
      </p:sp>
    </p:spTree>
    <p:extLst>
      <p:ext uri="{BB962C8B-B14F-4D97-AF65-F5344CB8AC3E}">
        <p14:creationId xmlns:p14="http://schemas.microsoft.com/office/powerpoint/2010/main" val="3553040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698BBCC-E507-4E3D-B90B-36093D2F114C}"/>
              </a:ext>
            </a:extLst>
          </p:cNvPr>
          <p:cNvSpPr>
            <a:spLocks noGrp="1"/>
          </p:cNvSpPr>
          <p:nvPr>
            <p:ph type="title"/>
          </p:nvPr>
        </p:nvSpPr>
        <p:spPr/>
        <p:txBody>
          <a:bodyPr>
            <a:normAutofit/>
          </a:bodyPr>
          <a:lstStyle/>
          <a:p>
            <a:r>
              <a:rPr lang="tr-TR" dirty="0"/>
              <a:t>Kilitlenmelerin Yakalanması ve Ortadan Kaldırılması</a:t>
            </a:r>
          </a:p>
        </p:txBody>
      </p:sp>
      <p:sp>
        <p:nvSpPr>
          <p:cNvPr id="3" name="İçerik Yer Tutucusu 2">
            <a:extLst>
              <a:ext uri="{FF2B5EF4-FFF2-40B4-BE49-F238E27FC236}">
                <a16:creationId xmlns:a16="http://schemas.microsoft.com/office/drawing/2014/main" id="{FFC8BDE3-FDE5-4034-ADBB-0A658ED2F538}"/>
              </a:ext>
            </a:extLst>
          </p:cNvPr>
          <p:cNvSpPr>
            <a:spLocks noGrp="1"/>
          </p:cNvSpPr>
          <p:nvPr>
            <p:ph idx="1"/>
          </p:nvPr>
        </p:nvSpPr>
        <p:spPr/>
        <p:txBody>
          <a:bodyPr/>
          <a:lstStyle/>
          <a:p>
            <a:r>
              <a:rPr lang="tr-TR" dirty="0"/>
              <a:t>Kilitlenmelerle başa çıkmak için uygulanan bir diğer yol da, görevlerin kaynak istemlerine ilişkin herhangi bir kısıtlamaya gitmeden kilitlenmelerin oluşmasını beklemek, bunlar oluştuğunda belirlenerek ortadan kaldırılmalarını sağlamaktır</a:t>
            </a:r>
            <a:r>
              <a:rPr lang="tr-TR"/>
              <a:t>. </a:t>
            </a:r>
          </a:p>
          <a:p>
            <a:r>
              <a:rPr lang="tr-TR"/>
              <a:t>Bu </a:t>
            </a:r>
            <a:r>
              <a:rPr lang="tr-TR" dirty="0"/>
              <a:t>yol kullanıldığında, işletim sistemi görevlerin kaynak gereksinimlerini, istem üzerine işletim aşamasında hiçbir kısıtlama getirmeden sağlar. Yalnız görevlere atanan ve bunlar tarafından serbest bırakılan kaynakları izleyerek ortaya çıkan kilitlenmeleri saptamaya çalışır. </a:t>
            </a:r>
          </a:p>
        </p:txBody>
      </p:sp>
      <p:sp>
        <p:nvSpPr>
          <p:cNvPr id="4" name="Alt Bilgi Yer Tutucusu 3">
            <a:extLst>
              <a:ext uri="{FF2B5EF4-FFF2-40B4-BE49-F238E27FC236}">
                <a16:creationId xmlns:a16="http://schemas.microsoft.com/office/drawing/2014/main" id="{732504D9-C2F1-46C5-83DB-495C4980B4B5}"/>
              </a:ext>
            </a:extLst>
          </p:cNvPr>
          <p:cNvSpPr>
            <a:spLocks noGrp="1"/>
          </p:cNvSpPr>
          <p:nvPr>
            <p:ph type="ftr" sz="quarter" idx="11"/>
          </p:nvPr>
        </p:nvSpPr>
        <p:spPr/>
        <p:txBody>
          <a:bodyPr/>
          <a:lstStyle/>
          <a:p>
            <a:r>
              <a:rPr lang="tr-TR"/>
              <a:t>Öğr. Gör. Erhan POLAT</a:t>
            </a:r>
          </a:p>
        </p:txBody>
      </p:sp>
    </p:spTree>
    <p:extLst>
      <p:ext uri="{BB962C8B-B14F-4D97-AF65-F5344CB8AC3E}">
        <p14:creationId xmlns:p14="http://schemas.microsoft.com/office/powerpoint/2010/main" val="831900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F2AC4AD-E677-4822-9DE9-E3F43FF66063}"/>
              </a:ext>
            </a:extLst>
          </p:cNvPr>
          <p:cNvSpPr>
            <a:spLocks noGrp="1"/>
          </p:cNvSpPr>
          <p:nvPr>
            <p:ph type="title"/>
          </p:nvPr>
        </p:nvSpPr>
        <p:spPr/>
        <p:txBody>
          <a:bodyPr/>
          <a:lstStyle/>
          <a:p>
            <a:r>
              <a:rPr lang="tr-TR" dirty="0"/>
              <a:t>Kaynak</a:t>
            </a:r>
          </a:p>
        </p:txBody>
      </p:sp>
      <p:sp>
        <p:nvSpPr>
          <p:cNvPr id="3" name="İçerik Yer Tutucusu 2">
            <a:extLst>
              <a:ext uri="{FF2B5EF4-FFF2-40B4-BE49-F238E27FC236}">
                <a16:creationId xmlns:a16="http://schemas.microsoft.com/office/drawing/2014/main" id="{45075BD6-7BB6-4A06-B836-DC7E018A23B4}"/>
              </a:ext>
            </a:extLst>
          </p:cNvPr>
          <p:cNvSpPr>
            <a:spLocks noGrp="1"/>
          </p:cNvSpPr>
          <p:nvPr>
            <p:ph idx="1"/>
          </p:nvPr>
        </p:nvSpPr>
        <p:spPr/>
        <p:txBody>
          <a:bodyPr/>
          <a:lstStyle/>
          <a:p>
            <a:r>
              <a:rPr lang="tr-TR" dirty="0"/>
              <a:t>Saatçi, A., Bilgisayar İşletim Sistemleri, Ankara, 2003.</a:t>
            </a:r>
          </a:p>
          <a:p>
            <a:endParaRPr lang="tr-TR" dirty="0"/>
          </a:p>
        </p:txBody>
      </p:sp>
      <p:sp>
        <p:nvSpPr>
          <p:cNvPr id="4" name="Alt Bilgi Yer Tutucusu 3">
            <a:extLst>
              <a:ext uri="{FF2B5EF4-FFF2-40B4-BE49-F238E27FC236}">
                <a16:creationId xmlns:a16="http://schemas.microsoft.com/office/drawing/2014/main" id="{28438467-8681-43E6-ACEF-585D86349195}"/>
              </a:ext>
            </a:extLst>
          </p:cNvPr>
          <p:cNvSpPr>
            <a:spLocks noGrp="1"/>
          </p:cNvSpPr>
          <p:nvPr>
            <p:ph type="ftr" sz="quarter" idx="11"/>
          </p:nvPr>
        </p:nvSpPr>
        <p:spPr/>
        <p:txBody>
          <a:bodyPr/>
          <a:lstStyle/>
          <a:p>
            <a:r>
              <a:rPr lang="tr-TR"/>
              <a:t>Öğr. Gör. Erhan POLAT</a:t>
            </a:r>
          </a:p>
        </p:txBody>
      </p:sp>
    </p:spTree>
    <p:extLst>
      <p:ext uri="{BB962C8B-B14F-4D97-AF65-F5344CB8AC3E}">
        <p14:creationId xmlns:p14="http://schemas.microsoft.com/office/powerpoint/2010/main" val="32087271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E4B9197-910F-45FA-8026-E4C3CC4AD767}"/>
              </a:ext>
            </a:extLst>
          </p:cNvPr>
          <p:cNvSpPr>
            <a:spLocks noGrp="1"/>
          </p:cNvSpPr>
          <p:nvPr>
            <p:ph type="title"/>
          </p:nvPr>
        </p:nvSpPr>
        <p:spPr/>
        <p:txBody>
          <a:bodyPr/>
          <a:lstStyle/>
          <a:p>
            <a:r>
              <a:rPr lang="tr-TR" dirty="0"/>
              <a:t>Bu Ünitede Neler Var?</a:t>
            </a:r>
          </a:p>
        </p:txBody>
      </p:sp>
      <p:sp>
        <p:nvSpPr>
          <p:cNvPr id="3" name="İçerik Yer Tutucusu 2">
            <a:extLst>
              <a:ext uri="{FF2B5EF4-FFF2-40B4-BE49-F238E27FC236}">
                <a16:creationId xmlns:a16="http://schemas.microsoft.com/office/drawing/2014/main" id="{A9551F10-475B-4545-ADBA-373C9193C046}"/>
              </a:ext>
            </a:extLst>
          </p:cNvPr>
          <p:cNvSpPr>
            <a:spLocks noGrp="1"/>
          </p:cNvSpPr>
          <p:nvPr>
            <p:ph idx="1"/>
          </p:nvPr>
        </p:nvSpPr>
        <p:spPr/>
        <p:txBody>
          <a:bodyPr>
            <a:normAutofit fontScale="92500" lnSpcReduction="10000"/>
          </a:bodyPr>
          <a:lstStyle/>
          <a:p>
            <a:r>
              <a:rPr lang="tr-TR" dirty="0"/>
              <a:t>BİRLİKTE ÇALIŞAN GÖREVLER</a:t>
            </a:r>
          </a:p>
          <a:p>
            <a:r>
              <a:rPr lang="tr-TR" dirty="0"/>
              <a:t>Koşut İşlem ve Görevler Arası Etkileşim</a:t>
            </a:r>
          </a:p>
          <a:p>
            <a:r>
              <a:rPr lang="tr-TR" dirty="0"/>
              <a:t>Görevler Arası </a:t>
            </a:r>
            <a:r>
              <a:rPr lang="tr-TR" dirty="0" err="1"/>
              <a:t>Zamanuyumlama</a:t>
            </a:r>
            <a:endParaRPr lang="tr-TR" dirty="0"/>
          </a:p>
          <a:p>
            <a:pPr lvl="1"/>
            <a:r>
              <a:rPr lang="tr-TR" dirty="0"/>
              <a:t>Özel Donanım Desteği Gerektirmeyen Yöntemler</a:t>
            </a:r>
          </a:p>
          <a:p>
            <a:pPr lvl="1"/>
            <a:r>
              <a:rPr lang="tr-TR" dirty="0"/>
              <a:t>Donanım Desteği Gerektiren Alt Düzey Araçlar</a:t>
            </a:r>
          </a:p>
          <a:p>
            <a:pPr lvl="1"/>
            <a:r>
              <a:rPr lang="tr-TR" dirty="0"/>
              <a:t>Üst Düzey </a:t>
            </a:r>
            <a:r>
              <a:rPr lang="tr-TR" dirty="0" err="1"/>
              <a:t>Zamanuyumlama</a:t>
            </a:r>
            <a:r>
              <a:rPr lang="tr-TR" dirty="0"/>
              <a:t> Araçları</a:t>
            </a:r>
          </a:p>
          <a:p>
            <a:r>
              <a:rPr lang="tr-TR" dirty="0"/>
              <a:t>Görevler Arası Kilitlenme</a:t>
            </a:r>
          </a:p>
          <a:p>
            <a:pPr lvl="1"/>
            <a:r>
              <a:rPr lang="tr-TR" dirty="0"/>
              <a:t>Kilitlenmenin Tanımı</a:t>
            </a:r>
          </a:p>
          <a:p>
            <a:pPr lvl="1"/>
            <a:r>
              <a:rPr lang="tr-TR" dirty="0"/>
              <a:t>Kilitlenmelerden Korunma</a:t>
            </a:r>
          </a:p>
          <a:p>
            <a:pPr lvl="1"/>
            <a:r>
              <a:rPr lang="tr-TR" dirty="0"/>
              <a:t>Kilitlenmelerden Sakınma</a:t>
            </a:r>
          </a:p>
          <a:p>
            <a:pPr lvl="1"/>
            <a:r>
              <a:rPr lang="tr-TR" dirty="0"/>
              <a:t>Kilitlenmelerin Yakalanması ve Ortadan Kaldırılması</a:t>
            </a:r>
          </a:p>
        </p:txBody>
      </p:sp>
      <p:sp>
        <p:nvSpPr>
          <p:cNvPr id="4" name="Alt Bilgi Yer Tutucusu 3">
            <a:extLst>
              <a:ext uri="{FF2B5EF4-FFF2-40B4-BE49-F238E27FC236}">
                <a16:creationId xmlns:a16="http://schemas.microsoft.com/office/drawing/2014/main" id="{A41025EF-CFBB-4BC6-A446-4D70BA0571B3}"/>
              </a:ext>
            </a:extLst>
          </p:cNvPr>
          <p:cNvSpPr>
            <a:spLocks noGrp="1"/>
          </p:cNvSpPr>
          <p:nvPr>
            <p:ph type="ftr" sz="quarter" idx="11"/>
          </p:nvPr>
        </p:nvSpPr>
        <p:spPr/>
        <p:txBody>
          <a:bodyPr/>
          <a:lstStyle/>
          <a:p>
            <a:r>
              <a:rPr lang="tr-TR"/>
              <a:t>Öğr. Gör. Erhan POLAT</a:t>
            </a:r>
          </a:p>
        </p:txBody>
      </p:sp>
    </p:spTree>
    <p:extLst>
      <p:ext uri="{BB962C8B-B14F-4D97-AF65-F5344CB8AC3E}">
        <p14:creationId xmlns:p14="http://schemas.microsoft.com/office/powerpoint/2010/main" val="2190051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0E897B7-10AB-410C-A234-AB7403C97E37}"/>
              </a:ext>
            </a:extLst>
          </p:cNvPr>
          <p:cNvSpPr>
            <a:spLocks noGrp="1"/>
          </p:cNvSpPr>
          <p:nvPr>
            <p:ph type="title"/>
          </p:nvPr>
        </p:nvSpPr>
        <p:spPr/>
        <p:txBody>
          <a:bodyPr>
            <a:normAutofit/>
          </a:bodyPr>
          <a:lstStyle/>
          <a:p>
            <a:r>
              <a:rPr lang="tr-TR" dirty="0"/>
              <a:t>BİRLİKTE ÇALIŞAN GÖREVLER</a:t>
            </a:r>
          </a:p>
        </p:txBody>
      </p:sp>
      <p:sp>
        <p:nvSpPr>
          <p:cNvPr id="3" name="İçerik Yer Tutucusu 2">
            <a:extLst>
              <a:ext uri="{FF2B5EF4-FFF2-40B4-BE49-F238E27FC236}">
                <a16:creationId xmlns:a16="http://schemas.microsoft.com/office/drawing/2014/main" id="{52C15610-3040-40FE-8728-698C83F37497}"/>
              </a:ext>
            </a:extLst>
          </p:cNvPr>
          <p:cNvSpPr>
            <a:spLocks noGrp="1"/>
          </p:cNvSpPr>
          <p:nvPr>
            <p:ph idx="1"/>
          </p:nvPr>
        </p:nvSpPr>
        <p:spPr>
          <a:xfrm>
            <a:off x="838200" y="1825625"/>
            <a:ext cx="10515600" cy="4351338"/>
          </a:xfrm>
        </p:spPr>
        <p:txBody>
          <a:bodyPr>
            <a:normAutofit/>
          </a:bodyPr>
          <a:lstStyle/>
          <a:p>
            <a:r>
              <a:rPr lang="tr-TR" dirty="0"/>
              <a:t>Birlikte çalışan görevler zaman içinde koşut işletilen görevlerdir. </a:t>
            </a:r>
          </a:p>
          <a:p>
            <a:pPr lvl="1"/>
            <a:r>
              <a:rPr lang="tr-TR" dirty="0"/>
              <a:t>İki görevin koşut işletimi, bunlardan birinin işletimi tümüyle sonlanmadan diğerinin de işletime alınması durumunda </a:t>
            </a:r>
            <a:r>
              <a:rPr lang="tr-TR" dirty="0" err="1"/>
              <a:t>sözkonusu</a:t>
            </a:r>
            <a:r>
              <a:rPr lang="tr-TR" dirty="0"/>
              <a:t> olur. </a:t>
            </a:r>
          </a:p>
          <a:p>
            <a:r>
              <a:rPr lang="tr-TR" dirty="0"/>
              <a:t>Görev işletiminin koşutluğu gerçek ya da görüntü koşutluk olabilir.</a:t>
            </a:r>
          </a:p>
          <a:p>
            <a:pPr lvl="1"/>
            <a:r>
              <a:rPr lang="tr-TR" dirty="0"/>
              <a:t>Birden çok işleyici içeren sistemlerde, eğer iki görev, </a:t>
            </a:r>
            <a:r>
              <a:rPr lang="tr-TR" dirty="0" err="1"/>
              <a:t>herbiri</a:t>
            </a:r>
            <a:r>
              <a:rPr lang="tr-TR" dirty="0"/>
              <a:t> bir işleyiciye atanmış biçimde işletiliyorsa buradaki koşutluğa gerçek koşutluk denir. </a:t>
            </a:r>
          </a:p>
          <a:p>
            <a:pPr lvl="1"/>
            <a:r>
              <a:rPr lang="tr-TR" dirty="0"/>
              <a:t>Tek ana işlem birimi içeren sistemlerde iki görevin koşut işletimi, bu görevlerin, zaman içinde ana işlem birimini sırayla kullanmaları yoluyla sağlanır. Buradaki koşutluk, doğal olarak görüntü koşutluktur.</a:t>
            </a:r>
          </a:p>
        </p:txBody>
      </p:sp>
      <p:sp>
        <p:nvSpPr>
          <p:cNvPr id="4" name="Alt Bilgi Yer Tutucusu 3">
            <a:extLst>
              <a:ext uri="{FF2B5EF4-FFF2-40B4-BE49-F238E27FC236}">
                <a16:creationId xmlns:a16="http://schemas.microsoft.com/office/drawing/2014/main" id="{BFB4C2B2-7380-4BBD-AD68-CD333A02301D}"/>
              </a:ext>
            </a:extLst>
          </p:cNvPr>
          <p:cNvSpPr>
            <a:spLocks noGrp="1"/>
          </p:cNvSpPr>
          <p:nvPr>
            <p:ph type="ftr" sz="quarter" idx="11"/>
          </p:nvPr>
        </p:nvSpPr>
        <p:spPr/>
        <p:txBody>
          <a:bodyPr/>
          <a:lstStyle/>
          <a:p>
            <a:r>
              <a:rPr lang="tr-TR"/>
              <a:t>Öğr. Gör. Erhan POLAT</a:t>
            </a:r>
          </a:p>
        </p:txBody>
      </p:sp>
      <p:sp>
        <p:nvSpPr>
          <p:cNvPr id="6" name="Rectangle 4">
            <a:extLst>
              <a:ext uri="{FF2B5EF4-FFF2-40B4-BE49-F238E27FC236}">
                <a16:creationId xmlns:a16="http://schemas.microsoft.com/office/drawing/2014/main" id="{9C014F0E-2AEE-4C8B-A66C-DD8DE4267F30}"/>
              </a:ext>
            </a:extLst>
          </p:cNvPr>
          <p:cNvSpPr>
            <a:spLocks noChangeArrowheads="1"/>
          </p:cNvSpPr>
          <p:nvPr/>
        </p:nvSpPr>
        <p:spPr bwMode="auto">
          <a:xfrm>
            <a:off x="4556125" y="3910013"/>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tr-TR" altLang="tr-TR" sz="1800" b="0" i="0" u="none" strike="noStrike" cap="none" normalizeH="0" baseline="0">
                <a:ln>
                  <a:noFill/>
                </a:ln>
                <a:solidFill>
                  <a:schemeClr val="tx1"/>
                </a:solidFill>
                <a:effectLst/>
                <a:latin typeface="Arial" panose="020B0604020202020204" pitchFamily="34" charset="0"/>
              </a:rPr>
            </a:br>
            <a:endParaRPr kumimoji="0" lang="tr-TR" altLang="tr-TR"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3616116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0930756-6D37-4E02-92DE-3578DCE0133F}"/>
              </a:ext>
            </a:extLst>
          </p:cNvPr>
          <p:cNvSpPr>
            <a:spLocks noGrp="1"/>
          </p:cNvSpPr>
          <p:nvPr>
            <p:ph type="title"/>
          </p:nvPr>
        </p:nvSpPr>
        <p:spPr/>
        <p:txBody>
          <a:bodyPr>
            <a:normAutofit/>
          </a:bodyPr>
          <a:lstStyle/>
          <a:p>
            <a:r>
              <a:rPr lang="tr-TR" dirty="0"/>
              <a:t>Koşut İşlem ve Görevler Arası Etkileşim</a:t>
            </a:r>
          </a:p>
        </p:txBody>
      </p:sp>
      <p:sp>
        <p:nvSpPr>
          <p:cNvPr id="4" name="Alt Bilgi Yer Tutucusu 3">
            <a:extLst>
              <a:ext uri="{FF2B5EF4-FFF2-40B4-BE49-F238E27FC236}">
                <a16:creationId xmlns:a16="http://schemas.microsoft.com/office/drawing/2014/main" id="{C3FEF969-7F3D-4B67-B25D-D2334C960831}"/>
              </a:ext>
            </a:extLst>
          </p:cNvPr>
          <p:cNvSpPr>
            <a:spLocks noGrp="1"/>
          </p:cNvSpPr>
          <p:nvPr>
            <p:ph type="ftr" sz="quarter" idx="11"/>
          </p:nvPr>
        </p:nvSpPr>
        <p:spPr/>
        <p:txBody>
          <a:bodyPr/>
          <a:lstStyle/>
          <a:p>
            <a:r>
              <a:rPr lang="tr-TR"/>
              <a:t>Öğr. Gör. Erhan POLAT</a:t>
            </a:r>
          </a:p>
        </p:txBody>
      </p:sp>
      <p:sp>
        <p:nvSpPr>
          <p:cNvPr id="6" name="İçerik Yer Tutucusu 5">
            <a:extLst>
              <a:ext uri="{FF2B5EF4-FFF2-40B4-BE49-F238E27FC236}">
                <a16:creationId xmlns:a16="http://schemas.microsoft.com/office/drawing/2014/main" id="{7E387AD8-C081-4044-8BA4-790C65A3608F}"/>
              </a:ext>
            </a:extLst>
          </p:cNvPr>
          <p:cNvSpPr>
            <a:spLocks noGrp="1"/>
          </p:cNvSpPr>
          <p:nvPr>
            <p:ph idx="1"/>
          </p:nvPr>
        </p:nvSpPr>
        <p:spPr>
          <a:xfrm>
            <a:off x="838200" y="1825625"/>
            <a:ext cx="10515600" cy="4351338"/>
          </a:xfrm>
        </p:spPr>
        <p:txBody>
          <a:bodyPr>
            <a:normAutofit/>
          </a:bodyPr>
          <a:lstStyle/>
          <a:p>
            <a:r>
              <a:rPr lang="tr-TR" dirty="0"/>
              <a:t>Birlikte çalışan görevlerden en çok biri, aynı anda kritik kesimine girebilmelidir (karşılıklı dışlamanın sağlanması). </a:t>
            </a:r>
          </a:p>
          <a:p>
            <a:r>
              <a:rPr lang="tr-TR" dirty="0"/>
              <a:t>Aynı anda ortak kaynağa erişmek isteyen görevlerden en az biri, sonlu bir süre için kritik kesimine girebilmelidir (karşılıklı tıkanmanın engellenmesi). </a:t>
            </a:r>
          </a:p>
          <a:p>
            <a:r>
              <a:rPr lang="tr-TR" dirty="0"/>
              <a:t>Kritik kesiminin dışındaki görevler ortak kaynağa erişmek isteyen görevleri engellememelidir. </a:t>
            </a:r>
          </a:p>
          <a:p>
            <a:r>
              <a:rPr lang="tr-TR" dirty="0"/>
              <a:t>Görevlerin göreli hız ve öncelikleri ile sistemde yer alan ana işlem birimi sayısı hakkında herhangi bir varsayım yapılmamalıdır. </a:t>
            </a:r>
          </a:p>
        </p:txBody>
      </p:sp>
    </p:spTree>
    <p:extLst>
      <p:ext uri="{BB962C8B-B14F-4D97-AF65-F5344CB8AC3E}">
        <p14:creationId xmlns:p14="http://schemas.microsoft.com/office/powerpoint/2010/main" val="6194646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53DBCD5-7D4C-4CA5-A356-B9E21DF8944F}"/>
              </a:ext>
            </a:extLst>
          </p:cNvPr>
          <p:cNvSpPr>
            <a:spLocks noGrp="1"/>
          </p:cNvSpPr>
          <p:nvPr>
            <p:ph type="title"/>
          </p:nvPr>
        </p:nvSpPr>
        <p:spPr/>
        <p:txBody>
          <a:bodyPr>
            <a:normAutofit/>
          </a:bodyPr>
          <a:lstStyle/>
          <a:p>
            <a:r>
              <a:rPr lang="tr-TR" dirty="0"/>
              <a:t>Görevler Arası </a:t>
            </a:r>
            <a:r>
              <a:rPr lang="tr-TR" dirty="0" err="1"/>
              <a:t>Zamanuyumlama</a:t>
            </a:r>
            <a:endParaRPr lang="tr-TR" dirty="0"/>
          </a:p>
        </p:txBody>
      </p:sp>
      <p:sp>
        <p:nvSpPr>
          <p:cNvPr id="4" name="Alt Bilgi Yer Tutucusu 3">
            <a:extLst>
              <a:ext uri="{FF2B5EF4-FFF2-40B4-BE49-F238E27FC236}">
                <a16:creationId xmlns:a16="http://schemas.microsoft.com/office/drawing/2014/main" id="{3F2C81F4-7E63-42B5-8DD6-3E2549DCFC65}"/>
              </a:ext>
            </a:extLst>
          </p:cNvPr>
          <p:cNvSpPr>
            <a:spLocks noGrp="1"/>
          </p:cNvSpPr>
          <p:nvPr>
            <p:ph type="ftr" sz="quarter" idx="11"/>
          </p:nvPr>
        </p:nvSpPr>
        <p:spPr/>
        <p:txBody>
          <a:bodyPr/>
          <a:lstStyle/>
          <a:p>
            <a:r>
              <a:rPr lang="tr-TR"/>
              <a:t>Öğr. Gör. Erhan POLAT</a:t>
            </a:r>
          </a:p>
        </p:txBody>
      </p:sp>
      <p:sp>
        <p:nvSpPr>
          <p:cNvPr id="7" name="Rectangle 3">
            <a:extLst>
              <a:ext uri="{FF2B5EF4-FFF2-40B4-BE49-F238E27FC236}">
                <a16:creationId xmlns:a16="http://schemas.microsoft.com/office/drawing/2014/main" id="{CF7F8054-CDDD-4E78-AE98-A620E5CFF934}"/>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10" name="İçerik Yer Tutucusu 5">
            <a:extLst>
              <a:ext uri="{FF2B5EF4-FFF2-40B4-BE49-F238E27FC236}">
                <a16:creationId xmlns:a16="http://schemas.microsoft.com/office/drawing/2014/main" id="{E906C0E5-609A-4CCD-9AD5-2CE2FD8A9848}"/>
              </a:ext>
            </a:extLst>
          </p:cNvPr>
          <p:cNvSpPr>
            <a:spLocks noGrp="1"/>
          </p:cNvSpPr>
          <p:nvPr>
            <p:ph idx="1"/>
          </p:nvPr>
        </p:nvSpPr>
        <p:spPr>
          <a:xfrm>
            <a:off x="838200" y="1825625"/>
            <a:ext cx="10515600" cy="4351338"/>
          </a:xfrm>
        </p:spPr>
        <p:txBody>
          <a:bodyPr/>
          <a:lstStyle/>
          <a:p>
            <a:r>
              <a:rPr lang="tr-TR" dirty="0"/>
              <a:t>Özel Donanım Desteği Gerektirmeyen Yöntemler</a:t>
            </a:r>
          </a:p>
          <a:p>
            <a:r>
              <a:rPr lang="tr-TR" dirty="0"/>
              <a:t>Donanım Desteği Gerektiren Alt Düzey Araçlar</a:t>
            </a:r>
          </a:p>
          <a:p>
            <a:r>
              <a:rPr lang="tr-TR" dirty="0"/>
              <a:t>Üst Düzey </a:t>
            </a:r>
            <a:r>
              <a:rPr lang="tr-TR" dirty="0" err="1"/>
              <a:t>Zamanuyumlama</a:t>
            </a:r>
            <a:r>
              <a:rPr lang="tr-TR" dirty="0"/>
              <a:t> Araçları</a:t>
            </a:r>
          </a:p>
          <a:p>
            <a:endParaRPr lang="tr-TR" dirty="0"/>
          </a:p>
        </p:txBody>
      </p:sp>
    </p:spTree>
    <p:extLst>
      <p:ext uri="{BB962C8B-B14F-4D97-AF65-F5344CB8AC3E}">
        <p14:creationId xmlns:p14="http://schemas.microsoft.com/office/powerpoint/2010/main" val="8654791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C868566-8714-470A-8B4A-669483AA3FE1}"/>
              </a:ext>
            </a:extLst>
          </p:cNvPr>
          <p:cNvSpPr>
            <a:spLocks noGrp="1"/>
          </p:cNvSpPr>
          <p:nvPr>
            <p:ph type="title"/>
          </p:nvPr>
        </p:nvSpPr>
        <p:spPr/>
        <p:txBody>
          <a:bodyPr>
            <a:normAutofit/>
          </a:bodyPr>
          <a:lstStyle/>
          <a:p>
            <a:r>
              <a:rPr lang="tr-TR" dirty="0"/>
              <a:t>Özel Donanım Desteği Gerektirmeyen Yöntemler</a:t>
            </a:r>
          </a:p>
        </p:txBody>
      </p:sp>
      <p:sp>
        <p:nvSpPr>
          <p:cNvPr id="3" name="İçerik Yer Tutucusu 2">
            <a:extLst>
              <a:ext uri="{FF2B5EF4-FFF2-40B4-BE49-F238E27FC236}">
                <a16:creationId xmlns:a16="http://schemas.microsoft.com/office/drawing/2014/main" id="{74F1F5A1-7CAD-4DF1-935F-CA68B84F95BC}"/>
              </a:ext>
            </a:extLst>
          </p:cNvPr>
          <p:cNvSpPr>
            <a:spLocks noGrp="1"/>
          </p:cNvSpPr>
          <p:nvPr>
            <p:ph idx="1"/>
          </p:nvPr>
        </p:nvSpPr>
        <p:spPr>
          <a:xfrm>
            <a:off x="838200" y="1825625"/>
            <a:ext cx="10515600" cy="4351338"/>
          </a:xfrm>
        </p:spPr>
        <p:txBody>
          <a:bodyPr>
            <a:normAutofit/>
          </a:bodyPr>
          <a:lstStyle/>
          <a:p>
            <a:r>
              <a:rPr lang="tr-TR" dirty="0"/>
              <a:t>Kesilme Düzeneğinin Kullanımı </a:t>
            </a:r>
          </a:p>
          <a:p>
            <a:r>
              <a:rPr lang="tr-TR" dirty="0" err="1"/>
              <a:t>Algoritmik</a:t>
            </a:r>
            <a:r>
              <a:rPr lang="tr-TR" dirty="0"/>
              <a:t> Yaklaşım</a:t>
            </a:r>
          </a:p>
          <a:p>
            <a:endParaRPr lang="tr-TR" dirty="0"/>
          </a:p>
        </p:txBody>
      </p:sp>
      <p:sp>
        <p:nvSpPr>
          <p:cNvPr id="4" name="Alt Bilgi Yer Tutucusu 3">
            <a:extLst>
              <a:ext uri="{FF2B5EF4-FFF2-40B4-BE49-F238E27FC236}">
                <a16:creationId xmlns:a16="http://schemas.microsoft.com/office/drawing/2014/main" id="{21292FAA-A5BA-44DA-AA5E-F1490983E4BC}"/>
              </a:ext>
            </a:extLst>
          </p:cNvPr>
          <p:cNvSpPr>
            <a:spLocks noGrp="1"/>
          </p:cNvSpPr>
          <p:nvPr>
            <p:ph type="ftr" sz="quarter" idx="11"/>
          </p:nvPr>
        </p:nvSpPr>
        <p:spPr/>
        <p:txBody>
          <a:bodyPr/>
          <a:lstStyle/>
          <a:p>
            <a:r>
              <a:rPr lang="tr-TR"/>
              <a:t>Öğr. Gör. Erhan POLAT</a:t>
            </a:r>
          </a:p>
        </p:txBody>
      </p:sp>
    </p:spTree>
    <p:extLst>
      <p:ext uri="{BB962C8B-B14F-4D97-AF65-F5344CB8AC3E}">
        <p14:creationId xmlns:p14="http://schemas.microsoft.com/office/powerpoint/2010/main" val="1755928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698BBCC-E507-4E3D-B90B-36093D2F114C}"/>
              </a:ext>
            </a:extLst>
          </p:cNvPr>
          <p:cNvSpPr>
            <a:spLocks noGrp="1"/>
          </p:cNvSpPr>
          <p:nvPr>
            <p:ph type="title"/>
          </p:nvPr>
        </p:nvSpPr>
        <p:spPr/>
        <p:txBody>
          <a:bodyPr>
            <a:normAutofit/>
          </a:bodyPr>
          <a:lstStyle/>
          <a:p>
            <a:r>
              <a:rPr lang="tr-TR" dirty="0"/>
              <a:t>Donanım Desteği Gerektiren Alt Düzey Araçlar</a:t>
            </a:r>
          </a:p>
        </p:txBody>
      </p:sp>
      <p:sp>
        <p:nvSpPr>
          <p:cNvPr id="3" name="İçerik Yer Tutucusu 2">
            <a:extLst>
              <a:ext uri="{FF2B5EF4-FFF2-40B4-BE49-F238E27FC236}">
                <a16:creationId xmlns:a16="http://schemas.microsoft.com/office/drawing/2014/main" id="{FFC8BDE3-FDE5-4034-ADBB-0A658ED2F538}"/>
              </a:ext>
            </a:extLst>
          </p:cNvPr>
          <p:cNvSpPr>
            <a:spLocks noGrp="1"/>
          </p:cNvSpPr>
          <p:nvPr>
            <p:ph idx="1"/>
          </p:nvPr>
        </p:nvSpPr>
        <p:spPr/>
        <p:txBody>
          <a:bodyPr>
            <a:normAutofit/>
          </a:bodyPr>
          <a:lstStyle/>
          <a:p>
            <a:r>
              <a:rPr lang="tr-TR" dirty="0"/>
              <a:t>test-</a:t>
            </a:r>
            <a:r>
              <a:rPr lang="tr-TR" dirty="0" err="1"/>
              <a:t>and</a:t>
            </a:r>
            <a:r>
              <a:rPr lang="tr-TR" dirty="0"/>
              <a:t>-set türü Komutların Kullanımı </a:t>
            </a:r>
          </a:p>
          <a:p>
            <a:r>
              <a:rPr lang="tr-TR" dirty="0"/>
              <a:t>İlkel Semafor İşleçlerinin Kullanımı </a:t>
            </a:r>
          </a:p>
        </p:txBody>
      </p:sp>
      <p:sp>
        <p:nvSpPr>
          <p:cNvPr id="4" name="Alt Bilgi Yer Tutucusu 3">
            <a:extLst>
              <a:ext uri="{FF2B5EF4-FFF2-40B4-BE49-F238E27FC236}">
                <a16:creationId xmlns:a16="http://schemas.microsoft.com/office/drawing/2014/main" id="{AB3F6DF6-D65C-4C68-AD90-47D5470F9385}"/>
              </a:ext>
            </a:extLst>
          </p:cNvPr>
          <p:cNvSpPr>
            <a:spLocks noGrp="1"/>
          </p:cNvSpPr>
          <p:nvPr>
            <p:ph type="ftr" sz="quarter" idx="11"/>
          </p:nvPr>
        </p:nvSpPr>
        <p:spPr/>
        <p:txBody>
          <a:bodyPr/>
          <a:lstStyle/>
          <a:p>
            <a:r>
              <a:rPr lang="tr-TR"/>
              <a:t>Öğr. Gör. Erhan POLAT</a:t>
            </a:r>
          </a:p>
        </p:txBody>
      </p:sp>
    </p:spTree>
    <p:extLst>
      <p:ext uri="{BB962C8B-B14F-4D97-AF65-F5344CB8AC3E}">
        <p14:creationId xmlns:p14="http://schemas.microsoft.com/office/powerpoint/2010/main" val="27143957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0E897B7-10AB-410C-A234-AB7403C97E37}"/>
              </a:ext>
            </a:extLst>
          </p:cNvPr>
          <p:cNvSpPr>
            <a:spLocks noGrp="1"/>
          </p:cNvSpPr>
          <p:nvPr>
            <p:ph type="title"/>
          </p:nvPr>
        </p:nvSpPr>
        <p:spPr/>
        <p:txBody>
          <a:bodyPr>
            <a:normAutofit/>
          </a:bodyPr>
          <a:lstStyle/>
          <a:p>
            <a:r>
              <a:rPr lang="tr-TR" dirty="0"/>
              <a:t>Üst Düzey </a:t>
            </a:r>
            <a:r>
              <a:rPr lang="tr-TR" dirty="0" err="1"/>
              <a:t>Zamanuyumlama</a:t>
            </a:r>
            <a:r>
              <a:rPr lang="tr-TR" dirty="0"/>
              <a:t> Araçları</a:t>
            </a:r>
          </a:p>
        </p:txBody>
      </p:sp>
      <p:sp>
        <p:nvSpPr>
          <p:cNvPr id="4" name="Alt Bilgi Yer Tutucusu 3">
            <a:extLst>
              <a:ext uri="{FF2B5EF4-FFF2-40B4-BE49-F238E27FC236}">
                <a16:creationId xmlns:a16="http://schemas.microsoft.com/office/drawing/2014/main" id="{7AF5E08C-65B2-43B7-9CF7-F93B66692C64}"/>
              </a:ext>
            </a:extLst>
          </p:cNvPr>
          <p:cNvSpPr>
            <a:spLocks noGrp="1"/>
          </p:cNvSpPr>
          <p:nvPr>
            <p:ph type="ftr" sz="quarter" idx="11"/>
          </p:nvPr>
        </p:nvSpPr>
        <p:spPr/>
        <p:txBody>
          <a:bodyPr/>
          <a:lstStyle/>
          <a:p>
            <a:r>
              <a:rPr lang="tr-TR"/>
              <a:t>Öğr. Gör. Erhan POLAT</a:t>
            </a:r>
          </a:p>
        </p:txBody>
      </p:sp>
      <p:sp>
        <p:nvSpPr>
          <p:cNvPr id="6" name="İçerik Yer Tutucusu 5">
            <a:extLst>
              <a:ext uri="{FF2B5EF4-FFF2-40B4-BE49-F238E27FC236}">
                <a16:creationId xmlns:a16="http://schemas.microsoft.com/office/drawing/2014/main" id="{442585F6-A4FE-4985-81F2-2D1FED966768}"/>
              </a:ext>
            </a:extLst>
          </p:cNvPr>
          <p:cNvSpPr>
            <a:spLocks noGrp="1"/>
          </p:cNvSpPr>
          <p:nvPr>
            <p:ph idx="1"/>
          </p:nvPr>
        </p:nvSpPr>
        <p:spPr>
          <a:xfrm>
            <a:off x="838200" y="1825625"/>
            <a:ext cx="10515600" cy="4351338"/>
          </a:xfrm>
        </p:spPr>
        <p:txBody>
          <a:bodyPr>
            <a:normAutofit/>
          </a:bodyPr>
          <a:lstStyle/>
          <a:p>
            <a:r>
              <a:rPr lang="tr-TR" dirty="0"/>
              <a:t>İleti Aktarımı, </a:t>
            </a:r>
            <a:r>
              <a:rPr lang="tr-TR" dirty="0" err="1"/>
              <a:t>send</a:t>
            </a:r>
            <a:r>
              <a:rPr lang="tr-TR" dirty="0"/>
              <a:t>/</a:t>
            </a:r>
            <a:r>
              <a:rPr lang="tr-TR" dirty="0" err="1"/>
              <a:t>receive</a:t>
            </a:r>
            <a:r>
              <a:rPr lang="tr-TR" dirty="0"/>
              <a:t> Komutları </a:t>
            </a:r>
          </a:p>
          <a:p>
            <a:r>
              <a:rPr lang="tr-TR" dirty="0"/>
              <a:t>Monitör Kullanımı </a:t>
            </a:r>
          </a:p>
        </p:txBody>
      </p:sp>
    </p:spTree>
    <p:extLst>
      <p:ext uri="{BB962C8B-B14F-4D97-AF65-F5344CB8AC3E}">
        <p14:creationId xmlns:p14="http://schemas.microsoft.com/office/powerpoint/2010/main" val="25613605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68AF6A6-B181-451D-8125-BF077D9C799A}"/>
              </a:ext>
            </a:extLst>
          </p:cNvPr>
          <p:cNvSpPr>
            <a:spLocks noGrp="1"/>
          </p:cNvSpPr>
          <p:nvPr>
            <p:ph type="title"/>
          </p:nvPr>
        </p:nvSpPr>
        <p:spPr/>
        <p:txBody>
          <a:bodyPr>
            <a:normAutofit/>
          </a:bodyPr>
          <a:lstStyle/>
          <a:p>
            <a:r>
              <a:rPr lang="tr-TR" dirty="0"/>
              <a:t>Görevler Arası Kilitlenme</a:t>
            </a:r>
          </a:p>
        </p:txBody>
      </p:sp>
      <p:sp>
        <p:nvSpPr>
          <p:cNvPr id="4" name="Alt Bilgi Yer Tutucusu 3">
            <a:extLst>
              <a:ext uri="{FF2B5EF4-FFF2-40B4-BE49-F238E27FC236}">
                <a16:creationId xmlns:a16="http://schemas.microsoft.com/office/drawing/2014/main" id="{B3DCD6FA-A292-4C29-A73D-748DC3360AA2}"/>
              </a:ext>
            </a:extLst>
          </p:cNvPr>
          <p:cNvSpPr>
            <a:spLocks noGrp="1"/>
          </p:cNvSpPr>
          <p:nvPr>
            <p:ph type="ftr" sz="quarter" idx="11"/>
          </p:nvPr>
        </p:nvSpPr>
        <p:spPr/>
        <p:txBody>
          <a:bodyPr/>
          <a:lstStyle/>
          <a:p>
            <a:r>
              <a:rPr lang="tr-TR"/>
              <a:t>Öğr. Gör. Erhan POLAT</a:t>
            </a:r>
          </a:p>
        </p:txBody>
      </p:sp>
      <p:sp>
        <p:nvSpPr>
          <p:cNvPr id="6" name="İçerik Yer Tutucusu 5">
            <a:extLst>
              <a:ext uri="{FF2B5EF4-FFF2-40B4-BE49-F238E27FC236}">
                <a16:creationId xmlns:a16="http://schemas.microsoft.com/office/drawing/2014/main" id="{6280BBCB-4180-4B70-8969-8D3442B3F6B9}"/>
              </a:ext>
            </a:extLst>
          </p:cNvPr>
          <p:cNvSpPr>
            <a:spLocks noGrp="1"/>
          </p:cNvSpPr>
          <p:nvPr>
            <p:ph idx="1"/>
          </p:nvPr>
        </p:nvSpPr>
        <p:spPr/>
        <p:txBody>
          <a:bodyPr/>
          <a:lstStyle/>
          <a:p>
            <a:r>
              <a:rPr lang="tr-TR" dirty="0"/>
              <a:t>Bilindiği gibi işletim sistemleri kullanıcılara hızlı işletim, kolay ve güvenli kullanım yönlerinden nitelikli bir hizmet sunarken sistem kaynaklarının en verimli düzeyde kullanılmasını amaçlarlar. Yukarıda incelenen koşut işlem, bu genel amaca ulaşmanın temel araçlarından biridir. Gerek çok iş düzeni gerekse çok görevli işlem, koşut işletim yapılmadan gerçekleşemez. Koşut işlem, sistem kaynaklarının görevler arasında paylaşılmasını ve bu paylaşımın eşgüdüm içinde yapılmasını gerektirir. Paylaşım ve eşgüdümün yarattığı görevler arası trafik, kilitlenme olayını ortaya çıkarır.</a:t>
            </a:r>
          </a:p>
        </p:txBody>
      </p:sp>
    </p:spTree>
    <p:extLst>
      <p:ext uri="{BB962C8B-B14F-4D97-AF65-F5344CB8AC3E}">
        <p14:creationId xmlns:p14="http://schemas.microsoft.com/office/powerpoint/2010/main" val="274443328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Belge" ma:contentTypeID="0x0101006A0E91C0E0C79E41B6DC649C2BCD5735" ma:contentTypeVersion="12" ma:contentTypeDescription="Yeni belge oluşturun." ma:contentTypeScope="" ma:versionID="249a832a6c4d5ec0d206dce7815f90ce">
  <xsd:schema xmlns:xsd="http://www.w3.org/2001/XMLSchema" xmlns:xs="http://www.w3.org/2001/XMLSchema" xmlns:p="http://schemas.microsoft.com/office/2006/metadata/properties" xmlns:ns3="60681cde-9e3c-4437-b4ae-b825dd2a0477" xmlns:ns4="1f7bf0b9-e7cc-4fb0-be60-48d191920426" targetNamespace="http://schemas.microsoft.com/office/2006/metadata/properties" ma:root="true" ma:fieldsID="4fce76586e92c2a614de3fad694db0a0" ns3:_="" ns4:_="">
    <xsd:import namespace="60681cde-9e3c-4437-b4ae-b825dd2a0477"/>
    <xsd:import namespace="1f7bf0b9-e7cc-4fb0-be60-48d191920426"/>
    <xsd:element name="properties">
      <xsd:complexType>
        <xsd:sequence>
          <xsd:element name="documentManagement">
            <xsd:complexType>
              <xsd:all>
                <xsd:element ref="ns3:SharedWithUsers" minOccurs="0"/>
                <xsd:element ref="ns3:SharingHintHash" minOccurs="0"/>
                <xsd:element ref="ns3:SharedWithDetails" minOccurs="0"/>
                <xsd:element ref="ns4:MediaServiceMetadata" minOccurs="0"/>
                <xsd:element ref="ns4:MediaServiceFastMetadata" minOccurs="0"/>
                <xsd:element ref="ns4:MediaServiceDateTaken" minOccurs="0"/>
                <xsd:element ref="ns4:MediaServiceAutoTags" minOccurs="0"/>
                <xsd:element ref="ns4:MediaServiceOCR" minOccurs="0"/>
                <xsd:element ref="ns4:MediaServiceGenerationTime" minOccurs="0"/>
                <xsd:element ref="ns4:MediaServiceEventHashCode"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0681cde-9e3c-4437-b4ae-b825dd2a0477" elementFormDefault="qualified">
    <xsd:import namespace="http://schemas.microsoft.com/office/2006/documentManagement/types"/>
    <xsd:import namespace="http://schemas.microsoft.com/office/infopath/2007/PartnerControls"/>
    <xsd:element name="SharedWithUsers" ma:index="8" nillable="true" ma:displayName="Paylaşılanla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ingHintHash" ma:index="9" nillable="true" ma:displayName="İpucu Paylaşımı Karması" ma:internalName="SharingHintHash" ma:readOnly="true">
      <xsd:simpleType>
        <xsd:restriction base="dms:Text"/>
      </xsd:simpleType>
    </xsd:element>
    <xsd:element name="SharedWithDetails" ma:index="10" nillable="true" ma:displayName="Ayrıntıları ile Paylaşıldı"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1f7bf0b9-e7cc-4fb0-be60-48d191920426"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MediaServiceAutoTags" ma:internalName="MediaServiceAutoTags"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çerik Türü"/>
        <xsd:element ref="dc:title" minOccurs="0" maxOccurs="1" ma:index="4" ma:displayName="Başlı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28DED93-5628-41B2-9156-6FA64BAE859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0681cde-9e3c-4437-b4ae-b825dd2a0477"/>
    <ds:schemaRef ds:uri="1f7bf0b9-e7cc-4fb0-be60-48d1919204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1D395F0-DD2F-452B-BE55-87CB218519D0}">
  <ds:schemaRefs>
    <ds:schemaRef ds:uri="http://schemas.microsoft.com/sharepoint/v3/contenttype/forms"/>
  </ds:schemaRefs>
</ds:datastoreItem>
</file>

<file path=customXml/itemProps3.xml><?xml version="1.0" encoding="utf-8"?>
<ds:datastoreItem xmlns:ds="http://schemas.openxmlformats.org/officeDocument/2006/customXml" ds:itemID="{BD41D574-DBC0-4358-92CD-571E56F91A2E}">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130</TotalTime>
  <Words>819</Words>
  <Application>Microsoft Office PowerPoint</Application>
  <PresentationFormat>Geniş ekran</PresentationFormat>
  <Paragraphs>74</Paragraphs>
  <Slides>14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14</vt:i4>
      </vt:variant>
    </vt:vector>
  </HeadingPairs>
  <TitlesOfParts>
    <vt:vector size="18" baseType="lpstr">
      <vt:lpstr>Arial</vt:lpstr>
      <vt:lpstr>Calibri</vt:lpstr>
      <vt:lpstr>Calibri Light</vt:lpstr>
      <vt:lpstr>Office Teması</vt:lpstr>
      <vt:lpstr>ÜNİTE 4</vt:lpstr>
      <vt:lpstr>Bu Ünitede Neler Var?</vt:lpstr>
      <vt:lpstr>BİRLİKTE ÇALIŞAN GÖREVLER</vt:lpstr>
      <vt:lpstr>Koşut İşlem ve Görevler Arası Etkileşim</vt:lpstr>
      <vt:lpstr>Görevler Arası Zamanuyumlama</vt:lpstr>
      <vt:lpstr>Özel Donanım Desteği Gerektirmeyen Yöntemler</vt:lpstr>
      <vt:lpstr>Donanım Desteği Gerektiren Alt Düzey Araçlar</vt:lpstr>
      <vt:lpstr>Üst Düzey Zamanuyumlama Araçları</vt:lpstr>
      <vt:lpstr>Görevler Arası Kilitlenme</vt:lpstr>
      <vt:lpstr>Kilitlenmenin Tanımı</vt:lpstr>
      <vt:lpstr>Kilitlenmelerden Korunma</vt:lpstr>
      <vt:lpstr>Kilitlenmelerden Sakınma</vt:lpstr>
      <vt:lpstr>Kilitlenmelerin Yakalanması ve Ortadan Kaldırılması</vt:lpstr>
      <vt:lpstr>Kaynak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ÜNİTE 1</dc:title>
  <dc:creator>Erhan Polat</dc:creator>
  <cp:lastModifiedBy>Erhan Polat</cp:lastModifiedBy>
  <cp:revision>5</cp:revision>
  <dcterms:created xsi:type="dcterms:W3CDTF">2020-04-29T13:42:33Z</dcterms:created>
  <dcterms:modified xsi:type="dcterms:W3CDTF">2020-04-29T15:52:53Z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0x0101006A0E91C0E0C79E41B6DC649C2BCD5735</vt:lpwstr>
  </property>
</Properties>
</file>