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66" r:id="rId2"/>
    <p:sldId id="267" r:id="rId3"/>
    <p:sldId id="269" r:id="rId4"/>
    <p:sldId id="268" r:id="rId5"/>
    <p:sldId id="274" r:id="rId6"/>
    <p:sldId id="275" r:id="rId7"/>
    <p:sldId id="271" r:id="rId8"/>
    <p:sldId id="273" r:id="rId9"/>
    <p:sldId id="272" r:id="rId10"/>
    <p:sldId id="27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5</a:t>
            </a:r>
            <a:r>
              <a:rPr lang="ko-KR" altLang="en-US" dirty="0">
                <a:solidFill>
                  <a:srgbClr val="FFC000"/>
                </a:solidFill>
              </a:rPr>
              <a:t>과  그림</a:t>
            </a:r>
            <a:r>
              <a:rPr lang="en-US" altLang="ko-KR" dirty="0">
                <a:solidFill>
                  <a:srgbClr val="FFC000"/>
                </a:solidFill>
              </a:rPr>
              <a:t/>
            </a:r>
            <a:br>
              <a:rPr lang="en-US" altLang="ko-KR" dirty="0">
                <a:solidFill>
                  <a:srgbClr val="FFC000"/>
                </a:solidFill>
              </a:rPr>
            </a:br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6</a:t>
            </a:r>
            <a:r>
              <a:rPr lang="ko-KR" altLang="en-US" dirty="0">
                <a:solidFill>
                  <a:srgbClr val="FFC000"/>
                </a:solidFill>
              </a:rPr>
              <a:t>과 외출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46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한국의 민화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1">
            <a:normAutofit fontScale="92500" lnSpcReduction="10000"/>
          </a:bodyPr>
          <a:lstStyle/>
          <a:p>
            <a:pPr marL="36900" indent="0">
              <a:buNone/>
            </a:pPr>
            <a:r>
              <a:rPr lang="en-US" altLang="ko-KR" sz="2800" smtClean="0"/>
              <a:t>			</a:t>
            </a:r>
            <a:r>
              <a:rPr lang="ko-KR" altLang="en-US" sz="2800" smtClean="0"/>
              <a:t>（</a:t>
            </a:r>
            <a:r>
              <a:rPr lang="ko-KR" altLang="en-US" sz="2800" dirty="0"/>
              <a:t>폴은 김 교수님 댁을 방문했다</a:t>
            </a:r>
            <a:r>
              <a:rPr lang="en-US" altLang="ko-KR" sz="2800" dirty="0"/>
              <a:t>.</a:t>
            </a:r>
            <a:r>
              <a:rPr lang="ko-KR" altLang="en-US" sz="2800" dirty="0"/>
              <a:t>）</a:t>
            </a:r>
          </a:p>
          <a:p>
            <a:r>
              <a:rPr lang="ko-KR" altLang="en-US" sz="2800" dirty="0"/>
              <a:t>폴 </a:t>
            </a:r>
            <a:r>
              <a:rPr lang="en-US" altLang="ko-KR" sz="2800" dirty="0"/>
              <a:t>: </a:t>
            </a:r>
            <a:r>
              <a:rPr lang="ko-KR" altLang="en-US" sz="2800" dirty="0"/>
              <a:t>교수님 댁에는 동양화가 많군요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김교수</a:t>
            </a:r>
            <a:r>
              <a:rPr lang="en-US" altLang="ko-KR" sz="2800" dirty="0"/>
              <a:t>: </a:t>
            </a:r>
            <a:r>
              <a:rPr lang="ko-KR" altLang="en-US" sz="2800" dirty="0"/>
              <a:t>여유 있을 때마다 한 점씩 사 모았지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폴 </a:t>
            </a:r>
            <a:r>
              <a:rPr lang="en-US" altLang="ko-KR" sz="2800" dirty="0"/>
              <a:t>: </a:t>
            </a:r>
            <a:r>
              <a:rPr lang="ko-KR" altLang="en-US" sz="2800" dirty="0"/>
              <a:t>저건 누구의 그림인가요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김교수</a:t>
            </a:r>
            <a:r>
              <a:rPr lang="en-US" altLang="ko-KR" sz="2800" dirty="0"/>
              <a:t>: </a:t>
            </a:r>
            <a:r>
              <a:rPr lang="ko-KR" altLang="en-US" sz="2800" dirty="0"/>
              <a:t>저건 민화야</a:t>
            </a:r>
            <a:r>
              <a:rPr lang="en-US" altLang="ko-KR" sz="2800" dirty="0"/>
              <a:t>. </a:t>
            </a:r>
            <a:r>
              <a:rPr lang="ko-KR" altLang="en-US" sz="2800" dirty="0"/>
              <a:t>민화엔 낙관이 없어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폴 </a:t>
            </a:r>
            <a:r>
              <a:rPr lang="en-US" altLang="ko-KR" sz="2800" dirty="0"/>
              <a:t>: </a:t>
            </a:r>
            <a:r>
              <a:rPr lang="ko-KR" altLang="en-US" sz="2800" dirty="0"/>
              <a:t>민화는 처음 보는데요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김교수</a:t>
            </a:r>
            <a:r>
              <a:rPr lang="en-US" altLang="ko-KR" sz="2800" dirty="0"/>
              <a:t>: </a:t>
            </a:r>
            <a:r>
              <a:rPr lang="ko-KR" altLang="en-US" sz="2800" dirty="0"/>
              <a:t>민화는 조선 시대에 많이 그려졌는데</a:t>
            </a:r>
            <a:r>
              <a:rPr lang="en-US" altLang="ko-KR" sz="2800" dirty="0"/>
              <a:t>, </a:t>
            </a:r>
            <a:r>
              <a:rPr lang="ko-KR" altLang="en-US" sz="2800" dirty="0"/>
              <a:t>예술적인 목적보다는 집 안 장식을 위해 장롱</a:t>
            </a:r>
            <a:r>
              <a:rPr lang="en-US" altLang="ko-KR" sz="2800" dirty="0"/>
              <a:t>, </a:t>
            </a:r>
            <a:r>
              <a:rPr lang="ko-KR" altLang="en-US" sz="2800" dirty="0"/>
              <a:t>병풍 등에 그린 그림이야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폴 </a:t>
            </a:r>
            <a:r>
              <a:rPr lang="en-US" altLang="ko-KR" sz="2800" dirty="0"/>
              <a:t>: </a:t>
            </a:r>
            <a:r>
              <a:rPr lang="ko-KR" altLang="en-US" sz="2800" dirty="0"/>
              <a:t>민화를 보면 그 시대 사람들의 생각과 생활을 알 수 있겠군요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김교수</a:t>
            </a:r>
            <a:r>
              <a:rPr lang="en-US" altLang="ko-KR" sz="2800" dirty="0"/>
              <a:t>: </a:t>
            </a:r>
            <a:r>
              <a:rPr lang="ko-KR" altLang="en-US" sz="2800" dirty="0"/>
              <a:t>그렇지</a:t>
            </a:r>
            <a:r>
              <a:rPr lang="en-US" altLang="ko-KR" sz="2800" dirty="0"/>
              <a:t>. </a:t>
            </a:r>
            <a:r>
              <a:rPr lang="ko-KR" altLang="en-US" sz="2800" dirty="0"/>
              <a:t>이 호랑이의 표정은 위엄이 있으나 무섭지 않고 인자 한 할아버지 같은 느낌을 주지 않아</a:t>
            </a:r>
            <a:r>
              <a:rPr lang="en-US" altLang="ko-KR" sz="2800" dirty="0"/>
              <a:t>? </a:t>
            </a:r>
            <a:r>
              <a:rPr lang="ko-KR" altLang="en-US" sz="2800" dirty="0"/>
              <a:t>서민들은 호랑이를 수호 신으로 </a:t>
            </a:r>
            <a:r>
              <a:rPr lang="ko-KR" altLang="en-US" sz="2800" dirty="0" err="1"/>
              <a:t>생각했었지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폴 </a:t>
            </a:r>
            <a:r>
              <a:rPr lang="en-US" altLang="ko-KR" sz="2800" dirty="0"/>
              <a:t>: </a:t>
            </a:r>
            <a:r>
              <a:rPr lang="ko-KR" altLang="en-US" sz="2800" dirty="0"/>
              <a:t>그래서 ’</a:t>
            </a:r>
            <a:r>
              <a:rPr lang="en-US" altLang="ko-KR" sz="2800" dirty="0"/>
              <a:t>88 </a:t>
            </a:r>
            <a:r>
              <a:rPr lang="ko-KR" altLang="en-US" sz="2800" dirty="0"/>
              <a:t>올림픽의 마스코트도 귀여운 호돌이였군요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0881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806" y="988290"/>
            <a:ext cx="7768387" cy="585187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800" dirty="0"/>
              <a:t>윤희 </a:t>
            </a:r>
            <a:r>
              <a:rPr lang="en-US" altLang="ko-KR" sz="2800" dirty="0"/>
              <a:t>	: </a:t>
            </a:r>
            <a:r>
              <a:rPr lang="ko-KR" altLang="en-US" sz="2800" dirty="0"/>
              <a:t>이 그림과 저 그림이 같아요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아니 오</a:t>
            </a:r>
            <a:r>
              <a:rPr lang="en-US" altLang="ko-KR" sz="2800" dirty="0"/>
              <a:t>, </a:t>
            </a:r>
            <a:r>
              <a:rPr lang="ko-KR" altLang="en-US" sz="2800" dirty="0"/>
              <a:t>달라요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윤희 </a:t>
            </a:r>
            <a:r>
              <a:rPr lang="en-US" altLang="ko-KR" sz="2800" dirty="0"/>
              <a:t>	: </a:t>
            </a:r>
            <a:r>
              <a:rPr lang="ko-KR" altLang="en-US" sz="2800" dirty="0"/>
              <a:t>많이 달라요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 err="1"/>
              <a:t>아니오</a:t>
            </a:r>
            <a:r>
              <a:rPr lang="en-US" altLang="ko-KR" sz="2800" dirty="0"/>
              <a:t>, </a:t>
            </a:r>
            <a:r>
              <a:rPr lang="ko-KR" altLang="en-US" sz="2800" dirty="0"/>
              <a:t>조금 달라요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윤희 </a:t>
            </a:r>
            <a:r>
              <a:rPr lang="en-US" altLang="ko-KR" sz="2800" dirty="0"/>
              <a:t>	: </a:t>
            </a:r>
            <a:r>
              <a:rPr lang="ko-KR" altLang="en-US" sz="2800" dirty="0"/>
              <a:t>어느 것이 더 커요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이것이 좀 더 커요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윤희 </a:t>
            </a:r>
            <a:r>
              <a:rPr lang="en-US" altLang="ko-KR" sz="2800" dirty="0"/>
              <a:t>	: </a:t>
            </a:r>
            <a:r>
              <a:rPr lang="ko-KR" altLang="en-US" sz="2800" dirty="0"/>
              <a:t>이것이 좀 더 커요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네，좀 더 커요</a:t>
            </a:r>
            <a:r>
              <a:rPr lang="en-US" altLang="ko-KR" sz="2800" dirty="0"/>
              <a:t>. </a:t>
            </a:r>
            <a:r>
              <a:rPr lang="ko-KR" altLang="en-US" sz="2800" dirty="0"/>
              <a:t>보세요</a:t>
            </a:r>
            <a:r>
              <a:rPr lang="en-US" altLang="ko-KR" sz="28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5</a:t>
            </a:r>
            <a:r>
              <a:rPr lang="ko-KR" altLang="en-US" dirty="0">
                <a:solidFill>
                  <a:srgbClr val="FFC000"/>
                </a:solidFill>
              </a:rPr>
              <a:t>과  그림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619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756" y="482600"/>
            <a:ext cx="11754197" cy="6375400"/>
          </a:xfrm>
        </p:spPr>
        <p:txBody>
          <a:bodyPr>
            <a:normAutofit lnSpcReduction="10000"/>
          </a:bodyPr>
          <a:lstStyle/>
          <a:p>
            <a:r>
              <a:rPr lang="ko-KR" altLang="en-US" sz="2600" dirty="0"/>
              <a:t>윤희 </a:t>
            </a:r>
            <a:r>
              <a:rPr lang="en-US" altLang="ko-KR" sz="2600" dirty="0"/>
              <a:t>	: </a:t>
            </a:r>
            <a:r>
              <a:rPr lang="ko-KR" altLang="en-US" sz="2600" dirty="0"/>
              <a:t>어떤 그림이 더 좋아요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		: </a:t>
            </a:r>
            <a:r>
              <a:rPr lang="ko-KR" altLang="en-US" sz="2600" dirty="0"/>
              <a:t>저 그림이 더 좋아요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윤희 </a:t>
            </a:r>
            <a:r>
              <a:rPr lang="en-US" altLang="ko-KR" sz="2600" dirty="0"/>
              <a:t>	: </a:t>
            </a:r>
            <a:r>
              <a:rPr lang="ko-KR" altLang="en-US" sz="2600" dirty="0"/>
              <a:t>왜 그렇지요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	: </a:t>
            </a:r>
            <a:r>
              <a:rPr lang="ko-KR" altLang="en-US" sz="2600" dirty="0"/>
              <a:t>저 그림이 색이 더 밝아요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윤희 </a:t>
            </a:r>
            <a:r>
              <a:rPr lang="en-US" altLang="ko-KR" sz="2600" dirty="0"/>
              <a:t>	: </a:t>
            </a:r>
            <a:r>
              <a:rPr lang="ko-KR" altLang="en-US" sz="2600" dirty="0"/>
              <a:t>밝은 색을 좋아하나요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		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저는 밝은 색을 좋아해요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ko-KR" altLang="en-US" sz="2600" dirty="0"/>
              <a:t>그래서 저 그림이 더 좋아요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윤희 </a:t>
            </a:r>
            <a:r>
              <a:rPr lang="en-US" altLang="ko-KR" sz="2600" dirty="0"/>
              <a:t>	: </a:t>
            </a:r>
            <a:r>
              <a:rPr lang="ko-KR" altLang="en-US" sz="2600" dirty="0"/>
              <a:t>그래서 옷도 늘 밝은 색을 입으시는군요</a:t>
            </a:r>
            <a:r>
              <a:rPr lang="en-US" altLang="ko-KR" sz="2600" dirty="0"/>
              <a:t>. </a:t>
            </a:r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		:</a:t>
            </a:r>
            <a:r>
              <a:rPr lang="ko-KR" altLang="en-US" sz="2600" dirty="0"/>
              <a:t>네，그래요</a:t>
            </a:r>
            <a:r>
              <a:rPr lang="en-US" altLang="ko-KR" sz="2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043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49"/>
            <a:ext cx="5580611" cy="3271813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같다</a:t>
            </a:r>
            <a:endParaRPr lang="tr-TR" altLang="ko-KR" sz="2800" dirty="0"/>
          </a:p>
          <a:p>
            <a:r>
              <a:rPr lang="ko-KR" altLang="en-US" sz="2800" dirty="0"/>
              <a:t>많이</a:t>
            </a:r>
            <a:endParaRPr lang="tr-TR" altLang="ko-KR" sz="2800" dirty="0"/>
          </a:p>
          <a:p>
            <a:r>
              <a:rPr lang="ko-KR" altLang="en-US" sz="2800" dirty="0"/>
              <a:t>크다</a:t>
            </a:r>
            <a:endParaRPr lang="tr-TR" altLang="ko-KR" sz="2800" dirty="0"/>
          </a:p>
          <a:p>
            <a:r>
              <a:rPr lang="ko-KR" altLang="en-US" sz="2800" dirty="0"/>
              <a:t>어떤</a:t>
            </a:r>
            <a:endParaRPr lang="tr-TR" altLang="ko-KR" sz="2800" dirty="0"/>
          </a:p>
          <a:p>
            <a:r>
              <a:rPr lang="ko-KR" altLang="en-US" sz="2800" dirty="0"/>
              <a:t>다르다</a:t>
            </a:r>
            <a:endParaRPr lang="tr-TR" altLang="ko-KR" sz="2800" dirty="0"/>
          </a:p>
          <a:p>
            <a:r>
              <a:rPr lang="ko-KR" altLang="en-US" sz="2800" dirty="0"/>
              <a:t>조금</a:t>
            </a:r>
            <a:endParaRPr lang="tr-TR" altLang="ko-KR" sz="2800" dirty="0"/>
          </a:p>
          <a:p>
            <a:r>
              <a:rPr lang="ko-KR" altLang="en-US" sz="2800" dirty="0"/>
              <a:t>어느</a:t>
            </a:r>
            <a:endParaRPr lang="tr-TR" altLang="ko-KR" sz="2800" dirty="0"/>
          </a:p>
          <a:p>
            <a:r>
              <a:rPr lang="ko-KR" altLang="en-US" sz="2800" dirty="0"/>
              <a:t>밝다</a:t>
            </a:r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247921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같아요	</a:t>
            </a:r>
            <a:endParaRPr lang="en-US" altLang="ko-KR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밝은</a:t>
            </a:r>
            <a:endParaRPr lang="tr-TR" altLang="ko-KR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많이 </a:t>
            </a:r>
            <a:r>
              <a:rPr lang="en-US" altLang="ko-KR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[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마니</a:t>
            </a:r>
            <a:r>
              <a:rPr lang="en-US" altLang="ko-KR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]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그렇지요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그러치요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  <a:endParaRPr lang="tr-TR" altLang="ko-KR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56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endParaRPr lang="ko-KR" alt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1">
            <a:normAutofit/>
          </a:bodyPr>
          <a:lstStyle/>
          <a:p>
            <a:r>
              <a:rPr lang="ko-KR" altLang="en-US" sz="2800" dirty="0"/>
              <a:t>“엄마</a:t>
            </a:r>
            <a:r>
              <a:rPr lang="en-US" altLang="ko-KR" sz="2800" dirty="0"/>
              <a:t>, </a:t>
            </a:r>
            <a:r>
              <a:rPr lang="ko-KR" altLang="en-US" sz="2800" dirty="0"/>
              <a:t>참기름을 나무에 발라 보세요</a:t>
            </a:r>
            <a:r>
              <a:rPr lang="en-US" altLang="ko-KR" sz="2800" dirty="0"/>
              <a:t>.” </a:t>
            </a:r>
            <a:r>
              <a:rPr lang="ko-KR" altLang="en-US" sz="2800" dirty="0"/>
              <a:t>오빠가 말했습니다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호랑이는 그 대로 했지만 계속해서 미끄러졌습니다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동생은 그 모양이 너무 </a:t>
            </a:r>
            <a:r>
              <a:rPr lang="ko-KR" altLang="en-US" sz="2800" dirty="0" smtClean="0"/>
              <a:t>우스웠습니다</a:t>
            </a:r>
            <a:r>
              <a:rPr lang="en-US" altLang="ko-KR" sz="2800" dirty="0"/>
              <a:t>. “</a:t>
            </a:r>
            <a:r>
              <a:rPr lang="ko-KR" altLang="en-US" sz="2800" dirty="0"/>
              <a:t>바보 같은 호랑</a:t>
            </a:r>
            <a:r>
              <a:rPr lang="en-US" altLang="ko-KR" sz="2800" dirty="0"/>
              <a:t>0], </a:t>
            </a:r>
            <a:r>
              <a:rPr lang="ko-KR" altLang="en-US" sz="2800" dirty="0"/>
              <a:t>도끼를 쓰면 </a:t>
            </a:r>
            <a:r>
              <a:rPr lang="ko-KR" altLang="en-US" sz="2800" dirty="0" err="1"/>
              <a:t>쉬울텐데</a:t>
            </a:r>
            <a:r>
              <a:rPr lang="en-US" altLang="ko-KR" sz="2800" dirty="0"/>
              <a:t>.” </a:t>
            </a:r>
            <a:r>
              <a:rPr lang="ko-KR" altLang="en-US" sz="2800" dirty="0"/>
              <a:t>어린 동생이 잘못을 </a:t>
            </a:r>
            <a:r>
              <a:rPr lang="ko-KR" altLang="en-US" sz="2800" dirty="0" smtClean="0"/>
              <a:t>깨달았을 </a:t>
            </a:r>
            <a:r>
              <a:rPr lang="ko-KR" altLang="en-US" sz="2800" dirty="0"/>
              <a:t>때는 이미 늦었습니다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호랑이는 도끼로 나무를 찍으며 올라오고 </a:t>
            </a:r>
            <a:r>
              <a:rPr lang="ko-KR" altLang="en-US" sz="2800" dirty="0" smtClean="0"/>
              <a:t>있었습니다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452557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1">
            <a:normAutofit/>
          </a:bodyPr>
          <a:lstStyle/>
          <a:p>
            <a:r>
              <a:rPr lang="ko-KR" altLang="en-US" sz="2800" dirty="0"/>
              <a:t>“오</a:t>
            </a:r>
            <a:r>
              <a:rPr lang="en-US" altLang="ko-KR" sz="2800" dirty="0"/>
              <a:t>, </a:t>
            </a:r>
            <a:r>
              <a:rPr lang="ko-KR" altLang="en-US" sz="2800" dirty="0"/>
              <a:t>하나님</a:t>
            </a:r>
            <a:r>
              <a:rPr lang="en-US" altLang="ko-KR" sz="2800" dirty="0"/>
              <a:t>!” </a:t>
            </a:r>
            <a:r>
              <a:rPr lang="ko-KR" altLang="en-US" sz="2800" dirty="0"/>
              <a:t>동생이 기도했습니다</a:t>
            </a:r>
            <a:r>
              <a:rPr lang="en-US" altLang="ko-KR" sz="2800" dirty="0"/>
              <a:t>. “</a:t>
            </a:r>
            <a:r>
              <a:rPr lang="ko-KR" altLang="en-US" sz="2800" dirty="0"/>
              <a:t>우리를 </a:t>
            </a:r>
            <a:r>
              <a:rPr lang="ko-KR" altLang="en-US" sz="2800" dirty="0" err="1"/>
              <a:t>살리시려거든</a:t>
            </a:r>
            <a:r>
              <a:rPr lang="ko-KR" altLang="en-US" sz="2800" dirty="0"/>
              <a:t> 굵은 밧줄 을 내려 주시고</a:t>
            </a:r>
            <a:r>
              <a:rPr lang="en-US" altLang="ko-KR" sz="2800" dirty="0"/>
              <a:t>, </a:t>
            </a:r>
            <a:r>
              <a:rPr lang="ko-KR" altLang="en-US" sz="2800" dirty="0" err="1"/>
              <a:t>죽이시려거든</a:t>
            </a:r>
            <a:r>
              <a:rPr lang="ko-KR" altLang="en-US" sz="2800" dirty="0"/>
              <a:t> 썩은 밧줄을 내려 주세요</a:t>
            </a:r>
            <a:r>
              <a:rPr lang="en-US" altLang="ko-KR" sz="2800" dirty="0"/>
              <a:t>.” </a:t>
            </a:r>
            <a:r>
              <a:rPr lang="ko-KR" altLang="en-US" sz="2800" dirty="0"/>
              <a:t>그 때 하늘에 서 굵은 밧줄이 내려왔습니다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동생과 오빠는 밧줄을 꼭 잡고 하늘로 </a:t>
            </a:r>
            <a:r>
              <a:rPr lang="ko-KR" altLang="en-US" sz="2800" dirty="0" smtClean="0"/>
              <a:t>올라갔습니다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아이들이 구름 속으로 사라지는 것을 보면서 호랑이도 동생 처럼 똑같이 기도했습니다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두 번째 밧줄이 내려왔습니다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그러나 그것은 썩은 밧줄이었습니다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호랑이는 저 아래 수수밭에 떨어져서 수수밭을 </a:t>
            </a:r>
            <a:r>
              <a:rPr lang="ko-KR" altLang="en-US" sz="2800" dirty="0" smtClean="0"/>
              <a:t>빨갛게 </a:t>
            </a:r>
            <a:r>
              <a:rPr lang="ko-KR" altLang="en-US" sz="2800" dirty="0"/>
              <a:t>물들이면서 죽고 말았습니다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하늘로 올라 간 오빠는 세상을 밝게 비추는 해가 되었고</a:t>
            </a:r>
            <a:r>
              <a:rPr lang="en-US" altLang="ko-KR" sz="2800" dirty="0"/>
              <a:t>, </a:t>
            </a:r>
            <a:r>
              <a:rPr lang="ko-KR" altLang="en-US" sz="2800" dirty="0"/>
              <a:t>동생은 달이 되어 밤에 어두운 길을 환히 비추게 되었답니다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432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6</a:t>
            </a:r>
            <a:r>
              <a:rPr lang="ko-KR" altLang="en-US" dirty="0">
                <a:solidFill>
                  <a:srgbClr val="FFC000"/>
                </a:solidFill>
              </a:rPr>
              <a:t>과 외출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존 </a:t>
            </a:r>
            <a:r>
              <a:rPr lang="en-US" altLang="ko-KR" sz="2800" dirty="0"/>
              <a:t>			: </a:t>
            </a:r>
            <a:r>
              <a:rPr lang="ko-KR" altLang="en-US" sz="2800" dirty="0"/>
              <a:t>영민이 집에 있어요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어머니 </a:t>
            </a:r>
            <a:r>
              <a:rPr lang="en-US" altLang="ko-KR" sz="2800" dirty="0"/>
              <a:t>	: </a:t>
            </a:r>
            <a:r>
              <a:rPr lang="ko-KR" altLang="en-US" sz="2800" dirty="0"/>
              <a:t>집에 없어요</a:t>
            </a:r>
            <a:r>
              <a:rPr lang="en-US" altLang="ko-KR" sz="2800" dirty="0"/>
              <a:t>. </a:t>
            </a:r>
            <a:r>
              <a:rPr lang="ko-KR" altLang="en-US" sz="2800" dirty="0"/>
              <a:t>나갔어요</a:t>
            </a:r>
            <a:r>
              <a:rPr lang="en-US" altLang="ko-KR" sz="2800" dirty="0"/>
              <a:t>. </a:t>
            </a:r>
            <a:r>
              <a:rPr lang="ko-KR" altLang="en-US" sz="2800" dirty="0"/>
              <a:t>어떻게 하나</a:t>
            </a:r>
            <a:r>
              <a:rPr lang="en-US" altLang="ko-KR" sz="2800" dirty="0"/>
              <a:t>…</a:t>
            </a:r>
          </a:p>
          <a:p>
            <a:endParaRPr lang="en-US" altLang="ko-KR" sz="2800" dirty="0"/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			:</a:t>
            </a:r>
            <a:r>
              <a:rPr lang="ko-KR" altLang="en-US" sz="2800" dirty="0"/>
              <a:t>언제쯤 나갔어요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어머니 </a:t>
            </a:r>
            <a:r>
              <a:rPr lang="en-US" altLang="ko-KR" sz="2800" dirty="0"/>
              <a:t>	: </a:t>
            </a:r>
            <a:r>
              <a:rPr lang="ko-KR" altLang="en-US" sz="2800" dirty="0"/>
              <a:t>한 시간 전에 나갔어요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			: </a:t>
            </a:r>
            <a:r>
              <a:rPr lang="ko-KR" altLang="en-US" sz="2800" dirty="0"/>
              <a:t>어디 갔어요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어머니 </a:t>
            </a:r>
            <a:r>
              <a:rPr lang="en-US" altLang="ko-KR" sz="2800" dirty="0"/>
              <a:t>	: </a:t>
            </a:r>
            <a:r>
              <a:rPr lang="ko-KR" altLang="en-US" sz="2800" dirty="0"/>
              <a:t>학교에 갔어요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pPr marL="714375" indent="-304800"/>
            <a:r>
              <a:rPr lang="ko-KR" altLang="en-US" sz="2800" dirty="0"/>
              <a:t>존 </a:t>
            </a:r>
            <a:r>
              <a:rPr lang="en-US" altLang="ko-KR" sz="2800" dirty="0"/>
              <a:t>		: </a:t>
            </a:r>
            <a:r>
              <a:rPr lang="ko-KR" altLang="en-US" sz="2800" dirty="0"/>
              <a:t>학교에 이렇게 일찍 가요</a:t>
            </a:r>
            <a:r>
              <a:rPr lang="en-US" altLang="ko-KR" sz="2800" dirty="0"/>
              <a:t>?</a:t>
            </a:r>
          </a:p>
          <a:p>
            <a:pPr marL="714375" indent="-304800"/>
            <a:r>
              <a:rPr lang="ko-KR" altLang="en-US" sz="2800" dirty="0"/>
              <a:t>어머니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언제나 일찍 가요</a:t>
            </a:r>
            <a:r>
              <a:rPr lang="en-US" altLang="ko-KR" sz="2800" dirty="0"/>
              <a:t>.</a:t>
            </a:r>
          </a:p>
          <a:p>
            <a:pPr marL="714375" indent="-304800"/>
            <a:endParaRPr lang="en-US" altLang="ko-KR" sz="2800" dirty="0"/>
          </a:p>
          <a:p>
            <a:pPr marL="714375" indent="-304800"/>
            <a:r>
              <a:rPr lang="ko-KR" altLang="en-US" sz="2800" dirty="0"/>
              <a:t>존 </a:t>
            </a:r>
            <a:r>
              <a:rPr lang="en-US" altLang="ko-KR" sz="2800" dirty="0"/>
              <a:t>		: </a:t>
            </a:r>
            <a:r>
              <a:rPr lang="ko-KR" altLang="en-US" sz="2800" dirty="0" err="1"/>
              <a:t>그렇군요</a:t>
            </a:r>
            <a:r>
              <a:rPr lang="en-US" altLang="ko-KR" sz="2800" dirty="0"/>
              <a:t>. </a:t>
            </a:r>
            <a:r>
              <a:rPr lang="ko-KR" altLang="en-US" sz="2800" dirty="0"/>
              <a:t>그럼 안녕 히 계세요</a:t>
            </a:r>
            <a:r>
              <a:rPr lang="en-US" altLang="ko-KR" sz="2800" dirty="0"/>
              <a:t>.</a:t>
            </a:r>
          </a:p>
          <a:p>
            <a:pPr marL="714375" indent="-304800"/>
            <a:r>
              <a:rPr lang="ko-KR" altLang="en-US" sz="2800" dirty="0"/>
              <a:t>어머니 </a:t>
            </a:r>
            <a:r>
              <a:rPr lang="en-US" altLang="ko-KR" sz="2800" dirty="0"/>
              <a:t>: </a:t>
            </a:r>
            <a:r>
              <a:rPr lang="ko-KR" altLang="en-US" sz="2800" dirty="0"/>
              <a:t>잘 가요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32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"/>
            <a:ext cx="12192001" cy="6858000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존 </a:t>
            </a:r>
            <a:r>
              <a:rPr lang="en-US" altLang="ko-KR" sz="2600" dirty="0"/>
              <a:t>		: </a:t>
            </a:r>
            <a:r>
              <a:rPr lang="ko-KR" altLang="en-US" sz="2600" dirty="0"/>
              <a:t>여보세요</a:t>
            </a:r>
            <a:r>
              <a:rPr lang="en-US" altLang="ko-KR" sz="2600" dirty="0"/>
              <a:t>, </a:t>
            </a:r>
            <a:r>
              <a:rPr lang="ko-KR" altLang="en-US" sz="2600" dirty="0"/>
              <a:t>영민이네 집이지요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어머니 </a:t>
            </a:r>
            <a:r>
              <a:rPr lang="en-US" altLang="ko-KR" sz="2600" dirty="0"/>
              <a:t>: </a:t>
            </a:r>
            <a:r>
              <a:rPr lang="ko-KR" altLang="en-US" sz="2600" dirty="0"/>
              <a:t>아</a:t>
            </a:r>
            <a:r>
              <a:rPr lang="en-US" altLang="ko-KR" sz="2600" dirty="0"/>
              <a:t>, </a:t>
            </a:r>
            <a:r>
              <a:rPr lang="ko-KR" altLang="en-US" sz="2600" dirty="0"/>
              <a:t>존이군요</a:t>
            </a:r>
            <a:r>
              <a:rPr lang="en-US" altLang="ko-KR" sz="2600" dirty="0"/>
              <a:t>. </a:t>
            </a:r>
            <a:r>
              <a:rPr lang="ko-KR" altLang="en-US" sz="2600" dirty="0"/>
              <a:t>영민이가 아직 안 왔는데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	: </a:t>
            </a:r>
            <a:r>
              <a:rPr lang="ko-KR" altLang="en-US" sz="2600" dirty="0"/>
              <a:t>영민이 어머니세요</a:t>
            </a:r>
            <a:r>
              <a:rPr lang="en-US" altLang="ko-KR" sz="2600" dirty="0"/>
              <a:t>? </a:t>
            </a:r>
            <a:r>
              <a:rPr lang="ko-KR" altLang="en-US" sz="2600" dirty="0"/>
              <a:t>안녕하세요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영민이는 언제 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어머니 </a:t>
            </a:r>
            <a:r>
              <a:rPr lang="en-US" altLang="ko-KR" sz="2600" dirty="0"/>
              <a:t>: </a:t>
            </a:r>
            <a:r>
              <a:rPr lang="ko-KR" altLang="en-US" sz="2600" dirty="0"/>
              <a:t>보통 오후 네 </a:t>
            </a:r>
            <a:r>
              <a:rPr lang="ko-KR" altLang="en-US" sz="2600" dirty="0" err="1"/>
              <a:t>시쯤에</a:t>
            </a:r>
            <a:r>
              <a:rPr lang="ko-KR" altLang="en-US" sz="2600" dirty="0"/>
              <a:t> 와요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	: </a:t>
            </a:r>
            <a:r>
              <a:rPr lang="ko-KR" altLang="en-US" sz="2600" dirty="0"/>
              <a:t>오늘은 언제 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어머니 </a:t>
            </a:r>
            <a:r>
              <a:rPr lang="en-US" altLang="ko-KR" sz="2600" dirty="0"/>
              <a:t>: </a:t>
            </a:r>
            <a:r>
              <a:rPr lang="ko-KR" altLang="en-US" sz="2600" dirty="0"/>
              <a:t>오늘은 오후 여섯 </a:t>
            </a:r>
            <a:r>
              <a:rPr lang="ko-KR" altLang="en-US" sz="2600" dirty="0" err="1"/>
              <a:t>시쯤에</a:t>
            </a:r>
            <a:r>
              <a:rPr lang="ko-KR" altLang="en-US" sz="2600" dirty="0"/>
              <a:t> 와요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endParaRPr lang="en-US" altLang="ko-KR" sz="2600" dirty="0"/>
          </a:p>
          <a:p>
            <a:endParaRPr lang="en-US" altLang="ko-KR" sz="2600" dirty="0"/>
          </a:p>
          <a:p>
            <a:endParaRPr lang="en-US" altLang="ko-KR" sz="2600" dirty="0"/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	: </a:t>
            </a:r>
            <a:r>
              <a:rPr lang="ko-KR" altLang="en-US" sz="2600" dirty="0"/>
              <a:t>영민이는 항상 학교에 갑니까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어머니 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영민이는 항상 학교에 가서 공부를 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알겠습니다</a:t>
            </a:r>
            <a:r>
              <a:rPr lang="en-US" altLang="ko-KR" sz="2600" dirty="0"/>
              <a:t>. </a:t>
            </a:r>
            <a:r>
              <a:rPr lang="ko-KR" altLang="en-US" sz="2600" dirty="0"/>
              <a:t>저녁에 다시 전화하겠습니다</a:t>
            </a:r>
            <a:r>
              <a:rPr lang="en-US" altLang="ko-KR" sz="2600" dirty="0"/>
              <a:t>. </a:t>
            </a:r>
            <a:r>
              <a:rPr lang="ko-KR" altLang="en-US" sz="2600" dirty="0"/>
              <a:t>어머니 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그렇게 하세요</a:t>
            </a:r>
            <a:r>
              <a:rPr lang="en-US" altLang="ko-KR" sz="26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16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E802D4A8-9F2D-4630-8431-6055AD1F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FDE6FD5-198B-45E3-B51C-F56814EA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927" y="1732449"/>
            <a:ext cx="4184073" cy="5125551"/>
          </a:xfrm>
        </p:spPr>
        <p:txBody>
          <a:bodyPr>
            <a:normAutofit/>
          </a:bodyPr>
          <a:lstStyle/>
          <a:p>
            <a:r>
              <a:rPr lang="ko-KR" altLang="en-US" sz="2800" dirty="0">
                <a:effectLst/>
              </a:rPr>
              <a:t>언제쯤 </a:t>
            </a:r>
            <a:endParaRPr lang="tr-TR" altLang="ko-KR" sz="2800" dirty="0">
              <a:effectLst/>
            </a:endParaRPr>
          </a:p>
          <a:p>
            <a:r>
              <a:rPr lang="ko-KR" altLang="en-US" sz="2800" dirty="0"/>
              <a:t>이렇게 </a:t>
            </a:r>
            <a:endParaRPr lang="tr-TR" altLang="ko-KR" sz="2800" dirty="0"/>
          </a:p>
          <a:p>
            <a:r>
              <a:rPr lang="ko-KR" altLang="en-US" sz="2800" dirty="0"/>
              <a:t>보통 </a:t>
            </a:r>
            <a:endParaRPr lang="tr-TR" altLang="ko-KR" sz="2800" dirty="0"/>
          </a:p>
          <a:p>
            <a:r>
              <a:rPr lang="ko-KR" altLang="en-US" sz="2800" dirty="0"/>
              <a:t>어디</a:t>
            </a:r>
            <a:endParaRPr lang="en-US" sz="2800" dirty="0"/>
          </a:p>
          <a:p>
            <a:r>
              <a:rPr lang="ko-KR" altLang="en-US" sz="2800" dirty="0"/>
              <a:t>일찍</a:t>
            </a:r>
            <a:endParaRPr lang="en-US" sz="2800" dirty="0"/>
          </a:p>
          <a:p>
            <a:r>
              <a:rPr lang="ko-KR" altLang="en-US" sz="2800" dirty="0"/>
              <a:t>항상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9" name="İçerik Yer Tutucusu 5">
            <a:extLst>
              <a:ext uri="{FF2B5EF4-FFF2-40B4-BE49-F238E27FC236}">
                <a16:creationId xmlns:a16="http://schemas.microsoft.com/office/drawing/2014/main" id="{8EF63E6C-1F4C-4883-91CA-320B0C1A4B1F}"/>
              </a:ext>
            </a:extLst>
          </p:cNvPr>
          <p:cNvSpPr txBox="1">
            <a:spLocks/>
          </p:cNvSpPr>
          <p:nvPr/>
        </p:nvSpPr>
        <p:spPr>
          <a:xfrm>
            <a:off x="6085352" y="1732448"/>
            <a:ext cx="5182205" cy="51255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있어요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나갔어요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학교</a:t>
            </a:r>
            <a:endParaRPr lang="tr-TR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 없어요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안녕히 ［안녕이］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알겠습니다</a:t>
            </a:r>
          </a:p>
          <a:p>
            <a:pPr marL="342900" marR="0" lvl="0" indent="-306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DADADA"/>
              </a:buClr>
              <a:buSzPct val="70000"/>
              <a:buFont typeface="Wingdings 2" charset="2"/>
              <a:buChar char=""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돋움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107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86</TotalTime>
  <Words>639</Words>
  <Application>Microsoft Office PowerPoint</Application>
  <PresentationFormat>Geniş ekran</PresentationFormat>
  <Paragraphs>100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돋움</vt:lpstr>
      <vt:lpstr>Calisto MT</vt:lpstr>
      <vt:lpstr>Trebuchet MS</vt:lpstr>
      <vt:lpstr>Wingdings 2</vt:lpstr>
      <vt:lpstr>Kurşun Rengi</vt:lpstr>
      <vt:lpstr>KONU</vt:lpstr>
      <vt:lpstr>제5과  그림</vt:lpstr>
      <vt:lpstr>PowerPoint Sunusu</vt:lpstr>
      <vt:lpstr>어휘</vt:lpstr>
      <vt:lpstr>PowerPoint Sunusu</vt:lpstr>
      <vt:lpstr>PowerPoint Sunusu</vt:lpstr>
      <vt:lpstr>제6과 외출</vt:lpstr>
      <vt:lpstr>PowerPoint Sunusu</vt:lpstr>
      <vt:lpstr>어휘</vt:lpstr>
      <vt:lpstr>한국의 민화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6</cp:revision>
  <dcterms:created xsi:type="dcterms:W3CDTF">2020-02-25T10:05:01Z</dcterms:created>
  <dcterms:modified xsi:type="dcterms:W3CDTF">2020-03-17T00:14:17Z</dcterms:modified>
</cp:coreProperties>
</file>