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80" r:id="rId2"/>
    <p:sldId id="265" r:id="rId3"/>
    <p:sldId id="266" r:id="rId4"/>
    <p:sldId id="271" r:id="rId5"/>
    <p:sldId id="272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220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79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02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79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755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9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369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75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834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42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42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9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88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1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02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44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8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828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778157-FD17-4FFA-841D-762271C9993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A68FFE-73E2-4766-A0F1-F0C3D12C1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81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B7D2A7-5416-46FD-8930-9AAFFA95E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Büro kavramı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3D4D3A5-B7E1-443F-9BCC-6150046FA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96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47114" y="614290"/>
            <a:ext cx="10058400" cy="4525963"/>
          </a:xfrm>
        </p:spPr>
        <p:txBody>
          <a:bodyPr/>
          <a:lstStyle/>
          <a:p>
            <a:pPr algn="just">
              <a:lnSpc>
                <a:spcPct val="105000"/>
              </a:lnSpc>
              <a:buFontTx/>
              <a:buNone/>
            </a:pPr>
            <a:r>
              <a:rPr lang="tr-TR" dirty="0"/>
              <a:t>	</a:t>
            </a:r>
          </a:p>
          <a:p>
            <a:pPr algn="just">
              <a:lnSpc>
                <a:spcPct val="105000"/>
              </a:lnSpc>
              <a:buFontTx/>
              <a:buNone/>
            </a:pPr>
            <a:r>
              <a:rPr lang="tr-TR" sz="3500" dirty="0"/>
              <a:t>	</a:t>
            </a:r>
            <a:r>
              <a:rPr lang="tr-TR" sz="3600" dirty="0"/>
              <a:t>B</a:t>
            </a:r>
            <a:r>
              <a:rPr lang="tr-TR" sz="3600" cap="none" dirty="0"/>
              <a:t>üro, faaliyetlerin yürütülmesi için gerekli insan ve ekipmanlarla donatılmış çalışma yeridir. bir başka ifadeyle büro, işletmenin idare işlerinin yürütüldüğü yerdir. </a:t>
            </a:r>
            <a:endParaRPr lang="tr-TR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61182" y="773724"/>
            <a:ext cx="10156873" cy="4593958"/>
          </a:xfrm>
        </p:spPr>
        <p:txBody>
          <a:bodyPr/>
          <a:lstStyle/>
          <a:p>
            <a:pPr algn="just">
              <a:lnSpc>
                <a:spcPct val="105000"/>
              </a:lnSpc>
              <a:buFontTx/>
              <a:buNone/>
            </a:pPr>
            <a:r>
              <a:rPr lang="tr-TR" dirty="0">
                <a:solidFill>
                  <a:schemeClr val="bg1"/>
                </a:solidFill>
              </a:rPr>
              <a:t>	</a:t>
            </a:r>
            <a:r>
              <a:rPr lang="tr-TR" dirty="0"/>
              <a:t>Ö</a:t>
            </a:r>
            <a:r>
              <a:rPr lang="tr-TR" cap="none" dirty="0"/>
              <a:t>rgütlerin gelişimine bakıldığında, başlangıçta bürolarda sadece yazışma yapılırken zamanla işlevlerinin arttığı gözlemlenmektedir. Çünkü içinde bulunduğumuz bilgi ve teknoloji çağını düşündüğümüzde bürolarda kullanılan araç ve gerecin değiştiğini ve çeşitlendiğini görmekteyiz. 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4572" y="529882"/>
            <a:ext cx="10564837" cy="4191000"/>
          </a:xfrm>
        </p:spPr>
        <p:txBody>
          <a:bodyPr/>
          <a:lstStyle/>
          <a:p>
            <a:pPr algn="just">
              <a:buFontTx/>
              <a:buNone/>
            </a:pPr>
            <a:r>
              <a:rPr lang="tr-TR" sz="3200" b="1" cap="none" dirty="0"/>
              <a:t>Büroların İşlevleri</a:t>
            </a:r>
          </a:p>
          <a:p>
            <a:pPr algn="just">
              <a:buFontTx/>
              <a:buNone/>
            </a:pPr>
            <a:r>
              <a:rPr lang="tr-TR" dirty="0"/>
              <a:t>B</a:t>
            </a:r>
            <a:r>
              <a:rPr lang="tr-TR" cap="none" dirty="0"/>
              <a:t>üroların hizmet alanlarını kapsayan işlevleri aşağıda sıralanmaktadır: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/>
              <a:t>Y</a:t>
            </a:r>
            <a:r>
              <a:rPr lang="tr-TR" cap="none" dirty="0"/>
              <a:t>azılı ve sözlü iletişimin sağlanması,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/>
              <a:t>B</a:t>
            </a:r>
            <a:r>
              <a:rPr lang="tr-TR" cap="none" dirty="0"/>
              <a:t>ürolarda faaliyetlerin gerçekleştirilmesi için gerekli bilginin sağlanması,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43597" y="1289673"/>
            <a:ext cx="10396883" cy="331118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cap="none" dirty="0"/>
              <a:t>Büro çalışanların seçimi, işe alınması, eğitilmesi, sağlık ve güvenliğinin sağlanması vb. </a:t>
            </a:r>
          </a:p>
          <a:p>
            <a:pPr algn="just">
              <a:buFont typeface="Wingdings" pitchFamily="2" charset="2"/>
              <a:buChar char="Ø"/>
            </a:pPr>
            <a:r>
              <a:rPr lang="tr-TR" cap="none" dirty="0"/>
              <a:t>Üretim faaliyetlerinin yürütüldüğü bürolarda bu işlerin planlanması, üretimin kontrol edilmesi vb.</a:t>
            </a:r>
          </a:p>
          <a:p>
            <a:pPr algn="just">
              <a:buFont typeface="Wingdings" pitchFamily="2" charset="2"/>
              <a:buChar char="Ø"/>
            </a:pPr>
            <a:r>
              <a:rPr lang="tr-TR" cap="none" dirty="0"/>
              <a:t>Üretilen mamullerin depolama ve sevk etme işlemlerinin yapılması,</a:t>
            </a:r>
          </a:p>
          <a:p>
            <a:pPr algn="just">
              <a:buFont typeface="Wingdings" pitchFamily="2" charset="2"/>
              <a:buChar char="Ø"/>
            </a:pPr>
            <a:r>
              <a:rPr lang="tr-TR" cap="none" dirty="0"/>
              <a:t>Örgütün varlık ve kaynaklarının incelenmesi, kar ve zararın hesaplanması,</a:t>
            </a:r>
          </a:p>
          <a:p>
            <a:pPr algn="just">
              <a:buFont typeface="Wingdings" pitchFamily="2" charset="2"/>
              <a:buNone/>
            </a:pP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00332" y="851096"/>
            <a:ext cx="10213145" cy="4191000"/>
          </a:xfrm>
        </p:spPr>
        <p:txBody>
          <a:bodyPr/>
          <a:lstStyle/>
          <a:p>
            <a:pPr algn="just"/>
            <a:r>
              <a:rPr lang="tr-TR" dirty="0"/>
              <a:t>B</a:t>
            </a:r>
            <a:r>
              <a:rPr lang="tr-TR" cap="none" dirty="0"/>
              <a:t>ürolarda gerçekleştirilen faaliyetler birbirinden farklı olduğundan bürolarda sunulan hizmetlerde farklılık gösterir. ancak büro hizmetlerinin bazı ortak özellikleri vardır. bu özellikler şunlardır: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87769" y="811237"/>
            <a:ext cx="8007350" cy="4191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cap="none" dirty="0"/>
              <a:t>Büro hizmetlerinin kolaylaştırıcı bir fonksiyonu vardır.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cap="none" dirty="0"/>
              <a:t>Büro hizmetleri bir hizmet çalışmasıdır.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cap="none" dirty="0"/>
              <a:t>Büro hizmetlerinin miktarını değişik faktörler belirler.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cap="none" dirty="0"/>
              <a:t>Büro hizmetlerinin işletme karına katkısı dolaylıdır.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7</TotalTime>
  <Words>125</Words>
  <Application>Microsoft Office PowerPoint</Application>
  <PresentationFormat>Geniş ekran</PresentationFormat>
  <Paragraphs>17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Impact</vt:lpstr>
      <vt:lpstr>Wingdings</vt:lpstr>
      <vt:lpstr>Ana Olay</vt:lpstr>
      <vt:lpstr>Büro kavramı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3</cp:revision>
  <dcterms:created xsi:type="dcterms:W3CDTF">2020-05-03T16:06:15Z</dcterms:created>
  <dcterms:modified xsi:type="dcterms:W3CDTF">2020-05-03T16:51:00Z</dcterms:modified>
</cp:coreProperties>
</file>