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C1AE-170C-4B9D-AE43-C97346AEA196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8BA0-E774-451E-BCCD-6DF9C245EAE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C1AE-170C-4B9D-AE43-C97346AEA196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8BA0-E774-451E-BCCD-6DF9C245EAE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C1AE-170C-4B9D-AE43-C97346AEA196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8BA0-E774-451E-BCCD-6DF9C245EAE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C1AE-170C-4B9D-AE43-C97346AEA196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8BA0-E774-451E-BCCD-6DF9C245EAE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C1AE-170C-4B9D-AE43-C97346AEA196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8BA0-E774-451E-BCCD-6DF9C245EAE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C1AE-170C-4B9D-AE43-C97346AEA196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8BA0-E774-451E-BCCD-6DF9C245EAE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C1AE-170C-4B9D-AE43-C97346AEA196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8BA0-E774-451E-BCCD-6DF9C245EAE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C1AE-170C-4B9D-AE43-C97346AEA196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8BA0-E774-451E-BCCD-6DF9C245EAE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C1AE-170C-4B9D-AE43-C97346AEA196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8BA0-E774-451E-BCCD-6DF9C245EAE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C1AE-170C-4B9D-AE43-C97346AEA196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8BA0-E774-451E-BCCD-6DF9C245EAE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C1AE-170C-4B9D-AE43-C97346AEA196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8BA0-E774-451E-BCCD-6DF9C245EAE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DC1AE-170C-4B9D-AE43-C97346AEA196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88BA0-E774-451E-BCCD-6DF9C245EAE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Duygular: Cinsiyet, Siyaset Ve </a:t>
            </a:r>
            <a:r>
              <a:rPr lang="tr-TR" dirty="0" smtClean="0"/>
              <a:t>Emek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6. </a:t>
            </a:r>
            <a:r>
              <a:rPr lang="en-US" dirty="0" err="1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Mahcubiyet</a:t>
            </a:r>
            <a:r>
              <a:rPr lang="en-US" dirty="0" smtClean="0"/>
              <a:t> </a:t>
            </a:r>
            <a:r>
              <a:rPr lang="en-US" dirty="0" err="1" smtClean="0"/>
              <a:t>Duygusu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Erving </a:t>
            </a:r>
            <a:r>
              <a:rPr lang="en-US" dirty="0" err="1" smtClean="0"/>
              <a:t>Goffman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tr-TR" i="1" dirty="0" smtClean="0"/>
              <a:t>Etkileşim Ritüelleri: Yüz Yüze Davranış Üzerine Denemeler </a:t>
            </a:r>
          </a:p>
          <a:p>
            <a:endParaRPr lang="tr-TR" dirty="0" smtClean="0"/>
          </a:p>
          <a:p>
            <a:r>
              <a:rPr lang="tr-TR" dirty="0" smtClean="0"/>
              <a:t>Mahcubiyet ve Toplumsal Örgütlenme başlıklı makale</a:t>
            </a:r>
          </a:p>
          <a:p>
            <a:endParaRPr lang="tr-TR" dirty="0" smtClean="0"/>
          </a:p>
          <a:p>
            <a:r>
              <a:rPr lang="tr-TR" dirty="0" smtClean="0"/>
              <a:t>Mahcubiyet duygusunun sembolik etkileşim perspektifinden analizi</a:t>
            </a:r>
          </a:p>
          <a:p>
            <a:endParaRPr lang="tr-TR" dirty="0" smtClean="0"/>
          </a:p>
          <a:p>
            <a:r>
              <a:rPr lang="en-US" dirty="0"/>
              <a:t>B</a:t>
            </a:r>
            <a:r>
              <a:rPr lang="tr-TR" dirty="0" smtClean="0"/>
              <a:t>en ve öteki etkileşimi </a:t>
            </a:r>
          </a:p>
          <a:p>
            <a:endParaRPr lang="tr-TR" dirty="0" smtClean="0"/>
          </a:p>
          <a:p>
            <a:r>
              <a:rPr lang="tr-TR" dirty="0" smtClean="0"/>
              <a:t>ötekinin bakışının nesnesi olmak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Mahcubiyet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Kendilik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kendilik</a:t>
            </a:r>
            <a:r>
              <a:rPr lang="en-US" dirty="0" smtClean="0"/>
              <a:t> </a:t>
            </a:r>
            <a:r>
              <a:rPr lang="en-US" dirty="0" err="1" smtClean="0"/>
              <a:t>değeri</a:t>
            </a:r>
            <a:r>
              <a:rPr lang="en-US" dirty="0" smtClean="0"/>
              <a:t> </a:t>
            </a:r>
            <a:r>
              <a:rPr lang="en-US" dirty="0" err="1" smtClean="0"/>
              <a:t>duyguları</a:t>
            </a:r>
            <a:r>
              <a:rPr lang="en-US" dirty="0" smtClean="0"/>
              <a:t>: 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Utanç</a:t>
            </a:r>
            <a:r>
              <a:rPr lang="en-US" dirty="0" smtClean="0"/>
              <a:t>, </a:t>
            </a:r>
          </a:p>
          <a:p>
            <a:r>
              <a:rPr lang="en-US" dirty="0" smtClean="0"/>
              <a:t>   </a:t>
            </a:r>
            <a:r>
              <a:rPr lang="en-US" dirty="0" err="1"/>
              <a:t>M</a:t>
            </a:r>
            <a:r>
              <a:rPr lang="en-US" dirty="0" err="1" smtClean="0"/>
              <a:t>ahcubiyet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</a:t>
            </a:r>
            <a:r>
              <a:rPr lang="en-US" dirty="0"/>
              <a:t> </a:t>
            </a:r>
            <a:r>
              <a:rPr lang="en-US" dirty="0" err="1" smtClean="0"/>
              <a:t>Onur</a:t>
            </a:r>
            <a:r>
              <a:rPr lang="en-US" dirty="0" smtClean="0"/>
              <a:t>/</a:t>
            </a:r>
            <a:r>
              <a:rPr lang="en-US" dirty="0" err="1" smtClean="0"/>
              <a:t>Gurur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err="1"/>
              <a:t>B</a:t>
            </a:r>
            <a:r>
              <a:rPr lang="en-US" dirty="0" err="1" smtClean="0"/>
              <a:t>enlik</a:t>
            </a:r>
            <a:r>
              <a:rPr lang="en-US" dirty="0" smtClean="0"/>
              <a:t> </a:t>
            </a:r>
            <a:r>
              <a:rPr lang="en-US" dirty="0" err="1" smtClean="0"/>
              <a:t>değerindeki</a:t>
            </a:r>
            <a:r>
              <a:rPr lang="en-US" dirty="0" smtClean="0"/>
              <a:t> </a:t>
            </a:r>
            <a:r>
              <a:rPr lang="en-US" dirty="0" err="1" smtClean="0"/>
              <a:t>dalgalanmalarla</a:t>
            </a:r>
            <a:r>
              <a:rPr lang="en-US" dirty="0" smtClean="0"/>
              <a:t> </a:t>
            </a:r>
            <a:r>
              <a:rPr lang="en-US" dirty="0" err="1" smtClean="0"/>
              <a:t>olusan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r>
              <a:rPr lang="en-US" dirty="0" smtClean="0"/>
              <a:t>. 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Goffmann’in</a:t>
            </a:r>
            <a:r>
              <a:rPr lang="en-US" dirty="0" smtClean="0"/>
              <a:t> </a:t>
            </a:r>
            <a:r>
              <a:rPr lang="en-US" dirty="0" err="1" smtClean="0"/>
              <a:t>Analizinin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Ogeler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Mahcubiyetin </a:t>
            </a:r>
            <a:r>
              <a:rPr lang="tr-TR" dirty="0" err="1" smtClean="0"/>
              <a:t>Lügatı</a:t>
            </a:r>
            <a:r>
              <a:rPr lang="tr-TR" dirty="0" smtClean="0"/>
              <a:t> </a:t>
            </a:r>
          </a:p>
          <a:p>
            <a:r>
              <a:rPr lang="tr-TR" dirty="0" smtClean="0"/>
              <a:t>Mahcubiyetin Alanı</a:t>
            </a:r>
          </a:p>
          <a:p>
            <a:r>
              <a:rPr lang="tr-TR" dirty="0" smtClean="0"/>
              <a:t>Mahcubiyetin Toplumsal İşlevi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Mahcubiyetin</a:t>
            </a:r>
            <a:r>
              <a:rPr lang="en-US" dirty="0" smtClean="0"/>
              <a:t> </a:t>
            </a:r>
            <a:r>
              <a:rPr lang="en-US" dirty="0" err="1" smtClean="0"/>
              <a:t>Oluşumu</a:t>
            </a:r>
            <a:r>
              <a:rPr lang="en-US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Etkileşim yoluyla sürdürülen toplumsal sistemler</a:t>
            </a:r>
          </a:p>
          <a:p>
            <a:r>
              <a:rPr lang="tr-TR" dirty="0" smtClean="0"/>
              <a:t>etkileşimin kurallarına ve </a:t>
            </a:r>
            <a:r>
              <a:rPr lang="tr-TR" dirty="0" err="1" smtClean="0"/>
              <a:t>normalına</a:t>
            </a:r>
            <a:r>
              <a:rPr lang="tr-TR" dirty="0" smtClean="0"/>
              <a:t> uygun davranamayan birey</a:t>
            </a:r>
          </a:p>
          <a:p>
            <a:r>
              <a:rPr lang="tr-TR" dirty="0" smtClean="0"/>
              <a:t>benlik duygusu tehdit altında kalan birey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Mahcubiyet vs. Utanç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Mahcubiyet benliğin belli bir durumda belli kişilerin önünde gözden düşüşü </a:t>
            </a:r>
          </a:p>
          <a:p>
            <a:endParaRPr lang="tr-TR" dirty="0" smtClean="0"/>
          </a:p>
          <a:p>
            <a:r>
              <a:rPr lang="tr-TR" dirty="0" smtClean="0"/>
              <a:t>Tehlikede olan, değersizleşen, kusurlu ve eksik ve olan kendinizin bütünlüğü değil sadece belli koşullar altındaki hali. </a:t>
            </a:r>
            <a:endParaRPr lang="tr-TR" dirty="0" err="1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Mahcubiyet vs. Utanç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Benliğin bütüncül değersizleşmesi</a:t>
            </a:r>
          </a:p>
          <a:p>
            <a:endParaRPr lang="tr-TR" dirty="0" smtClean="0"/>
          </a:p>
          <a:p>
            <a:r>
              <a:rPr lang="tr-TR" dirty="0" smtClean="0"/>
              <a:t>Kusurlu benlik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Mahcubiyet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Kimlik</a:t>
            </a:r>
            <a:r>
              <a:rPr lang="en-US" dirty="0" smtClean="0"/>
              <a:t> </a:t>
            </a:r>
            <a:r>
              <a:rPr lang="en-US" dirty="0" err="1" smtClean="0"/>
              <a:t>kurulumu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Benlik</a:t>
            </a:r>
            <a:r>
              <a:rPr lang="en-US" dirty="0" smtClean="0"/>
              <a:t> </a:t>
            </a:r>
            <a:r>
              <a:rPr lang="en-US" dirty="0" err="1" smtClean="0"/>
              <a:t>kurulumu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142</Words>
  <Application>Microsoft Office PowerPoint</Application>
  <PresentationFormat>Ekran Gösterisi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Duygular: Cinsiyet, Siyaset Ve Emek</vt:lpstr>
      <vt:lpstr>Mahcubiyet Duygusu</vt:lpstr>
      <vt:lpstr>Mahcubiyet</vt:lpstr>
      <vt:lpstr>Goffmann’in Analizinin Temel Ogeler</vt:lpstr>
      <vt:lpstr>Mahcubiyetin Oluşumu </vt:lpstr>
      <vt:lpstr>Mahcubiyet vs. Utanç</vt:lpstr>
      <vt:lpstr>Mahcubiyet vs. Utanç</vt:lpstr>
      <vt:lpstr>Mahcubiyet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Duygular: Cinsiyet, Siyaset Ve Emek</dc:title>
  <dc:creator>sony</dc:creator>
  <cp:lastModifiedBy>sony</cp:lastModifiedBy>
  <cp:revision>2</cp:revision>
  <dcterms:created xsi:type="dcterms:W3CDTF">2018-11-08T16:36:57Z</dcterms:created>
  <dcterms:modified xsi:type="dcterms:W3CDTF">2018-11-08T16:56:18Z</dcterms:modified>
</cp:coreProperties>
</file>