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9" r:id="rId5"/>
    <p:sldId id="258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736A-7AEF-4D66-977A-9B6FC109A86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4D861-A978-4511-BF60-2A6682B9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888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736A-7AEF-4D66-977A-9B6FC109A86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4D861-A978-4511-BF60-2A6682B9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4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736A-7AEF-4D66-977A-9B6FC109A86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4D861-A978-4511-BF60-2A6682B96DEC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72745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736A-7AEF-4D66-977A-9B6FC109A86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4D861-A978-4511-BF60-2A6682B9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7481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736A-7AEF-4D66-977A-9B6FC109A86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4D861-A978-4511-BF60-2A6682B96DE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163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736A-7AEF-4D66-977A-9B6FC109A86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4D861-A978-4511-BF60-2A6682B9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3740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736A-7AEF-4D66-977A-9B6FC109A86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4D861-A978-4511-BF60-2A6682B9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5824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736A-7AEF-4D66-977A-9B6FC109A86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4D861-A978-4511-BF60-2A6682B9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305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736A-7AEF-4D66-977A-9B6FC109A86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4D861-A978-4511-BF60-2A6682B9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252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736A-7AEF-4D66-977A-9B6FC109A86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4D861-A978-4511-BF60-2A6682B9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71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736A-7AEF-4D66-977A-9B6FC109A86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4D861-A978-4511-BF60-2A6682B9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82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736A-7AEF-4D66-977A-9B6FC109A86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4D861-A978-4511-BF60-2A6682B9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298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736A-7AEF-4D66-977A-9B6FC109A86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4D861-A978-4511-BF60-2A6682B9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062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736A-7AEF-4D66-977A-9B6FC109A86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4D861-A978-4511-BF60-2A6682B9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84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736A-7AEF-4D66-977A-9B6FC109A86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4D861-A978-4511-BF60-2A6682B9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138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3736A-7AEF-4D66-977A-9B6FC109A86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4D861-A978-4511-BF60-2A6682B9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78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3736A-7AEF-4D66-977A-9B6FC109A86F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654D861-A978-4511-BF60-2A6682B9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55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WARFARIN AND ANTIPLATES INTERACTION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SAIDI ABDALLAH MBONDELA</a:t>
            </a:r>
          </a:p>
          <a:p>
            <a:r>
              <a:rPr lang="en-US" dirty="0" smtClean="0"/>
              <a:t>17030178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89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Co-administration of Warfarin and Aspirin in the NEWS</a:t>
            </a:r>
            <a:br>
              <a:rPr lang="en-US" b="1" dirty="0" smtClean="0"/>
            </a:b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37" y="1690688"/>
            <a:ext cx="10742363" cy="4243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769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Warfarin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7900" y="1419224"/>
            <a:ext cx="6565900" cy="5159375"/>
          </a:xfrm>
        </p:spPr>
        <p:txBody>
          <a:bodyPr>
            <a:normAutofit/>
          </a:bodyPr>
          <a:lstStyle/>
          <a:p>
            <a:r>
              <a:rPr lang="en-US" dirty="0"/>
              <a:t>Warfarin is a type of medicine known as an anticoagulant, or blood thinner.</a:t>
            </a:r>
          </a:p>
          <a:p>
            <a:r>
              <a:rPr lang="en-US" dirty="0"/>
              <a:t>It makes your blood flow through your veins more easily. This means your blood will be less likely to make a dangerous blood clot.</a:t>
            </a:r>
          </a:p>
          <a:p>
            <a:r>
              <a:rPr lang="en-US" dirty="0"/>
              <a:t>Warfarin is used to treat people who have had a previous blood </a:t>
            </a:r>
            <a:r>
              <a:rPr lang="en-US" dirty="0" smtClean="0"/>
              <a:t>clot</a:t>
            </a:r>
          </a:p>
          <a:p>
            <a:r>
              <a:rPr lang="en-US" dirty="0"/>
              <a:t>It's also used to prevent blood clots if you're at high risk of having them in the future</a:t>
            </a:r>
          </a:p>
          <a:p>
            <a:r>
              <a:rPr lang="en-US" dirty="0"/>
              <a:t>Warfarin is only available on prescription. It comes as tablets and as a liquid that you swallow.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00" y="1601786"/>
            <a:ext cx="4610100" cy="3249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42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Drug interaction with Warfarin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medicines and supplements can interfere with warfarin. This can make you more likely to have </a:t>
            </a:r>
            <a:r>
              <a:rPr lang="en-US" dirty="0" smtClean="0"/>
              <a:t>bleeding</a:t>
            </a:r>
          </a:p>
          <a:p>
            <a:r>
              <a:rPr lang="en-US" dirty="0" smtClean="0"/>
              <a:t>A good example is </a:t>
            </a:r>
            <a:r>
              <a:rPr lang="en-US" b="1" dirty="0" smtClean="0"/>
              <a:t>Aspirin</a:t>
            </a:r>
          </a:p>
          <a:p>
            <a:r>
              <a:rPr lang="en-US" dirty="0" smtClean="0"/>
              <a:t>Aspirin is widely used drug, mostly by elderly population to prevent heart attack and as a general antithrombotic drug and platelet inhibitor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65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Mechanism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600" dirty="0"/>
              <a:t>All NSAIDs can prolong bleeding time by inhibiting platelet function. High-dose aspirin has a direct </a:t>
            </a:r>
            <a:r>
              <a:rPr lang="en-US" sz="3600" dirty="0" err="1"/>
              <a:t>hypoprothrombinemic</a:t>
            </a:r>
            <a:r>
              <a:rPr lang="en-US" sz="3600" dirty="0"/>
              <a:t> effect. </a:t>
            </a:r>
            <a:r>
              <a:rPr lang="en-US" sz="3600" dirty="0" err="1"/>
              <a:t>Phenylbutazone</a:t>
            </a:r>
            <a:r>
              <a:rPr lang="en-US" sz="3600" dirty="0"/>
              <a:t> and its analogs enhance the </a:t>
            </a:r>
            <a:r>
              <a:rPr lang="en-US" sz="3600" dirty="0" err="1"/>
              <a:t>hypoprothrombinemic</a:t>
            </a:r>
            <a:r>
              <a:rPr lang="en-US" sz="3600" dirty="0"/>
              <a:t> effect of warfarin through a pharmacokinetic interaction by inhibiting the hepatic metabolism of warfarin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426548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To whom is dangerous?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patients are being prescribed aspirin in addition to warfarin for the prevention of cardiovascular events or simply a better antithrombotic </a:t>
            </a:r>
            <a:r>
              <a:rPr lang="en-US" dirty="0" smtClean="0"/>
              <a:t>effect</a:t>
            </a:r>
            <a:endParaRPr lang="en-US" dirty="0"/>
          </a:p>
          <a:p>
            <a:r>
              <a:rPr lang="en-US" dirty="0" smtClean="0"/>
              <a:t>This </a:t>
            </a:r>
            <a:r>
              <a:rPr lang="en-US" dirty="0"/>
              <a:t>combination is generally recommended in patients with </a:t>
            </a:r>
            <a:r>
              <a:rPr lang="en-US" dirty="0" smtClean="0"/>
              <a:t>Mechanical Heart Valve </a:t>
            </a:r>
            <a:r>
              <a:rPr lang="en-US" dirty="0"/>
              <a:t>with low bleeding </a:t>
            </a:r>
            <a:r>
              <a:rPr lang="en-US" dirty="0" smtClean="0"/>
              <a:t>risk.</a:t>
            </a:r>
          </a:p>
          <a:p>
            <a:r>
              <a:rPr lang="en-US" dirty="0" smtClean="0"/>
              <a:t>However, </a:t>
            </a:r>
            <a:r>
              <a:rPr lang="en-US" dirty="0"/>
              <a:t>The combination of antiplatelet therapy with warfarin leads to a 1.5 to 2-fold increase in bleeding episodes compared with warfarin therapy alone </a:t>
            </a:r>
            <a:r>
              <a:rPr lang="en-US" dirty="0" smtClean="0"/>
              <a:t> </a:t>
            </a:r>
            <a:r>
              <a:rPr lang="en-US" dirty="0"/>
              <a:t>and is not recommended in patients with </a:t>
            </a:r>
            <a:r>
              <a:rPr lang="en-US" dirty="0" smtClean="0"/>
              <a:t>Atrial Fibrillation (AF) </a:t>
            </a:r>
            <a:r>
              <a:rPr lang="en-US" dirty="0"/>
              <a:t>without acute coronary syndrome (ACS) </a:t>
            </a:r>
          </a:p>
        </p:txBody>
      </p:sp>
    </p:spTree>
    <p:extLst>
      <p:ext uri="{BB962C8B-B14F-4D97-AF65-F5344CB8AC3E}">
        <p14:creationId xmlns:p14="http://schemas.microsoft.com/office/powerpoint/2010/main" val="62430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References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Should aspirin be continued in patients started on warfarin</a:t>
            </a:r>
            <a:r>
              <a:rPr lang="en-US" dirty="0" smtClean="0"/>
              <a:t>? By Robin Larson – PubMed</a:t>
            </a:r>
          </a:p>
          <a:p>
            <a:r>
              <a:rPr lang="en-US" dirty="0" smtClean="0"/>
              <a:t>Drug-Drug interactions and risk of bleeding among inpatients on warfarin therapy: a prospective observational study by </a:t>
            </a:r>
            <a:r>
              <a:rPr lang="en-US" dirty="0" err="1" smtClean="0"/>
              <a:t>Gebrehiwot</a:t>
            </a:r>
            <a:r>
              <a:rPr lang="en-US" dirty="0" smtClean="0"/>
              <a:t> </a:t>
            </a:r>
            <a:r>
              <a:rPr lang="en-US" dirty="0" err="1" smtClean="0"/>
              <a:t>Teklay</a:t>
            </a:r>
            <a:endParaRPr lang="en-US" dirty="0" smtClean="0"/>
          </a:p>
          <a:p>
            <a:r>
              <a:rPr lang="en-US" dirty="0" smtClean="0"/>
              <a:t>Warfarin </a:t>
            </a:r>
            <a:r>
              <a:rPr lang="en-US" dirty="0" err="1" smtClean="0"/>
              <a:t>antiplate</a:t>
            </a:r>
            <a:r>
              <a:rPr lang="en-US" dirty="0" smtClean="0"/>
              <a:t> drugs and their interaction by Lye Lin Ho</a:t>
            </a:r>
          </a:p>
          <a:p>
            <a:r>
              <a:rPr lang="en-US" dirty="0" smtClean="0"/>
              <a:t>Impact of Aspirin and warfarin control as a </a:t>
            </a:r>
            <a:r>
              <a:rPr lang="en-US" dirty="0" err="1" smtClean="0"/>
              <a:t>messured</a:t>
            </a:r>
            <a:r>
              <a:rPr lang="en-US" dirty="0" smtClean="0"/>
              <a:t> by time in therapeutic range by Michele Boyce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91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775</TotalTime>
  <Words>347</Words>
  <Application>Microsoft Office PowerPoint</Application>
  <PresentationFormat>Geniş ekran</PresentationFormat>
  <Paragraphs>25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WARFARIN AND ANTIPLATES INTERACTION</vt:lpstr>
      <vt:lpstr>Co-administration of Warfarin and Aspirin in the NEWS </vt:lpstr>
      <vt:lpstr>Warfarin</vt:lpstr>
      <vt:lpstr>Drug interaction with Warfarin</vt:lpstr>
      <vt:lpstr>Mechanism</vt:lpstr>
      <vt:lpstr>To whom is dangerous?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Saidi Mbondela</dc:creator>
  <cp:lastModifiedBy>Serap GÜR</cp:lastModifiedBy>
  <cp:revision>12</cp:revision>
  <dcterms:created xsi:type="dcterms:W3CDTF">2021-11-19T20:17:18Z</dcterms:created>
  <dcterms:modified xsi:type="dcterms:W3CDTF">2021-11-22T05:51:48Z</dcterms:modified>
</cp:coreProperties>
</file>