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739" r:id="rId3"/>
    <p:sldId id="740" r:id="rId4"/>
    <p:sldId id="741" r:id="rId5"/>
    <p:sldId id="748" r:id="rId6"/>
    <p:sldId id="350" r:id="rId7"/>
    <p:sldId id="74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4800" dirty="0"/>
              <a:t>Müşteri hizmetleri</a:t>
            </a:r>
            <a:endParaRPr lang="tr-TR" sz="199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8905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cap="none" dirty="0">
                <a:latin typeface="+mn-lt"/>
              </a:rPr>
              <a:t>Satış Öncesi Hizmetler</a:t>
            </a:r>
            <a:br>
              <a:rPr lang="tr-TR" b="1" dirty="0">
                <a:solidFill>
                  <a:srgbClr val="FF0000"/>
                </a:solidFill>
                <a:latin typeface="Gill Sans MT" pitchFamily="34" charset="0"/>
              </a:rPr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528" y="2033534"/>
            <a:ext cx="8686800" cy="4092630"/>
          </a:xfrm>
        </p:spPr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Yazılı hizmet politikası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Hizmet politikasının müşteriye bildirimi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Örgüt yapısının hizmetlere uygun hale getirilmesi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Sistem esnekliği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Yönetim hizmetleri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1580" y="854439"/>
            <a:ext cx="10178322" cy="884420"/>
          </a:xfrm>
        </p:spPr>
        <p:txBody>
          <a:bodyPr>
            <a:normAutofit/>
          </a:bodyPr>
          <a:lstStyle/>
          <a:p>
            <a:r>
              <a:rPr lang="tr-TR" sz="4000" cap="none" dirty="0"/>
              <a:t>Satış Anındaki Hizmetler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888761"/>
            <a:ext cx="10178322" cy="399083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Stok dışı kalma düzeyi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Siparişle ilgili bilgi verme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Sipariş devresi elamanları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Çabuklaştırılmış yollamalar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Yük kaydırma/Trans yükleme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Sistem doğruluğu 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Sipariş kolaylığı</a:t>
            </a:r>
          </a:p>
          <a:p>
            <a:pPr algn="just"/>
            <a:r>
              <a:rPr lang="tr-TR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 değiştirme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78408"/>
            <a:ext cx="10178322" cy="925343"/>
          </a:xfrm>
        </p:spPr>
        <p:txBody>
          <a:bodyPr>
            <a:normAutofit/>
          </a:bodyPr>
          <a:lstStyle/>
          <a:p>
            <a:r>
              <a:rPr lang="tr-TR" sz="4000" cap="none" dirty="0"/>
              <a:t>Satış Sonrası Hizmetler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188565"/>
            <a:ext cx="10178322" cy="3691028"/>
          </a:xfrm>
        </p:spPr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Montaj, garanti, bakım-onarım, yedek parça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Ürünleri izleme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şikayetlerini, taleplerini izleme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Geçici olarak idare için başka mal verme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5816" y="2519658"/>
            <a:ext cx="8229600" cy="1143000"/>
          </a:xfrm>
        </p:spPr>
        <p:txBody>
          <a:bodyPr/>
          <a:lstStyle/>
          <a:p>
            <a:r>
              <a:rPr lang="tr-TR" dirty="0"/>
              <a:t>MIY ve Teknoloji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1231C-6CC8-4F24-8E82-68A73A387C6C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259175" y="333375"/>
            <a:ext cx="9773586" cy="73092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200" dirty="0"/>
              <a:t>Müşteri İlişkileri Yönetimi ve Çağrı Merkezi</a:t>
            </a:r>
          </a:p>
        </p:txBody>
      </p:sp>
      <p:sp>
        <p:nvSpPr>
          <p:cNvPr id="48130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98309" name="4 Metin kutusu"/>
          <p:cNvSpPr txBox="1">
            <a:spLocks noChangeArrowheads="1"/>
          </p:cNvSpPr>
          <p:nvPr/>
        </p:nvSpPr>
        <p:spPr bwMode="auto">
          <a:xfrm>
            <a:off x="1451347" y="1457833"/>
            <a:ext cx="977358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dirty="0"/>
              <a:t>Müşteri ilişkileri yönetimi denince akla gelen ilk unsurlardan biri de çağrı merkezleridir. </a:t>
            </a:r>
          </a:p>
          <a:p>
            <a:pPr algn="just">
              <a:buFont typeface="Arial" pitchFamily="34" charset="0"/>
              <a:buChar char="•"/>
            </a:pPr>
            <a:endParaRPr lang="tr-TR" sz="3200" dirty="0"/>
          </a:p>
          <a:p>
            <a:pPr algn="just">
              <a:buFont typeface="Arial" pitchFamily="34" charset="0"/>
              <a:buChar char="•"/>
            </a:pPr>
            <a:r>
              <a:rPr lang="tr-TR" sz="3200" dirty="0"/>
              <a:t>Özellikle finans, üretim, perakende, sağlık ve telekomünikasyon sektörlerinde önemli bir kullanım alanı bulmaktadır.</a:t>
            </a:r>
          </a:p>
          <a:p>
            <a:pPr algn="just">
              <a:buFont typeface="Arial" pitchFamily="34" charset="0"/>
              <a:buChar char="•"/>
            </a:pPr>
            <a:endParaRPr lang="tr-TR" sz="3200" dirty="0"/>
          </a:p>
          <a:p>
            <a:pPr algn="just">
              <a:buFont typeface="Arial" pitchFamily="34" charset="0"/>
              <a:buChar char="•"/>
            </a:pPr>
            <a:r>
              <a:rPr lang="tr-TR" sz="3200" dirty="0"/>
              <a:t>Çağrı merkezlerine ilişkin teknolojik uygulamalar ise ayrı bir bilişim sektörü yaratmaktadır.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1231C-6CC8-4F24-8E82-68A73A387C6C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919288" y="333376"/>
            <a:ext cx="8229600" cy="392999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dirty="0"/>
              <a:t> Çağrı Merkezi ve Teknolojik Uygulamalar</a:t>
            </a:r>
          </a:p>
        </p:txBody>
      </p:sp>
      <p:sp>
        <p:nvSpPr>
          <p:cNvPr id="48130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98309" name="4 Metin kutusu"/>
          <p:cNvSpPr txBox="1">
            <a:spLocks noChangeArrowheads="1"/>
          </p:cNvSpPr>
          <p:nvPr/>
        </p:nvSpPr>
        <p:spPr bwMode="auto">
          <a:xfrm>
            <a:off x="1565648" y="1514630"/>
            <a:ext cx="8568952" cy="191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82575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3200" dirty="0"/>
              <a:t>Santral çözümleri</a:t>
            </a:r>
          </a:p>
          <a:p>
            <a:pPr marL="365125" indent="-282575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3200" dirty="0"/>
              <a:t>Ses kayıt çözümleri</a:t>
            </a:r>
          </a:p>
          <a:p>
            <a:pPr marL="365125" indent="-282575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3200" dirty="0"/>
              <a:t>Otomatik sesli karşılama uygulamaları </a:t>
            </a:r>
          </a:p>
          <a:p>
            <a:pPr>
              <a:buFont typeface="Arial" pitchFamily="34" charset="0"/>
              <a:buChar char="•"/>
            </a:pPr>
            <a:endParaRPr lang="tr-TR" sz="3200" dirty="0"/>
          </a:p>
        </p:txBody>
      </p:sp>
      <p:sp>
        <p:nvSpPr>
          <p:cNvPr id="6" name="Rectangle 5"/>
          <p:cNvSpPr/>
          <p:nvPr/>
        </p:nvSpPr>
        <p:spPr>
          <a:xfrm>
            <a:off x="2676128" y="2970461"/>
            <a:ext cx="68397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800" dirty="0"/>
              <a:t>müşteriyi bekletme süresi kısaltmakta, 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çağrı süresini minimuma indirmekte, 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satış amaçlı kullanıldığında çapraz satışı desteklemekte ve 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/>
              <a:t>müşteri memnuniyetini artırmaktadır.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56</TotalTime>
  <Words>163</Words>
  <Application>Microsoft Office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Impact</vt:lpstr>
      <vt:lpstr>Wingdings</vt:lpstr>
      <vt:lpstr>Rozet</vt:lpstr>
      <vt:lpstr>Müşteri hizmetleri</vt:lpstr>
      <vt:lpstr>Satış Öncesi Hizmetler </vt:lpstr>
      <vt:lpstr>Satış Anındaki Hizmetler</vt:lpstr>
      <vt:lpstr>Satış Sonrası Hizmetler</vt:lpstr>
      <vt:lpstr>MIY ve Teknoloji</vt:lpstr>
      <vt:lpstr>Müşteri İlişkileri Yönetimi ve Çağrı Merkezi</vt:lpstr>
      <vt:lpstr> Çağrı Merkezi ve Teknolojik Uygulamalar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24</cp:revision>
  <dcterms:created xsi:type="dcterms:W3CDTF">2020-05-09T15:36:41Z</dcterms:created>
  <dcterms:modified xsi:type="dcterms:W3CDTF">2020-05-09T17:15:45Z</dcterms:modified>
</cp:coreProperties>
</file>