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0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Active X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12.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Active X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bir Active X olup içinde trend ve alarmları görebileceğimiz bir </a:t>
            </a:r>
            <a:r>
              <a:rPr lang="tr-TR" dirty="0" err="1"/>
              <a:t>tooldur</a:t>
            </a:r>
            <a:r>
              <a:rPr lang="tr-TR" dirty="0"/>
              <a:t>. </a:t>
            </a:r>
          </a:p>
          <a:p>
            <a:r>
              <a:rPr lang="tr-TR" dirty="0" err="1"/>
              <a:t>Create</a:t>
            </a:r>
            <a:r>
              <a:rPr lang="tr-TR" dirty="0"/>
              <a:t> a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--&gt;</a:t>
            </a:r>
            <a:r>
              <a:rPr lang="tr-TR" dirty="0" err="1"/>
              <a:t>XP_Sytle</a:t>
            </a:r>
            <a:r>
              <a:rPr lang="tr-TR" dirty="0"/>
              <a:t> Normal. OK.</a:t>
            </a:r>
          </a:p>
          <a:p>
            <a:r>
              <a:rPr lang="tr-TR" dirty="0"/>
              <a:t>Açılan sayfada grafik çubuğundan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Analyst’e</a:t>
            </a:r>
            <a:r>
              <a:rPr lang="tr-TR" dirty="0"/>
              <a:t> tıklıyoruz. Açılan pencereyi kenarından tutup sayfa büyüklüğüne kadar ayarlıyoruz. </a:t>
            </a:r>
            <a:r>
              <a:rPr lang="tr-TR" dirty="0" err="1"/>
              <a:t>Save</a:t>
            </a:r>
            <a:r>
              <a:rPr lang="tr-TR" dirty="0"/>
              <a:t>. PA Ok. </a:t>
            </a:r>
            <a:r>
              <a:rPr lang="tr-TR" dirty="0" err="1"/>
              <a:t>Compile</a:t>
            </a:r>
            <a:r>
              <a:rPr lang="tr-TR" dirty="0"/>
              <a:t> ve Run.</a:t>
            </a:r>
          </a:p>
          <a:p>
            <a:r>
              <a:rPr lang="tr-TR" dirty="0"/>
              <a:t>Runtime sayfasında, </a:t>
            </a:r>
            <a:r>
              <a:rPr lang="tr-TR" dirty="0" err="1"/>
              <a:t>Pages</a:t>
            </a:r>
            <a:r>
              <a:rPr lang="tr-TR" dirty="0"/>
              <a:t> altında Update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list</a:t>
            </a:r>
            <a:r>
              <a:rPr lang="tr-TR" dirty="0"/>
              <a:t> yaparak PA </a:t>
            </a:r>
            <a:r>
              <a:rPr lang="tr-TR" dirty="0" err="1"/>
              <a:t>yı</a:t>
            </a:r>
            <a:r>
              <a:rPr lang="tr-TR" dirty="0"/>
              <a:t> seçiyoruz.  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12.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Active X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u="sng" dirty="0" err="1"/>
              <a:t>Process</a:t>
            </a:r>
            <a:r>
              <a:rPr lang="tr-TR" u="sng" dirty="0"/>
              <a:t> </a:t>
            </a:r>
            <a:r>
              <a:rPr lang="tr-TR" u="sng" dirty="0" err="1"/>
              <a:t>Analyst</a:t>
            </a:r>
            <a:r>
              <a:rPr lang="tr-TR" u="sng" dirty="0"/>
              <a:t> sayfasında kalemlerin seçilmesi:</a:t>
            </a:r>
            <a:r>
              <a:rPr lang="tr-TR" dirty="0"/>
              <a:t> Kalem işaretinin olduğu ikona tıklıyoruz. </a:t>
            </a:r>
            <a:r>
              <a:rPr lang="tr-TR" dirty="0" err="1"/>
              <a:t>Add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pen</a:t>
            </a:r>
            <a:r>
              <a:rPr lang="tr-TR" dirty="0"/>
              <a:t> sayfası açıldı. </a:t>
            </a:r>
            <a:r>
              <a:rPr lang="tr-TR" dirty="0" err="1"/>
              <a:t>Type</a:t>
            </a:r>
            <a:r>
              <a:rPr lang="tr-TR" dirty="0"/>
              <a:t>--&gt;Trend, </a:t>
            </a:r>
            <a:r>
              <a:rPr lang="tr-TR" dirty="0" err="1"/>
              <a:t>Search</a:t>
            </a:r>
            <a:r>
              <a:rPr lang="tr-TR" dirty="0"/>
              <a:t> tıklıyoruz. Buradan </a:t>
            </a:r>
            <a:r>
              <a:rPr lang="tr-TR" dirty="0" err="1"/>
              <a:t>shift</a:t>
            </a:r>
            <a:r>
              <a:rPr lang="tr-TR" dirty="0"/>
              <a:t> ile tamamını seçiyoruz. </a:t>
            </a:r>
          </a:p>
          <a:p>
            <a:r>
              <a:rPr lang="tr-TR" dirty="0"/>
              <a:t>Yandaki küçük pencerelerde;</a:t>
            </a:r>
          </a:p>
        </p:txBody>
      </p:sp>
    </p:spTree>
    <p:extLst>
      <p:ext uri="{BB962C8B-B14F-4D97-AF65-F5344CB8AC3E}">
        <p14:creationId xmlns:p14="http://schemas.microsoft.com/office/powerpoint/2010/main" val="191041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12.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Active X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Add</a:t>
            </a:r>
            <a:r>
              <a:rPr lang="tr-TR" dirty="0"/>
              <a:t> pens </a:t>
            </a:r>
            <a:r>
              <a:rPr lang="tr-TR" dirty="0" err="1"/>
              <a:t>to</a:t>
            </a:r>
            <a:r>
              <a:rPr lang="tr-TR" dirty="0"/>
              <a:t> : New..</a:t>
            </a:r>
          </a:p>
          <a:p>
            <a:r>
              <a:rPr lang="tr-TR" dirty="0" err="1"/>
              <a:t>Pen</a:t>
            </a:r>
            <a:r>
              <a:rPr lang="tr-TR" dirty="0"/>
              <a:t> </a:t>
            </a:r>
            <a:r>
              <a:rPr lang="tr-TR" dirty="0" err="1"/>
              <a:t>Type:Analog</a:t>
            </a:r>
            <a:endParaRPr lang="tr-TR" dirty="0"/>
          </a:p>
          <a:p>
            <a:r>
              <a:rPr lang="tr-TR" dirty="0" err="1"/>
              <a:t>Pen</a:t>
            </a:r>
            <a:r>
              <a:rPr lang="tr-TR" dirty="0"/>
              <a:t> </a:t>
            </a:r>
            <a:r>
              <a:rPr lang="tr-TR" dirty="0" err="1"/>
              <a:t>Name:Tag</a:t>
            </a:r>
            <a:r>
              <a:rPr lang="tr-TR" dirty="0"/>
              <a:t>  </a:t>
            </a:r>
            <a:r>
              <a:rPr lang="tr-TR" dirty="0" err="1"/>
              <a:t>Add</a:t>
            </a:r>
            <a:r>
              <a:rPr lang="tr-TR" dirty="0"/>
              <a:t>. Bu işlemle beraber sayfanın alt kısmında seçilen kalemlere ait </a:t>
            </a:r>
            <a:r>
              <a:rPr lang="tr-TR" dirty="0" err="1"/>
              <a:t>Tagler</a:t>
            </a:r>
            <a:r>
              <a:rPr lang="tr-TR" dirty="0"/>
              <a:t> belirir. Ok.</a:t>
            </a:r>
          </a:p>
        </p:txBody>
      </p:sp>
    </p:spTree>
    <p:extLst>
      <p:ext uri="{BB962C8B-B14F-4D97-AF65-F5344CB8AC3E}">
        <p14:creationId xmlns:p14="http://schemas.microsoft.com/office/powerpoint/2010/main" val="1541687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12.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Active X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Açılan sayfada kalemlerin çizdiği grafik ekran gözükür. Ekranı </a:t>
            </a:r>
            <a:r>
              <a:rPr lang="tr-TR" dirty="0" err="1"/>
              <a:t>scale</a:t>
            </a:r>
            <a:r>
              <a:rPr lang="tr-TR" dirty="0"/>
              <a:t> etmek için </a:t>
            </a:r>
            <a:r>
              <a:rPr lang="tr-TR" dirty="0" err="1"/>
              <a:t>Edit</a:t>
            </a:r>
            <a:r>
              <a:rPr lang="tr-TR" dirty="0"/>
              <a:t> </a:t>
            </a:r>
            <a:r>
              <a:rPr lang="tr-TR" dirty="0" err="1"/>
              <a:t>Vertical</a:t>
            </a:r>
            <a:r>
              <a:rPr lang="tr-TR" dirty="0"/>
              <a:t> </a:t>
            </a:r>
            <a:r>
              <a:rPr lang="tr-TR" dirty="0" err="1"/>
              <a:t>Scale</a:t>
            </a:r>
            <a:r>
              <a:rPr lang="tr-TR" dirty="0"/>
              <a:t> ikonuna (en sağda) tıklarsak kalem aralığını değiştirebiliyorum.</a:t>
            </a:r>
          </a:p>
          <a:p>
            <a:r>
              <a:rPr lang="tr-TR" dirty="0"/>
              <a:t>Yukarıdaki </a:t>
            </a:r>
            <a:r>
              <a:rPr lang="tr-TR" dirty="0" err="1"/>
              <a:t>menüse</a:t>
            </a:r>
            <a:r>
              <a:rPr lang="tr-TR" dirty="0"/>
              <a:t> Show/</a:t>
            </a:r>
            <a:r>
              <a:rPr lang="tr-TR" dirty="0" err="1"/>
              <a:t>Hide</a:t>
            </a:r>
            <a:r>
              <a:rPr lang="tr-TR" dirty="0"/>
              <a:t> </a:t>
            </a:r>
            <a:r>
              <a:rPr lang="tr-TR" dirty="0" err="1"/>
              <a:t>cursor’e</a:t>
            </a:r>
            <a:r>
              <a:rPr lang="tr-TR" dirty="0"/>
              <a:t> tıklayarak </a:t>
            </a:r>
            <a:r>
              <a:rPr lang="tr-TR" dirty="0" err="1"/>
              <a:t>kursörü</a:t>
            </a:r>
            <a:r>
              <a:rPr lang="tr-TR" dirty="0"/>
              <a:t> gezdirerek değerleri okuyabiliyorum. </a:t>
            </a:r>
          </a:p>
          <a:p>
            <a:r>
              <a:rPr lang="tr-TR" dirty="0"/>
              <a:t>Show/</a:t>
            </a:r>
            <a:r>
              <a:rPr lang="tr-TR" dirty="0" err="1"/>
              <a:t>hide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 ile numune aldığı yeri noktasal olarak görebilirim. El işaretinin olduğu ikona tıklayarak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Control </a:t>
            </a:r>
            <a:r>
              <a:rPr lang="tr-TR" dirty="0" err="1"/>
              <a:t>Properties</a:t>
            </a:r>
            <a:r>
              <a:rPr lang="tr-TR" dirty="0"/>
              <a:t> penceresi geliyor. Burada online olarak kalem renklerini belirleyebiliriz. Trendlerde bunu yapamıyorduk. </a:t>
            </a:r>
          </a:p>
        </p:txBody>
      </p:sp>
    </p:spTree>
    <p:extLst>
      <p:ext uri="{BB962C8B-B14F-4D97-AF65-F5344CB8AC3E}">
        <p14:creationId xmlns:p14="http://schemas.microsoft.com/office/powerpoint/2010/main" val="10674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12.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Active X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Görüntüyü istersek </a:t>
            </a:r>
            <a:r>
              <a:rPr lang="tr-TR" dirty="0" err="1"/>
              <a:t>save</a:t>
            </a:r>
            <a:r>
              <a:rPr lang="tr-TR" dirty="0"/>
              <a:t> edebiliriz. Çünkü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sayfasına her girişte eski görüntü kaybolur. Disket işaretinden </a:t>
            </a:r>
            <a:r>
              <a:rPr lang="tr-TR" dirty="0" err="1"/>
              <a:t>save</a:t>
            </a:r>
            <a:r>
              <a:rPr lang="tr-TR" dirty="0"/>
              <a:t> ediyoruz.  </a:t>
            </a:r>
            <a:r>
              <a:rPr lang="tr-TR" dirty="0" err="1"/>
              <a:t>Local</a:t>
            </a:r>
            <a:r>
              <a:rPr lang="tr-TR" dirty="0"/>
              <a:t> içine </a:t>
            </a:r>
            <a:r>
              <a:rPr lang="tr-TR" dirty="0" err="1"/>
              <a:t>PA.paw</a:t>
            </a:r>
            <a:r>
              <a:rPr lang="tr-TR" dirty="0"/>
              <a:t> olarak kaydettik.</a:t>
            </a:r>
          </a:p>
          <a:p>
            <a:r>
              <a:rPr lang="tr-TR" dirty="0" err="1"/>
              <a:t>Past</a:t>
            </a:r>
            <a:r>
              <a:rPr lang="tr-TR" dirty="0"/>
              <a:t> sayfasına gidiyoruz. </a:t>
            </a:r>
            <a:r>
              <a:rPr lang="tr-TR" dirty="0" err="1"/>
              <a:t>Page’den</a:t>
            </a:r>
            <a:r>
              <a:rPr lang="tr-TR" dirty="0"/>
              <a:t> PA sayfasına girdiğimizde boş bir sayfa gelir. Open ile daha önce kaydettiğimiz PA dosyasını açarsak o dosya gelir ve çizmeye devam eder. Alttaki tikleri kaldırırsak o çizim ortadan kalkar, yeniden tiklersek geri gelir.</a:t>
            </a:r>
          </a:p>
        </p:txBody>
      </p:sp>
    </p:spTree>
    <p:extLst>
      <p:ext uri="{BB962C8B-B14F-4D97-AF65-F5344CB8AC3E}">
        <p14:creationId xmlns:p14="http://schemas.microsoft.com/office/powerpoint/2010/main" val="322279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12.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Active X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u="sng" dirty="0"/>
              <a:t>Alarmla ilgili </a:t>
            </a:r>
            <a:r>
              <a:rPr lang="tr-TR" u="sng" dirty="0" err="1"/>
              <a:t>tagleri</a:t>
            </a:r>
            <a:r>
              <a:rPr lang="tr-TR" u="sng" dirty="0"/>
              <a:t> göstermek:</a:t>
            </a:r>
            <a:r>
              <a:rPr lang="tr-TR" dirty="0"/>
              <a:t> Üstteki altıncı ikondan </a:t>
            </a:r>
            <a:r>
              <a:rPr lang="tr-TR" dirty="0" err="1"/>
              <a:t>add</a:t>
            </a:r>
            <a:r>
              <a:rPr lang="tr-TR" dirty="0"/>
              <a:t> </a:t>
            </a:r>
            <a:r>
              <a:rPr lang="tr-TR" dirty="0" err="1"/>
              <a:t>pen</a:t>
            </a:r>
            <a:r>
              <a:rPr lang="tr-TR" dirty="0"/>
              <a:t> kısmına tıklıyoruz. </a:t>
            </a:r>
            <a:r>
              <a:rPr lang="tr-TR" dirty="0" err="1"/>
              <a:t>Type</a:t>
            </a:r>
            <a:r>
              <a:rPr lang="tr-TR" dirty="0"/>
              <a:t>--&gt;Alarm. </a:t>
            </a:r>
            <a:r>
              <a:rPr lang="tr-TR" dirty="0" err="1"/>
              <a:t>Serch</a:t>
            </a:r>
            <a:r>
              <a:rPr lang="tr-TR" dirty="0"/>
              <a:t>--&gt; </a:t>
            </a:r>
            <a:r>
              <a:rPr lang="tr-TR" dirty="0" err="1"/>
              <a:t>Shift</a:t>
            </a:r>
            <a:r>
              <a:rPr lang="tr-TR" dirty="0"/>
              <a:t> ile tamamını seçebiliriz. </a:t>
            </a:r>
            <a:r>
              <a:rPr lang="tr-TR" dirty="0" err="1"/>
              <a:t>Pen</a:t>
            </a:r>
            <a:r>
              <a:rPr lang="tr-TR" dirty="0"/>
              <a:t> name--&gt;</a:t>
            </a:r>
            <a:r>
              <a:rPr lang="tr-TR" dirty="0" err="1"/>
              <a:t>Tag</a:t>
            </a:r>
            <a:r>
              <a:rPr lang="tr-TR" dirty="0"/>
              <a:t>.  </a:t>
            </a:r>
            <a:r>
              <a:rPr lang="tr-TR" dirty="0" err="1"/>
              <a:t>Add</a:t>
            </a:r>
            <a:r>
              <a:rPr lang="tr-TR" dirty="0"/>
              <a:t>  OK.</a:t>
            </a:r>
          </a:p>
          <a:p>
            <a:r>
              <a:rPr lang="tr-TR" dirty="0"/>
              <a:t>Sayfada hem trend hem alarmı birlikte görüntülememiz mümkündür. </a:t>
            </a:r>
          </a:p>
        </p:txBody>
      </p:sp>
    </p:spTree>
    <p:extLst>
      <p:ext uri="{BB962C8B-B14F-4D97-AF65-F5344CB8AC3E}">
        <p14:creationId xmlns:p14="http://schemas.microsoft.com/office/powerpoint/2010/main" val="396729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2579</TotalTime>
  <Words>365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Process Analyst Active X</vt:lpstr>
      <vt:lpstr>12. Process Analyst Active X</vt:lpstr>
      <vt:lpstr>12. Process Analyst Active X</vt:lpstr>
      <vt:lpstr>12. Process Analyst Active X</vt:lpstr>
      <vt:lpstr>12. Process Analyst Active X</vt:lpstr>
      <vt:lpstr>12. Process Analyst Active X</vt:lpstr>
      <vt:lpstr>12. Process Analyst Active X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136</cp:revision>
  <dcterms:created xsi:type="dcterms:W3CDTF">2017-11-13T19:25:20Z</dcterms:created>
  <dcterms:modified xsi:type="dcterms:W3CDTF">2020-01-23T13:08:23Z</dcterms:modified>
</cp:coreProperties>
</file>