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sldIdLst>
    <p:sldId id="258" r:id="rId3"/>
    <p:sldId id="267" r:id="rId4"/>
    <p:sldId id="268" r:id="rId5"/>
    <p:sldId id="269" r:id="rId6"/>
    <p:sldId id="270" r:id="rId7"/>
    <p:sldId id="271" r:id="rId8"/>
    <p:sldId id="272" r:id="rId9"/>
    <p:sldId id="273" r:id="rId10"/>
    <p:sldId id="274" r:id="rId11"/>
    <p:sldId id="275" r:id="rId12"/>
    <p:sldId id="27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F21371-4DA2-4CF9-85BE-DA4F78266787}" type="datetimeFigureOut">
              <a:rPr lang="tr-TR" smtClean="0"/>
              <a:t>30.7.2021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22C20C-D3FC-4DEF-8985-59F522C4FC13}" type="slidenum">
              <a:rPr lang="tr-TR" smtClean="0"/>
              <a:t>‹#›</a:t>
            </a:fld>
            <a:endParaRPr lang="tr-TR"/>
          </a:p>
        </p:txBody>
      </p:sp>
    </p:spTree>
    <p:extLst>
      <p:ext uri="{BB962C8B-B14F-4D97-AF65-F5344CB8AC3E}">
        <p14:creationId xmlns:p14="http://schemas.microsoft.com/office/powerpoint/2010/main" val="343424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22A6499D-166A-492C-8299-2A1BFF28ED85}" type="slidenum">
              <a:rPr lang="en-GB" altLang="tr-TR" smtClean="0">
                <a:solidFill>
                  <a:srgbClr val="FFFFFF"/>
                </a:solidFill>
                <a:latin typeface="Comic Sans MS" panose="030F0702030302020204" pitchFamily="66" charset="0"/>
              </a:rPr>
              <a:pPr>
                <a:spcBef>
                  <a:spcPct val="0"/>
                </a:spcBef>
                <a:buClrTx/>
                <a:buFontTx/>
                <a:buNone/>
              </a:pPr>
              <a:t>1</a:t>
            </a:fld>
            <a:endParaRPr lang="en-GB" altLang="tr-TR" smtClean="0">
              <a:solidFill>
                <a:srgbClr val="FFFFFF"/>
              </a:solidFill>
              <a:latin typeface="Comic Sans MS" panose="030F0702030302020204" pitchFamily="66" charset="0"/>
            </a:endParaRPr>
          </a:p>
        </p:txBody>
      </p:sp>
      <p:sp>
        <p:nvSpPr>
          <p:cNvPr id="4099"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8BB1F2EE-EFEC-4577-8E2B-46DA2395E857}"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1</a:t>
            </a:fld>
            <a:endParaRPr lang="en-GB" altLang="tr-TR">
              <a:solidFill>
                <a:srgbClr val="FFFFFF"/>
              </a:solidFill>
              <a:latin typeface="Comic Sans MS" panose="030F0702030302020204" pitchFamily="66" charset="0"/>
            </a:endParaRPr>
          </a:p>
        </p:txBody>
      </p:sp>
      <p:sp>
        <p:nvSpPr>
          <p:cNvPr id="4100"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1"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3588595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D0C4EA0E-F324-4F60-BE7A-0A0CF4E112A1}" type="slidenum">
              <a:rPr lang="en-GB" altLang="tr-TR" smtClean="0">
                <a:solidFill>
                  <a:srgbClr val="FFFFFF"/>
                </a:solidFill>
                <a:latin typeface="Comic Sans MS" panose="030F0702030302020204" pitchFamily="66" charset="0"/>
              </a:rPr>
              <a:pPr>
                <a:spcBef>
                  <a:spcPct val="0"/>
                </a:spcBef>
                <a:buClrTx/>
                <a:buFontTx/>
                <a:buNone/>
              </a:pPr>
              <a:t>10</a:t>
            </a:fld>
            <a:endParaRPr lang="en-GB" altLang="tr-TR" smtClean="0">
              <a:solidFill>
                <a:srgbClr val="FFFFFF"/>
              </a:solidFill>
              <a:latin typeface="Comic Sans MS" panose="030F0702030302020204" pitchFamily="66" charset="0"/>
            </a:endParaRPr>
          </a:p>
        </p:txBody>
      </p:sp>
      <p:sp>
        <p:nvSpPr>
          <p:cNvPr id="40963" name="Rectangle 1"/>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4" name="Rectangle 2"/>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1129087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434D37B5-D065-4DCF-926F-8FBAF480976C}" type="slidenum">
              <a:rPr lang="en-GB" altLang="tr-TR" smtClean="0">
                <a:solidFill>
                  <a:srgbClr val="FFFFFF"/>
                </a:solidFill>
                <a:latin typeface="Comic Sans MS" panose="030F0702030302020204" pitchFamily="66" charset="0"/>
              </a:rPr>
              <a:pPr>
                <a:spcBef>
                  <a:spcPct val="0"/>
                </a:spcBef>
                <a:buClrTx/>
                <a:buFontTx/>
                <a:buNone/>
              </a:pPr>
              <a:t>11</a:t>
            </a:fld>
            <a:endParaRPr lang="en-GB" altLang="tr-TR" smtClean="0">
              <a:solidFill>
                <a:srgbClr val="FFFFFF"/>
              </a:solidFill>
              <a:latin typeface="Comic Sans MS" panose="030F0702030302020204" pitchFamily="66" charset="0"/>
            </a:endParaRPr>
          </a:p>
        </p:txBody>
      </p:sp>
      <p:sp>
        <p:nvSpPr>
          <p:cNvPr id="43011" name="Rectangle 1"/>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3981811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7C739047-BB8B-47FE-8945-E8D1191FD68C}" type="slidenum">
              <a:rPr lang="en-GB" altLang="tr-TR" smtClean="0">
                <a:solidFill>
                  <a:srgbClr val="FFFFFF"/>
                </a:solidFill>
                <a:latin typeface="Comic Sans MS" panose="030F0702030302020204" pitchFamily="66" charset="0"/>
              </a:rPr>
              <a:pPr>
                <a:spcBef>
                  <a:spcPct val="0"/>
                </a:spcBef>
                <a:buClrTx/>
                <a:buFontTx/>
                <a:buNone/>
              </a:pPr>
              <a:t>2</a:t>
            </a:fld>
            <a:endParaRPr lang="en-GB" altLang="tr-TR" smtClean="0">
              <a:solidFill>
                <a:srgbClr val="FFFFFF"/>
              </a:solidFill>
              <a:latin typeface="Comic Sans MS" panose="030F0702030302020204" pitchFamily="66" charset="0"/>
            </a:endParaRPr>
          </a:p>
        </p:txBody>
      </p:sp>
      <p:sp>
        <p:nvSpPr>
          <p:cNvPr id="24579"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064CC037-390D-444D-9E2C-850EE72AAF2B}"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2</a:t>
            </a:fld>
            <a:endParaRPr lang="en-GB" altLang="tr-TR">
              <a:solidFill>
                <a:srgbClr val="FFFFFF"/>
              </a:solidFill>
              <a:latin typeface="Comic Sans MS" panose="030F0702030302020204" pitchFamily="66" charset="0"/>
            </a:endParaRPr>
          </a:p>
        </p:txBody>
      </p:sp>
      <p:sp>
        <p:nvSpPr>
          <p:cNvPr id="24580"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81"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3499265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8A87F175-7DA9-465D-8F83-1325EEA7E50F}" type="slidenum">
              <a:rPr lang="en-GB" altLang="tr-TR" smtClean="0">
                <a:solidFill>
                  <a:srgbClr val="FFFFFF"/>
                </a:solidFill>
                <a:latin typeface="Comic Sans MS" panose="030F0702030302020204" pitchFamily="66" charset="0"/>
              </a:rPr>
              <a:pPr>
                <a:spcBef>
                  <a:spcPct val="0"/>
                </a:spcBef>
                <a:buClrTx/>
                <a:buFontTx/>
                <a:buNone/>
              </a:pPr>
              <a:t>3</a:t>
            </a:fld>
            <a:endParaRPr lang="en-GB" altLang="tr-TR" smtClean="0">
              <a:solidFill>
                <a:srgbClr val="FFFFFF"/>
              </a:solidFill>
              <a:latin typeface="Comic Sans MS" panose="030F0702030302020204" pitchFamily="66" charset="0"/>
            </a:endParaRPr>
          </a:p>
        </p:txBody>
      </p:sp>
      <p:sp>
        <p:nvSpPr>
          <p:cNvPr id="26627"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7C94254B-C937-48D1-8147-6D541A2E5BBC}"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3</a:t>
            </a:fld>
            <a:endParaRPr lang="en-GB" altLang="tr-TR">
              <a:solidFill>
                <a:srgbClr val="FFFFFF"/>
              </a:solidFill>
              <a:latin typeface="Comic Sans MS" panose="030F0702030302020204" pitchFamily="66" charset="0"/>
            </a:endParaRPr>
          </a:p>
        </p:txBody>
      </p:sp>
      <p:sp>
        <p:nvSpPr>
          <p:cNvPr id="26628"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9"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33151319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7AC428A7-E406-41B0-B4E9-E7BACC254A8A}" type="slidenum">
              <a:rPr lang="en-GB" altLang="tr-TR" smtClean="0">
                <a:solidFill>
                  <a:srgbClr val="FFFFFF"/>
                </a:solidFill>
                <a:latin typeface="Comic Sans MS" panose="030F0702030302020204" pitchFamily="66" charset="0"/>
              </a:rPr>
              <a:pPr>
                <a:spcBef>
                  <a:spcPct val="0"/>
                </a:spcBef>
                <a:buClrTx/>
                <a:buFontTx/>
                <a:buNone/>
              </a:pPr>
              <a:t>4</a:t>
            </a:fld>
            <a:endParaRPr lang="en-GB" altLang="tr-TR" smtClean="0">
              <a:solidFill>
                <a:srgbClr val="FFFFFF"/>
              </a:solidFill>
              <a:latin typeface="Comic Sans MS" panose="030F0702030302020204" pitchFamily="66" charset="0"/>
            </a:endParaRPr>
          </a:p>
        </p:txBody>
      </p:sp>
      <p:sp>
        <p:nvSpPr>
          <p:cNvPr id="28675"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71741906-B313-4FD0-B5F6-27FD0D9D0C83}"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4</a:t>
            </a:fld>
            <a:endParaRPr lang="en-GB" altLang="tr-TR">
              <a:solidFill>
                <a:srgbClr val="FFFFFF"/>
              </a:solidFill>
              <a:latin typeface="Comic Sans MS" panose="030F0702030302020204" pitchFamily="66" charset="0"/>
            </a:endParaRPr>
          </a:p>
        </p:txBody>
      </p:sp>
      <p:sp>
        <p:nvSpPr>
          <p:cNvPr id="28676"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7"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1130939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F1814E25-CA03-4E6B-B798-B60DAC63021C}" type="slidenum">
              <a:rPr lang="en-GB" altLang="tr-TR" smtClean="0">
                <a:solidFill>
                  <a:srgbClr val="FFFFFF"/>
                </a:solidFill>
                <a:latin typeface="Comic Sans MS" panose="030F0702030302020204" pitchFamily="66" charset="0"/>
              </a:rPr>
              <a:pPr>
                <a:spcBef>
                  <a:spcPct val="0"/>
                </a:spcBef>
                <a:buClrTx/>
                <a:buFontTx/>
                <a:buNone/>
              </a:pPr>
              <a:t>5</a:t>
            </a:fld>
            <a:endParaRPr lang="en-GB" altLang="tr-TR" smtClean="0">
              <a:solidFill>
                <a:srgbClr val="FFFFFF"/>
              </a:solidFill>
              <a:latin typeface="Comic Sans MS" panose="030F0702030302020204" pitchFamily="66" charset="0"/>
            </a:endParaRPr>
          </a:p>
        </p:txBody>
      </p:sp>
      <p:sp>
        <p:nvSpPr>
          <p:cNvPr id="30723"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49E35627-7FD0-4F73-9EFF-846A7094C0AD}"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5</a:t>
            </a:fld>
            <a:endParaRPr lang="en-GB" altLang="tr-TR">
              <a:solidFill>
                <a:srgbClr val="FFFFFF"/>
              </a:solidFill>
              <a:latin typeface="Comic Sans MS" panose="030F0702030302020204" pitchFamily="66" charset="0"/>
            </a:endParaRPr>
          </a:p>
        </p:txBody>
      </p:sp>
      <p:sp>
        <p:nvSpPr>
          <p:cNvPr id="30724"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5"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2214858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F2FF4985-65C7-4E08-B44B-ADF2EEE06159}" type="slidenum">
              <a:rPr lang="en-GB" altLang="tr-TR" smtClean="0">
                <a:solidFill>
                  <a:srgbClr val="FFFFFF"/>
                </a:solidFill>
                <a:latin typeface="Comic Sans MS" panose="030F0702030302020204" pitchFamily="66" charset="0"/>
              </a:rPr>
              <a:pPr>
                <a:spcBef>
                  <a:spcPct val="0"/>
                </a:spcBef>
                <a:buClrTx/>
                <a:buFontTx/>
                <a:buNone/>
              </a:pPr>
              <a:t>6</a:t>
            </a:fld>
            <a:endParaRPr lang="en-GB" altLang="tr-TR" smtClean="0">
              <a:solidFill>
                <a:srgbClr val="FFFFFF"/>
              </a:solidFill>
              <a:latin typeface="Comic Sans MS" panose="030F0702030302020204" pitchFamily="66" charset="0"/>
            </a:endParaRPr>
          </a:p>
        </p:txBody>
      </p:sp>
      <p:sp>
        <p:nvSpPr>
          <p:cNvPr id="32771"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defTabSz="449263" eaLnBrk="0" fontAlgn="base" hangingPunct="0">
              <a:spcBef>
                <a:spcPct val="0"/>
              </a:spcBef>
              <a:spcAft>
                <a:spcPct val="0"/>
              </a:spcAft>
              <a:buClrTx/>
              <a:buFontTx/>
              <a:buNone/>
            </a:pPr>
            <a:fld id="{CDA84CF9-6675-4BBE-B205-7080233350FA}" type="slidenum">
              <a:rPr lang="en-GB" altLang="tr-TR">
                <a:solidFill>
                  <a:srgbClr val="FFFFFF"/>
                </a:solidFill>
                <a:latin typeface="Comic Sans MS" panose="030F0702030302020204" pitchFamily="66" charset="0"/>
              </a:rPr>
              <a:pPr algn="r" defTabSz="449263" eaLnBrk="0" fontAlgn="base" hangingPunct="0">
                <a:spcBef>
                  <a:spcPct val="0"/>
                </a:spcBef>
                <a:spcAft>
                  <a:spcPct val="0"/>
                </a:spcAft>
                <a:buClrTx/>
                <a:buFontTx/>
                <a:buNone/>
              </a:pPr>
              <a:t>6</a:t>
            </a:fld>
            <a:endParaRPr lang="en-GB" altLang="tr-TR">
              <a:solidFill>
                <a:srgbClr val="FFFFFF"/>
              </a:solidFill>
              <a:latin typeface="Comic Sans MS" panose="030F0702030302020204" pitchFamily="66" charset="0"/>
            </a:endParaRPr>
          </a:p>
        </p:txBody>
      </p:sp>
      <p:sp>
        <p:nvSpPr>
          <p:cNvPr id="32772" name="Rectangle 2"/>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3" name="Rectangle 3"/>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1338257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88354FFB-20DA-48A8-89F0-0152996725B8}" type="slidenum">
              <a:rPr lang="en-GB" altLang="tr-TR" smtClean="0">
                <a:solidFill>
                  <a:srgbClr val="FFFFFF"/>
                </a:solidFill>
                <a:latin typeface="Comic Sans MS" panose="030F0702030302020204" pitchFamily="66" charset="0"/>
              </a:rPr>
              <a:pPr>
                <a:spcBef>
                  <a:spcPct val="0"/>
                </a:spcBef>
                <a:buClrTx/>
                <a:buFontTx/>
                <a:buNone/>
              </a:pPr>
              <a:t>7</a:t>
            </a:fld>
            <a:endParaRPr lang="en-GB" altLang="tr-TR" smtClean="0">
              <a:solidFill>
                <a:srgbClr val="FFFFFF"/>
              </a:solidFill>
              <a:latin typeface="Comic Sans MS" panose="030F0702030302020204" pitchFamily="66" charset="0"/>
            </a:endParaRPr>
          </a:p>
        </p:txBody>
      </p:sp>
      <p:sp>
        <p:nvSpPr>
          <p:cNvPr id="34819" name="Rectangle 1"/>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20" name="Rectangle 2"/>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3508274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FE56B5E2-2F6F-4D72-8315-18813938FB96}" type="slidenum">
              <a:rPr lang="en-GB" altLang="tr-TR" smtClean="0">
                <a:solidFill>
                  <a:srgbClr val="FFFFFF"/>
                </a:solidFill>
                <a:latin typeface="Comic Sans MS" panose="030F0702030302020204" pitchFamily="66" charset="0"/>
              </a:rPr>
              <a:pPr>
                <a:spcBef>
                  <a:spcPct val="0"/>
                </a:spcBef>
                <a:buClrTx/>
                <a:buFontTx/>
                <a:buNone/>
              </a:pPr>
              <a:t>8</a:t>
            </a:fld>
            <a:endParaRPr lang="en-GB" altLang="tr-TR" smtClean="0">
              <a:solidFill>
                <a:srgbClr val="FFFFFF"/>
              </a:solidFill>
              <a:latin typeface="Comic Sans MS" panose="030F0702030302020204" pitchFamily="66" charset="0"/>
            </a:endParaRPr>
          </a:p>
        </p:txBody>
      </p:sp>
      <p:sp>
        <p:nvSpPr>
          <p:cNvPr id="36867" name="Rectangle 1"/>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8" name="Rectangle 2"/>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676498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spcBef>
                <a:spcPct val="0"/>
              </a:spcBef>
              <a:buClrTx/>
              <a:buFontTx/>
              <a:buNone/>
            </a:pPr>
            <a:fld id="{AE59EBCD-687B-49EE-A045-78CE31159D54}" type="slidenum">
              <a:rPr lang="en-GB" altLang="tr-TR" smtClean="0">
                <a:solidFill>
                  <a:srgbClr val="FFFFFF"/>
                </a:solidFill>
                <a:latin typeface="Comic Sans MS" panose="030F0702030302020204" pitchFamily="66" charset="0"/>
              </a:rPr>
              <a:pPr>
                <a:spcBef>
                  <a:spcPct val="0"/>
                </a:spcBef>
                <a:buClrTx/>
                <a:buFontTx/>
                <a:buNone/>
              </a:pPr>
              <a:t>9</a:t>
            </a:fld>
            <a:endParaRPr lang="en-GB" altLang="tr-TR" smtClean="0">
              <a:solidFill>
                <a:srgbClr val="FFFFFF"/>
              </a:solidFill>
              <a:latin typeface="Comic Sans MS" panose="030F0702030302020204" pitchFamily="66" charset="0"/>
            </a:endParaRPr>
          </a:p>
        </p:txBody>
      </p:sp>
      <p:sp>
        <p:nvSpPr>
          <p:cNvPr id="38915" name="Rectangle 1"/>
          <p:cNvSpPr>
            <a:spLocks noChangeArrowheads="1" noTextEdit="1"/>
          </p:cNvSpPr>
          <p:nvPr>
            <p:ph type="sldImg"/>
          </p:nvPr>
        </p:nvSpPr>
        <p:spPr>
          <a:xfrm>
            <a:off x="381000" y="685800"/>
            <a:ext cx="6096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6" name="Rectangle 2"/>
          <p:cNvSpPr>
            <a:spLocks noChangeArrowheads="1"/>
          </p:cNvSpPr>
          <p:nvPr>
            <p:ph type="body" idx="1"/>
          </p:nvPr>
        </p:nvSpPr>
        <p:spPr>
          <a:xfrm>
            <a:off x="914400" y="4343400"/>
            <a:ext cx="5029200" cy="4114800"/>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tr-TR" altLang="tr-TR" smtClean="0"/>
          </a:p>
        </p:txBody>
      </p:sp>
    </p:spTree>
    <p:extLst>
      <p:ext uri="{BB962C8B-B14F-4D97-AF65-F5344CB8AC3E}">
        <p14:creationId xmlns:p14="http://schemas.microsoft.com/office/powerpoint/2010/main" val="4026557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D80EC3D0-6202-4952-A7B2-6A8C278FA7C4}" type="slidenum">
              <a:rPr lang="en-GB" altLang="tr-TR"/>
              <a:pPr>
                <a:defRPr/>
              </a:pPr>
              <a:t>‹#›</a:t>
            </a:fld>
            <a:endParaRPr lang="en-GB" altLang="tr-TR"/>
          </a:p>
        </p:txBody>
      </p:sp>
    </p:spTree>
    <p:extLst>
      <p:ext uri="{BB962C8B-B14F-4D97-AF65-F5344CB8AC3E}">
        <p14:creationId xmlns:p14="http://schemas.microsoft.com/office/powerpoint/2010/main" val="2364449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528EC815-A997-4D3A-9DB0-E622735F2810}" type="slidenum">
              <a:rPr lang="en-GB" altLang="tr-TR"/>
              <a:pPr>
                <a:defRPr/>
              </a:pPr>
              <a:t>‹#›</a:t>
            </a:fld>
            <a:endParaRPr lang="en-GB" altLang="tr-TR"/>
          </a:p>
        </p:txBody>
      </p:sp>
    </p:spTree>
    <p:extLst>
      <p:ext uri="{BB962C8B-B14F-4D97-AF65-F5344CB8AC3E}">
        <p14:creationId xmlns:p14="http://schemas.microsoft.com/office/powerpoint/2010/main" val="3042270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86801" y="609601"/>
            <a:ext cx="2588684" cy="5484813"/>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609601"/>
            <a:ext cx="7569200" cy="548481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FB3E9EB9-DBF5-489B-9C8F-F56EF1D0037C}" type="slidenum">
              <a:rPr lang="en-GB" altLang="tr-TR"/>
              <a:pPr>
                <a:defRPr/>
              </a:pPr>
              <a:t>‹#›</a:t>
            </a:fld>
            <a:endParaRPr lang="en-GB" altLang="tr-TR"/>
          </a:p>
        </p:txBody>
      </p:sp>
    </p:spTree>
    <p:extLst>
      <p:ext uri="{BB962C8B-B14F-4D97-AF65-F5344CB8AC3E}">
        <p14:creationId xmlns:p14="http://schemas.microsoft.com/office/powerpoint/2010/main" val="2545714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D80EC3D0-6202-4952-A7B2-6A8C278FA7C4}" type="slidenum">
              <a:rPr lang="en-GB" altLang="tr-TR"/>
              <a:pPr>
                <a:defRPr/>
              </a:pPr>
              <a:t>‹#›</a:t>
            </a:fld>
            <a:endParaRPr lang="en-GB" altLang="tr-TR"/>
          </a:p>
        </p:txBody>
      </p:sp>
    </p:spTree>
    <p:extLst>
      <p:ext uri="{BB962C8B-B14F-4D97-AF65-F5344CB8AC3E}">
        <p14:creationId xmlns:p14="http://schemas.microsoft.com/office/powerpoint/2010/main" val="954143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E4D91FAB-ECFF-4495-BE69-B835DB5F8444}" type="slidenum">
              <a:rPr lang="en-GB" altLang="tr-TR"/>
              <a:pPr>
                <a:defRPr/>
              </a:pPr>
              <a:t>‹#›</a:t>
            </a:fld>
            <a:endParaRPr lang="en-GB" altLang="tr-TR"/>
          </a:p>
        </p:txBody>
      </p:sp>
    </p:spTree>
    <p:extLst>
      <p:ext uri="{BB962C8B-B14F-4D97-AF65-F5344CB8AC3E}">
        <p14:creationId xmlns:p14="http://schemas.microsoft.com/office/powerpoint/2010/main" val="3278224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Rectangle 5"/>
          <p:cNvSpPr>
            <a:spLocks noGrp="1" noChangeArrowheads="1"/>
          </p:cNvSpPr>
          <p:nvPr>
            <p:ph type="sldNum" idx="10"/>
          </p:nvPr>
        </p:nvSpPr>
        <p:spPr>
          <a:ln/>
        </p:spPr>
        <p:txBody>
          <a:bodyPr/>
          <a:lstStyle>
            <a:lvl1pPr>
              <a:defRPr/>
            </a:lvl1pPr>
          </a:lstStyle>
          <a:p>
            <a:pPr>
              <a:defRPr/>
            </a:pPr>
            <a:fld id="{9231E508-0C90-46EB-91F9-F2AFEDCF76AF}" type="slidenum">
              <a:rPr lang="en-GB" altLang="tr-TR"/>
              <a:pPr>
                <a:defRPr/>
              </a:pPr>
              <a:t>‹#›</a:t>
            </a:fld>
            <a:endParaRPr lang="en-GB" altLang="tr-TR"/>
          </a:p>
        </p:txBody>
      </p:sp>
    </p:spTree>
    <p:extLst>
      <p:ext uri="{BB962C8B-B14F-4D97-AF65-F5344CB8AC3E}">
        <p14:creationId xmlns:p14="http://schemas.microsoft.com/office/powerpoint/2010/main" val="378275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1" y="1981201"/>
            <a:ext cx="5077884" cy="41132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5484" y="1981201"/>
            <a:ext cx="5080000" cy="41132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sldNum" idx="10"/>
          </p:nvPr>
        </p:nvSpPr>
        <p:spPr>
          <a:ln/>
        </p:spPr>
        <p:txBody>
          <a:bodyPr/>
          <a:lstStyle>
            <a:lvl1pPr>
              <a:defRPr/>
            </a:lvl1pPr>
          </a:lstStyle>
          <a:p>
            <a:pPr>
              <a:defRPr/>
            </a:pPr>
            <a:fld id="{9FB3CF64-46AC-4853-AB13-78FDF9FD5953}" type="slidenum">
              <a:rPr lang="en-GB" altLang="tr-TR"/>
              <a:pPr>
                <a:defRPr/>
              </a:pPr>
              <a:t>‹#›</a:t>
            </a:fld>
            <a:endParaRPr lang="en-GB" altLang="tr-TR"/>
          </a:p>
        </p:txBody>
      </p:sp>
    </p:spTree>
    <p:extLst>
      <p:ext uri="{BB962C8B-B14F-4D97-AF65-F5344CB8AC3E}">
        <p14:creationId xmlns:p14="http://schemas.microsoft.com/office/powerpoint/2010/main" val="2026505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sldNum" idx="10"/>
          </p:nvPr>
        </p:nvSpPr>
        <p:spPr>
          <a:ln/>
        </p:spPr>
        <p:txBody>
          <a:bodyPr/>
          <a:lstStyle>
            <a:lvl1pPr>
              <a:defRPr/>
            </a:lvl1pPr>
          </a:lstStyle>
          <a:p>
            <a:pPr>
              <a:defRPr/>
            </a:pPr>
            <a:fld id="{A6EC7127-19D4-4BD0-9D11-2AC0E0E613C8}" type="slidenum">
              <a:rPr lang="en-GB" altLang="tr-TR"/>
              <a:pPr>
                <a:defRPr/>
              </a:pPr>
              <a:t>‹#›</a:t>
            </a:fld>
            <a:endParaRPr lang="en-GB" altLang="tr-TR"/>
          </a:p>
        </p:txBody>
      </p:sp>
    </p:spTree>
    <p:extLst>
      <p:ext uri="{BB962C8B-B14F-4D97-AF65-F5344CB8AC3E}">
        <p14:creationId xmlns:p14="http://schemas.microsoft.com/office/powerpoint/2010/main" val="2845798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Rectangle 5"/>
          <p:cNvSpPr>
            <a:spLocks noGrp="1" noChangeArrowheads="1"/>
          </p:cNvSpPr>
          <p:nvPr>
            <p:ph type="sldNum" idx="10"/>
          </p:nvPr>
        </p:nvSpPr>
        <p:spPr>
          <a:ln/>
        </p:spPr>
        <p:txBody>
          <a:bodyPr/>
          <a:lstStyle>
            <a:lvl1pPr>
              <a:defRPr/>
            </a:lvl1pPr>
          </a:lstStyle>
          <a:p>
            <a:pPr>
              <a:defRPr/>
            </a:pPr>
            <a:fld id="{957E5533-0E48-4BAD-A362-0DB59E44E868}" type="slidenum">
              <a:rPr lang="en-GB" altLang="tr-TR"/>
              <a:pPr>
                <a:defRPr/>
              </a:pPr>
              <a:t>‹#›</a:t>
            </a:fld>
            <a:endParaRPr lang="en-GB" altLang="tr-TR"/>
          </a:p>
        </p:txBody>
      </p:sp>
    </p:spTree>
    <p:extLst>
      <p:ext uri="{BB962C8B-B14F-4D97-AF65-F5344CB8AC3E}">
        <p14:creationId xmlns:p14="http://schemas.microsoft.com/office/powerpoint/2010/main" val="4489741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19B4236D-900B-4E57-B592-58852305EFD7}" type="slidenum">
              <a:rPr lang="en-GB" altLang="tr-TR"/>
              <a:pPr>
                <a:defRPr/>
              </a:pPr>
              <a:t>‹#›</a:t>
            </a:fld>
            <a:endParaRPr lang="en-GB" altLang="tr-TR"/>
          </a:p>
        </p:txBody>
      </p:sp>
    </p:spTree>
    <p:extLst>
      <p:ext uri="{BB962C8B-B14F-4D97-AF65-F5344CB8AC3E}">
        <p14:creationId xmlns:p14="http://schemas.microsoft.com/office/powerpoint/2010/main" val="3134049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5"/>
          <p:cNvSpPr>
            <a:spLocks noGrp="1" noChangeArrowheads="1"/>
          </p:cNvSpPr>
          <p:nvPr>
            <p:ph type="sldNum" idx="10"/>
          </p:nvPr>
        </p:nvSpPr>
        <p:spPr>
          <a:ln/>
        </p:spPr>
        <p:txBody>
          <a:bodyPr/>
          <a:lstStyle>
            <a:lvl1pPr>
              <a:defRPr/>
            </a:lvl1pPr>
          </a:lstStyle>
          <a:p>
            <a:pPr>
              <a:defRPr/>
            </a:pPr>
            <a:fld id="{96BCB092-2BCE-4955-A575-E0CEE8756C06}" type="slidenum">
              <a:rPr lang="en-GB" altLang="tr-TR"/>
              <a:pPr>
                <a:defRPr/>
              </a:pPr>
              <a:t>‹#›</a:t>
            </a:fld>
            <a:endParaRPr lang="en-GB" altLang="tr-TR"/>
          </a:p>
        </p:txBody>
      </p:sp>
    </p:spTree>
    <p:extLst>
      <p:ext uri="{BB962C8B-B14F-4D97-AF65-F5344CB8AC3E}">
        <p14:creationId xmlns:p14="http://schemas.microsoft.com/office/powerpoint/2010/main" val="1235238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E4D91FAB-ECFF-4495-BE69-B835DB5F8444}" type="slidenum">
              <a:rPr lang="en-GB" altLang="tr-TR"/>
              <a:pPr>
                <a:defRPr/>
              </a:pPr>
              <a:t>‹#›</a:t>
            </a:fld>
            <a:endParaRPr lang="en-GB" altLang="tr-TR"/>
          </a:p>
        </p:txBody>
      </p:sp>
    </p:spTree>
    <p:extLst>
      <p:ext uri="{BB962C8B-B14F-4D97-AF65-F5344CB8AC3E}">
        <p14:creationId xmlns:p14="http://schemas.microsoft.com/office/powerpoint/2010/main" val="16974098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5"/>
          <p:cNvSpPr>
            <a:spLocks noGrp="1" noChangeArrowheads="1"/>
          </p:cNvSpPr>
          <p:nvPr>
            <p:ph type="sldNum" idx="10"/>
          </p:nvPr>
        </p:nvSpPr>
        <p:spPr>
          <a:ln/>
        </p:spPr>
        <p:txBody>
          <a:bodyPr/>
          <a:lstStyle>
            <a:lvl1pPr>
              <a:defRPr/>
            </a:lvl1pPr>
          </a:lstStyle>
          <a:p>
            <a:pPr>
              <a:defRPr/>
            </a:pPr>
            <a:fld id="{FF47AE4F-AAB8-40B6-A78F-EA470061DB26}" type="slidenum">
              <a:rPr lang="en-GB" altLang="tr-TR"/>
              <a:pPr>
                <a:defRPr/>
              </a:pPr>
              <a:t>‹#›</a:t>
            </a:fld>
            <a:endParaRPr lang="en-GB" altLang="tr-TR"/>
          </a:p>
        </p:txBody>
      </p:sp>
    </p:spTree>
    <p:extLst>
      <p:ext uri="{BB962C8B-B14F-4D97-AF65-F5344CB8AC3E}">
        <p14:creationId xmlns:p14="http://schemas.microsoft.com/office/powerpoint/2010/main" val="1409725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528EC815-A997-4D3A-9DB0-E622735F2810}" type="slidenum">
              <a:rPr lang="en-GB" altLang="tr-TR"/>
              <a:pPr>
                <a:defRPr/>
              </a:pPr>
              <a:t>‹#›</a:t>
            </a:fld>
            <a:endParaRPr lang="en-GB" altLang="tr-TR"/>
          </a:p>
        </p:txBody>
      </p:sp>
    </p:spTree>
    <p:extLst>
      <p:ext uri="{BB962C8B-B14F-4D97-AF65-F5344CB8AC3E}">
        <p14:creationId xmlns:p14="http://schemas.microsoft.com/office/powerpoint/2010/main" val="3951004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686801" y="609601"/>
            <a:ext cx="2588684" cy="5484813"/>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914400" y="609601"/>
            <a:ext cx="7569200" cy="548481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sldNum" idx="10"/>
          </p:nvPr>
        </p:nvSpPr>
        <p:spPr>
          <a:ln/>
        </p:spPr>
        <p:txBody>
          <a:bodyPr/>
          <a:lstStyle>
            <a:lvl1pPr>
              <a:defRPr/>
            </a:lvl1pPr>
          </a:lstStyle>
          <a:p>
            <a:pPr>
              <a:defRPr/>
            </a:pPr>
            <a:fld id="{FB3E9EB9-DBF5-489B-9C8F-F56EF1D0037C}" type="slidenum">
              <a:rPr lang="en-GB" altLang="tr-TR"/>
              <a:pPr>
                <a:defRPr/>
              </a:pPr>
              <a:t>‹#›</a:t>
            </a:fld>
            <a:endParaRPr lang="en-GB" altLang="tr-TR"/>
          </a:p>
        </p:txBody>
      </p:sp>
    </p:spTree>
    <p:extLst>
      <p:ext uri="{BB962C8B-B14F-4D97-AF65-F5344CB8AC3E}">
        <p14:creationId xmlns:p14="http://schemas.microsoft.com/office/powerpoint/2010/main" val="86814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Rectangle 5"/>
          <p:cNvSpPr>
            <a:spLocks noGrp="1" noChangeArrowheads="1"/>
          </p:cNvSpPr>
          <p:nvPr>
            <p:ph type="sldNum" idx="10"/>
          </p:nvPr>
        </p:nvSpPr>
        <p:spPr>
          <a:ln/>
        </p:spPr>
        <p:txBody>
          <a:bodyPr/>
          <a:lstStyle>
            <a:lvl1pPr>
              <a:defRPr/>
            </a:lvl1pPr>
          </a:lstStyle>
          <a:p>
            <a:pPr>
              <a:defRPr/>
            </a:pPr>
            <a:fld id="{9231E508-0C90-46EB-91F9-F2AFEDCF76AF}" type="slidenum">
              <a:rPr lang="en-GB" altLang="tr-TR"/>
              <a:pPr>
                <a:defRPr/>
              </a:pPr>
              <a:t>‹#›</a:t>
            </a:fld>
            <a:endParaRPr lang="en-GB" altLang="tr-TR"/>
          </a:p>
        </p:txBody>
      </p:sp>
    </p:spTree>
    <p:extLst>
      <p:ext uri="{BB962C8B-B14F-4D97-AF65-F5344CB8AC3E}">
        <p14:creationId xmlns:p14="http://schemas.microsoft.com/office/powerpoint/2010/main" val="103461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914401" y="1981201"/>
            <a:ext cx="5077884" cy="41132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5484" y="1981201"/>
            <a:ext cx="5080000" cy="41132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sldNum" idx="10"/>
          </p:nvPr>
        </p:nvSpPr>
        <p:spPr>
          <a:ln/>
        </p:spPr>
        <p:txBody>
          <a:bodyPr/>
          <a:lstStyle>
            <a:lvl1pPr>
              <a:defRPr/>
            </a:lvl1pPr>
          </a:lstStyle>
          <a:p>
            <a:pPr>
              <a:defRPr/>
            </a:pPr>
            <a:fld id="{9FB3CF64-46AC-4853-AB13-78FDF9FD5953}" type="slidenum">
              <a:rPr lang="en-GB" altLang="tr-TR"/>
              <a:pPr>
                <a:defRPr/>
              </a:pPr>
              <a:t>‹#›</a:t>
            </a:fld>
            <a:endParaRPr lang="en-GB" altLang="tr-TR"/>
          </a:p>
        </p:txBody>
      </p:sp>
    </p:spTree>
    <p:extLst>
      <p:ext uri="{BB962C8B-B14F-4D97-AF65-F5344CB8AC3E}">
        <p14:creationId xmlns:p14="http://schemas.microsoft.com/office/powerpoint/2010/main" val="1243738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sldNum" idx="10"/>
          </p:nvPr>
        </p:nvSpPr>
        <p:spPr>
          <a:ln/>
        </p:spPr>
        <p:txBody>
          <a:bodyPr/>
          <a:lstStyle>
            <a:lvl1pPr>
              <a:defRPr/>
            </a:lvl1pPr>
          </a:lstStyle>
          <a:p>
            <a:pPr>
              <a:defRPr/>
            </a:pPr>
            <a:fld id="{A6EC7127-19D4-4BD0-9D11-2AC0E0E613C8}" type="slidenum">
              <a:rPr lang="en-GB" altLang="tr-TR"/>
              <a:pPr>
                <a:defRPr/>
              </a:pPr>
              <a:t>‹#›</a:t>
            </a:fld>
            <a:endParaRPr lang="en-GB" altLang="tr-TR"/>
          </a:p>
        </p:txBody>
      </p:sp>
    </p:spTree>
    <p:extLst>
      <p:ext uri="{BB962C8B-B14F-4D97-AF65-F5344CB8AC3E}">
        <p14:creationId xmlns:p14="http://schemas.microsoft.com/office/powerpoint/2010/main" val="838247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Rectangle 5"/>
          <p:cNvSpPr>
            <a:spLocks noGrp="1" noChangeArrowheads="1"/>
          </p:cNvSpPr>
          <p:nvPr>
            <p:ph type="sldNum" idx="10"/>
          </p:nvPr>
        </p:nvSpPr>
        <p:spPr>
          <a:ln/>
        </p:spPr>
        <p:txBody>
          <a:bodyPr/>
          <a:lstStyle>
            <a:lvl1pPr>
              <a:defRPr/>
            </a:lvl1pPr>
          </a:lstStyle>
          <a:p>
            <a:pPr>
              <a:defRPr/>
            </a:pPr>
            <a:fld id="{957E5533-0E48-4BAD-A362-0DB59E44E868}" type="slidenum">
              <a:rPr lang="en-GB" altLang="tr-TR"/>
              <a:pPr>
                <a:defRPr/>
              </a:pPr>
              <a:t>‹#›</a:t>
            </a:fld>
            <a:endParaRPr lang="en-GB" altLang="tr-TR"/>
          </a:p>
        </p:txBody>
      </p:sp>
    </p:spTree>
    <p:extLst>
      <p:ext uri="{BB962C8B-B14F-4D97-AF65-F5344CB8AC3E}">
        <p14:creationId xmlns:p14="http://schemas.microsoft.com/office/powerpoint/2010/main" val="4284504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19B4236D-900B-4E57-B592-58852305EFD7}" type="slidenum">
              <a:rPr lang="en-GB" altLang="tr-TR"/>
              <a:pPr>
                <a:defRPr/>
              </a:pPr>
              <a:t>‹#›</a:t>
            </a:fld>
            <a:endParaRPr lang="en-GB" altLang="tr-TR"/>
          </a:p>
        </p:txBody>
      </p:sp>
    </p:spTree>
    <p:extLst>
      <p:ext uri="{BB962C8B-B14F-4D97-AF65-F5344CB8AC3E}">
        <p14:creationId xmlns:p14="http://schemas.microsoft.com/office/powerpoint/2010/main" val="428588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5"/>
          <p:cNvSpPr>
            <a:spLocks noGrp="1" noChangeArrowheads="1"/>
          </p:cNvSpPr>
          <p:nvPr>
            <p:ph type="sldNum" idx="10"/>
          </p:nvPr>
        </p:nvSpPr>
        <p:spPr>
          <a:ln/>
        </p:spPr>
        <p:txBody>
          <a:bodyPr/>
          <a:lstStyle>
            <a:lvl1pPr>
              <a:defRPr/>
            </a:lvl1pPr>
          </a:lstStyle>
          <a:p>
            <a:pPr>
              <a:defRPr/>
            </a:pPr>
            <a:fld id="{96BCB092-2BCE-4955-A575-E0CEE8756C06}" type="slidenum">
              <a:rPr lang="en-GB" altLang="tr-TR"/>
              <a:pPr>
                <a:defRPr/>
              </a:pPr>
              <a:t>‹#›</a:t>
            </a:fld>
            <a:endParaRPr lang="en-GB" altLang="tr-TR"/>
          </a:p>
        </p:txBody>
      </p:sp>
    </p:spTree>
    <p:extLst>
      <p:ext uri="{BB962C8B-B14F-4D97-AF65-F5344CB8AC3E}">
        <p14:creationId xmlns:p14="http://schemas.microsoft.com/office/powerpoint/2010/main" val="2397914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5"/>
          <p:cNvSpPr>
            <a:spLocks noGrp="1" noChangeArrowheads="1"/>
          </p:cNvSpPr>
          <p:nvPr>
            <p:ph type="sldNum" idx="10"/>
          </p:nvPr>
        </p:nvSpPr>
        <p:spPr>
          <a:ln/>
        </p:spPr>
        <p:txBody>
          <a:bodyPr/>
          <a:lstStyle>
            <a:lvl1pPr>
              <a:defRPr/>
            </a:lvl1pPr>
          </a:lstStyle>
          <a:p>
            <a:pPr>
              <a:defRPr/>
            </a:pPr>
            <a:fld id="{FF47AE4F-AAB8-40B6-A78F-EA470061DB26}" type="slidenum">
              <a:rPr lang="en-GB" altLang="tr-TR"/>
              <a:pPr>
                <a:defRPr/>
              </a:pPr>
              <a:t>‹#›</a:t>
            </a:fld>
            <a:endParaRPr lang="en-GB" altLang="tr-TR"/>
          </a:p>
        </p:txBody>
      </p:sp>
    </p:spTree>
    <p:extLst>
      <p:ext uri="{BB962C8B-B14F-4D97-AF65-F5344CB8AC3E}">
        <p14:creationId xmlns:p14="http://schemas.microsoft.com/office/powerpoint/2010/main" val="1778595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rgbClr val="333399"/>
            </a:gs>
            <a:gs pos="100000">
              <a:srgbClr val="181847"/>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914401" y="609601"/>
            <a:ext cx="10361084"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tr-TR" smtClean="0"/>
              <a:t>Ana başlık metnini düzenlemek için tıklayın</a:t>
            </a:r>
          </a:p>
        </p:txBody>
      </p:sp>
      <p:sp>
        <p:nvSpPr>
          <p:cNvPr id="1027" name="Rectangle 2"/>
          <p:cNvSpPr>
            <a:spLocks noGrp="1" noChangeArrowheads="1"/>
          </p:cNvSpPr>
          <p:nvPr>
            <p:ph type="body" idx="1"/>
          </p:nvPr>
        </p:nvSpPr>
        <p:spPr bwMode="auto">
          <a:xfrm>
            <a:off x="914401" y="1981201"/>
            <a:ext cx="10361084"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tr-TR" smtClean="0"/>
              <a:t>Anahat metninin biçimini düzenlemek için tıklayın</a:t>
            </a:r>
          </a:p>
          <a:p>
            <a:pPr lvl="1"/>
            <a:r>
              <a:rPr lang="en-GB" altLang="tr-TR" smtClean="0"/>
              <a:t>İkinci Anahat Düzeyi</a:t>
            </a:r>
          </a:p>
          <a:p>
            <a:pPr lvl="2"/>
            <a:r>
              <a:rPr lang="en-GB" altLang="tr-TR" smtClean="0"/>
              <a:t>Üçüncü Anahat Düzeyi</a:t>
            </a:r>
          </a:p>
          <a:p>
            <a:pPr lvl="3"/>
            <a:r>
              <a:rPr lang="en-GB" altLang="tr-TR" smtClean="0"/>
              <a:t>Dördüncü Anahat Düzeyi</a:t>
            </a:r>
          </a:p>
          <a:p>
            <a:pPr lvl="4"/>
            <a:r>
              <a:rPr lang="en-GB" altLang="tr-TR" smtClean="0"/>
              <a:t>Beşinci Anahat Düzeyi</a:t>
            </a:r>
          </a:p>
          <a:p>
            <a:pPr lvl="4"/>
            <a:r>
              <a:rPr lang="en-GB" altLang="tr-TR" smtClean="0"/>
              <a:t>Altıncı Anahat Düzeyi</a:t>
            </a:r>
          </a:p>
          <a:p>
            <a:pPr lvl="4"/>
            <a:r>
              <a:rPr lang="en-GB" altLang="tr-TR" smtClean="0"/>
              <a:t>Yedinci Anahat Düzeyi</a:t>
            </a:r>
          </a:p>
        </p:txBody>
      </p:sp>
      <p:sp>
        <p:nvSpPr>
          <p:cNvPr id="1028" name="Text Box 3"/>
          <p:cNvSpPr txBox="1">
            <a:spLocks noChangeArrowheads="1"/>
          </p:cNvSpPr>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anose="02020603050405020304" pitchFamily="18" charset="0"/>
              <a:buNone/>
            </a:pPr>
            <a:endParaRPr lang="tr-TR" altLang="tr-TR" sz="1800">
              <a:solidFill>
                <a:srgbClr val="FFFFFF"/>
              </a:solidFill>
              <a:latin typeface="Arial" panose="020B0604020202020204" pitchFamily="34" charset="0"/>
            </a:endParaRPr>
          </a:p>
        </p:txBody>
      </p:sp>
      <p:sp>
        <p:nvSpPr>
          <p:cNvPr id="1029" name="Text Box 4"/>
          <p:cNvSpPr txBox="1">
            <a:spLocks noChangeArrowheads="1"/>
          </p:cNvSpPr>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anose="02020603050405020304" pitchFamily="18" charset="0"/>
              <a:buNone/>
            </a:pPr>
            <a:endParaRPr lang="tr-TR" altLang="tr-TR" sz="1800">
              <a:solidFill>
                <a:srgbClr val="FFFFFF"/>
              </a:solidFill>
              <a:latin typeface="Arial" panose="020B0604020202020204" pitchFamily="34" charset="0"/>
            </a:endParaRPr>
          </a:p>
        </p:txBody>
      </p:sp>
      <p:sp>
        <p:nvSpPr>
          <p:cNvPr id="2" name="Rectangle 5"/>
          <p:cNvSpPr>
            <a:spLocks noGrp="1" noChangeArrowheads="1"/>
          </p:cNvSpPr>
          <p:nvPr>
            <p:ph type="sldNum"/>
          </p:nvPr>
        </p:nvSpPr>
        <p:spPr bwMode="auto">
          <a:xfrm>
            <a:off x="8737601" y="6248401"/>
            <a:ext cx="2537884"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latin typeface="+mn-lt"/>
                <a:ea typeface="DejaVu Sans" charset="0"/>
                <a:cs typeface="DejaVu Sans" charset="0"/>
              </a:defRPr>
            </a:lvl1pPr>
          </a:lstStyle>
          <a:p>
            <a:pPr defTabSz="449263" eaLnBrk="0" fontAlgn="base" hangingPunct="0">
              <a:spcBef>
                <a:spcPct val="0"/>
              </a:spcBef>
              <a:spcAft>
                <a:spcPct val="0"/>
              </a:spcAft>
              <a:defRPr/>
            </a:pPr>
            <a:fld id="{3D0DE83A-5E86-4646-98DA-E5691BABA2BB}" type="slidenum">
              <a:rPr lang="en-GB" altLang="tr-TR" smtClean="0"/>
              <a:pPr defTabSz="449263" eaLnBrk="0" fontAlgn="base" hangingPunct="0">
                <a:spcBef>
                  <a:spcPct val="0"/>
                </a:spcBef>
                <a:spcAft>
                  <a:spcPct val="0"/>
                </a:spcAft>
                <a:defRPr/>
              </a:pPr>
              <a:t>‹#›</a:t>
            </a:fld>
            <a:endParaRPr lang="en-GB" altLang="tr-TR"/>
          </a:p>
        </p:txBody>
      </p:sp>
    </p:spTree>
    <p:extLst>
      <p:ext uri="{BB962C8B-B14F-4D97-AF65-F5344CB8AC3E}">
        <p14:creationId xmlns:p14="http://schemas.microsoft.com/office/powerpoint/2010/main" val="473328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rgbClr val="333399"/>
            </a:gs>
            <a:gs pos="100000">
              <a:srgbClr val="181847"/>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914401" y="609601"/>
            <a:ext cx="10361084"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tr-TR" smtClean="0"/>
              <a:t>Ana başlık metnini düzenlemek için tıklayın</a:t>
            </a:r>
          </a:p>
        </p:txBody>
      </p:sp>
      <p:sp>
        <p:nvSpPr>
          <p:cNvPr id="1027" name="Rectangle 2"/>
          <p:cNvSpPr>
            <a:spLocks noGrp="1" noChangeArrowheads="1"/>
          </p:cNvSpPr>
          <p:nvPr>
            <p:ph type="body" idx="1"/>
          </p:nvPr>
        </p:nvSpPr>
        <p:spPr bwMode="auto">
          <a:xfrm>
            <a:off x="914401" y="1981201"/>
            <a:ext cx="10361084"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tr-TR" smtClean="0"/>
              <a:t>Anahat metninin biçimini düzenlemek için tıklayın</a:t>
            </a:r>
          </a:p>
          <a:p>
            <a:pPr lvl="1"/>
            <a:r>
              <a:rPr lang="en-GB" altLang="tr-TR" smtClean="0"/>
              <a:t>İkinci Anahat Düzeyi</a:t>
            </a:r>
          </a:p>
          <a:p>
            <a:pPr lvl="2"/>
            <a:r>
              <a:rPr lang="en-GB" altLang="tr-TR" smtClean="0"/>
              <a:t>Üçüncü Anahat Düzeyi</a:t>
            </a:r>
          </a:p>
          <a:p>
            <a:pPr lvl="3"/>
            <a:r>
              <a:rPr lang="en-GB" altLang="tr-TR" smtClean="0"/>
              <a:t>Dördüncü Anahat Düzeyi</a:t>
            </a:r>
          </a:p>
          <a:p>
            <a:pPr lvl="4"/>
            <a:r>
              <a:rPr lang="en-GB" altLang="tr-TR" smtClean="0"/>
              <a:t>Beşinci Anahat Düzeyi</a:t>
            </a:r>
          </a:p>
          <a:p>
            <a:pPr lvl="4"/>
            <a:r>
              <a:rPr lang="en-GB" altLang="tr-TR" smtClean="0"/>
              <a:t>Altıncı Anahat Düzeyi</a:t>
            </a:r>
          </a:p>
          <a:p>
            <a:pPr lvl="4"/>
            <a:r>
              <a:rPr lang="en-GB" altLang="tr-TR" smtClean="0"/>
              <a:t>Yedinci Anahat Düzeyi</a:t>
            </a:r>
          </a:p>
        </p:txBody>
      </p:sp>
      <p:sp>
        <p:nvSpPr>
          <p:cNvPr id="1028" name="Text Box 3"/>
          <p:cNvSpPr txBox="1">
            <a:spLocks noChangeArrowheads="1"/>
          </p:cNvSpPr>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anose="02020603050405020304" pitchFamily="18" charset="0"/>
              <a:buNone/>
            </a:pPr>
            <a:endParaRPr lang="tr-TR" altLang="tr-TR" sz="1800">
              <a:solidFill>
                <a:srgbClr val="FFFFFF"/>
              </a:solidFill>
              <a:latin typeface="Arial" panose="020B0604020202020204" pitchFamily="34" charset="0"/>
            </a:endParaRPr>
          </a:p>
        </p:txBody>
      </p:sp>
      <p:sp>
        <p:nvSpPr>
          <p:cNvPr id="1029" name="Text Box 4"/>
          <p:cNvSpPr txBox="1">
            <a:spLocks noChangeArrowheads="1"/>
          </p:cNvSpPr>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anose="02020603050405020304" pitchFamily="18" charset="0"/>
              <a:buNone/>
            </a:pPr>
            <a:endParaRPr lang="tr-TR" altLang="tr-TR" sz="1800">
              <a:solidFill>
                <a:srgbClr val="FFFFFF"/>
              </a:solidFill>
              <a:latin typeface="Arial" panose="020B0604020202020204" pitchFamily="34" charset="0"/>
            </a:endParaRPr>
          </a:p>
        </p:txBody>
      </p:sp>
      <p:sp>
        <p:nvSpPr>
          <p:cNvPr id="2" name="Rectangle 5"/>
          <p:cNvSpPr>
            <a:spLocks noGrp="1" noChangeArrowheads="1"/>
          </p:cNvSpPr>
          <p:nvPr>
            <p:ph type="sldNum"/>
          </p:nvPr>
        </p:nvSpPr>
        <p:spPr bwMode="auto">
          <a:xfrm>
            <a:off x="8737601" y="6248401"/>
            <a:ext cx="2537884"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latin typeface="+mn-lt"/>
                <a:ea typeface="DejaVu Sans" charset="0"/>
                <a:cs typeface="DejaVu Sans" charset="0"/>
              </a:defRPr>
            </a:lvl1pPr>
          </a:lstStyle>
          <a:p>
            <a:pPr defTabSz="449263" eaLnBrk="0" fontAlgn="base" hangingPunct="0">
              <a:spcBef>
                <a:spcPct val="0"/>
              </a:spcBef>
              <a:spcAft>
                <a:spcPct val="0"/>
              </a:spcAft>
              <a:defRPr/>
            </a:pPr>
            <a:fld id="{3D0DE83A-5E86-4646-98DA-E5691BABA2BB}" type="slidenum">
              <a:rPr lang="en-GB" altLang="tr-TR" smtClean="0"/>
              <a:pPr defTabSz="449263" eaLnBrk="0" fontAlgn="base" hangingPunct="0">
                <a:spcBef>
                  <a:spcPct val="0"/>
                </a:spcBef>
                <a:spcAft>
                  <a:spcPct val="0"/>
                </a:spcAft>
                <a:defRPr/>
              </a:pPr>
              <a:t>‹#›</a:t>
            </a:fld>
            <a:endParaRPr lang="en-GB" altLang="tr-TR"/>
          </a:p>
        </p:txBody>
      </p:sp>
    </p:spTree>
    <p:extLst>
      <p:ext uri="{BB962C8B-B14F-4D97-AF65-F5344CB8AC3E}">
        <p14:creationId xmlns:p14="http://schemas.microsoft.com/office/powerpoint/2010/main" val="2577628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anose="02020603050405020304" pitchFamily="18" charset="0"/>
          <a:ea typeface="Noto Sans CJK SC" charset="0"/>
          <a:cs typeface="Noto Sans CJK SC"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8.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8.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1"/>
          <p:cNvSpPr>
            <a:spLocks noChangeArrowheads="1" noChangeShapeType="1" noTextEdit="1"/>
          </p:cNvSpPr>
          <p:nvPr/>
        </p:nvSpPr>
        <p:spPr bwMode="auto">
          <a:xfrm>
            <a:off x="2351088" y="2205038"/>
            <a:ext cx="6832600" cy="1676400"/>
          </a:xfrm>
          <a:prstGeom prst="rect">
            <a:avLst/>
          </a:prstGeom>
        </p:spPr>
        <p:txBody>
          <a:bodyPr wrap="none" fromWordArt="1">
            <a:prstTxWarp prst="textPlain">
              <a:avLst>
                <a:gd name="adj" fmla="val 50000"/>
              </a:avLst>
            </a:prstTxWarp>
          </a:bodyPr>
          <a:lstStyle/>
          <a:p>
            <a:pPr algn="ctr" defTabSz="449263" eaLnBrk="0" fontAlgn="base" hangingPunct="0">
              <a:spcBef>
                <a:spcPct val="0"/>
              </a:spcBef>
              <a:spcAft>
                <a:spcPct val="0"/>
              </a:spcAft>
            </a:pPr>
            <a:endParaRPr lang="tr-TR" kern="10">
              <a:ln w="12600" cap="sq">
                <a:solidFill>
                  <a:srgbClr val="3333CC"/>
                </a:solidFill>
                <a:miter lim="800000"/>
                <a:headEnd/>
                <a:tailEnd/>
              </a:ln>
              <a:solidFill>
                <a:srgbClr val="CCEEDF">
                  <a:alpha val="50195"/>
                </a:srgbClr>
              </a:solidFill>
              <a:effectLst>
                <a:outerShdw dist="40186" dir="1096358" algn="ctr" rotWithShape="0">
                  <a:srgbClr val="9999FF"/>
                </a:outerShdw>
              </a:effectLst>
              <a:latin typeface="Arial Black" panose="020B0A04020102020204" pitchFamily="34" charset="0"/>
            </a:endParaRPr>
          </a:p>
        </p:txBody>
      </p:sp>
      <p:sp>
        <p:nvSpPr>
          <p:cNvPr id="3075" name="Dikdörtgen 2"/>
          <p:cNvSpPr>
            <a:spLocks noChangeArrowheads="1"/>
          </p:cNvSpPr>
          <p:nvPr/>
        </p:nvSpPr>
        <p:spPr bwMode="auto">
          <a:xfrm>
            <a:off x="3143251" y="2852738"/>
            <a:ext cx="620086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449263" eaLnBrk="0" fontAlgn="base" hangingPunct="0">
              <a:spcBef>
                <a:spcPct val="0"/>
              </a:spcBef>
              <a:spcAft>
                <a:spcPct val="0"/>
              </a:spcAft>
              <a:buClr>
                <a:srgbClr val="000000"/>
              </a:buClr>
              <a:buSzPct val="100000"/>
            </a:pPr>
            <a:r>
              <a:rPr lang="tr-TR" altLang="tr-TR" sz="4800" dirty="0" err="1">
                <a:solidFill>
                  <a:srgbClr val="FFFFFF"/>
                </a:solidFill>
                <a:latin typeface="Arial" panose="020B0604020202020204" pitchFamily="34" charset="0"/>
              </a:rPr>
              <a:t>Crystal</a:t>
            </a:r>
            <a:r>
              <a:rPr lang="tr-TR" altLang="tr-TR" sz="4800" dirty="0">
                <a:solidFill>
                  <a:srgbClr val="FFFFFF"/>
                </a:solidFill>
                <a:latin typeface="Arial" panose="020B0604020202020204" pitchFamily="34" charset="0"/>
              </a:rPr>
              <a:t> </a:t>
            </a:r>
            <a:r>
              <a:rPr lang="tr-TR" altLang="tr-TR" sz="4800" dirty="0" err="1">
                <a:solidFill>
                  <a:srgbClr val="FFFFFF"/>
                </a:solidFill>
                <a:latin typeface="Arial" panose="020B0604020202020204" pitchFamily="34" charset="0"/>
              </a:rPr>
              <a:t>Field</a:t>
            </a:r>
            <a:r>
              <a:rPr lang="tr-TR" altLang="tr-TR" sz="4800" dirty="0">
                <a:solidFill>
                  <a:srgbClr val="FFFFFF"/>
                </a:solidFill>
                <a:latin typeface="Arial" panose="020B0604020202020204" pitchFamily="34" charset="0"/>
              </a:rPr>
              <a:t> </a:t>
            </a:r>
            <a:r>
              <a:rPr lang="tr-TR" altLang="tr-TR" sz="4800" dirty="0" err="1" smtClean="0">
                <a:solidFill>
                  <a:srgbClr val="FFFFFF"/>
                </a:solidFill>
                <a:latin typeface="Arial" panose="020B0604020202020204" pitchFamily="34" charset="0"/>
              </a:rPr>
              <a:t>Theory</a:t>
            </a:r>
            <a:r>
              <a:rPr lang="tr-TR" altLang="tr-TR" sz="4800" dirty="0" smtClean="0">
                <a:solidFill>
                  <a:srgbClr val="FFFFFF"/>
                </a:solidFill>
                <a:latin typeface="Arial" panose="020B0604020202020204" pitchFamily="34" charset="0"/>
              </a:rPr>
              <a:t> 2</a:t>
            </a:r>
            <a:endParaRPr lang="tr-TR" altLang="tr-TR" sz="4800" dirty="0">
              <a:solidFill>
                <a:srgbClr val="FFFFFF"/>
              </a:solidFill>
              <a:latin typeface="Arial" panose="020B0604020202020204" pitchFamily="34" charset="0"/>
            </a:endParaRPr>
          </a:p>
        </p:txBody>
      </p:sp>
    </p:spTree>
    <p:extLst>
      <p:ext uri="{BB962C8B-B14F-4D97-AF65-F5344CB8AC3E}">
        <p14:creationId xmlns:p14="http://schemas.microsoft.com/office/powerpoint/2010/main" val="1076325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ADADEB"/>
            </a:gs>
            <a:gs pos="100000">
              <a:srgbClr val="181847"/>
            </a:gs>
          </a:gsLst>
          <a:path path="shape">
            <a:fillToRect l="50000" t="50000" r="50000" b="50000"/>
          </a:path>
        </a:gradFill>
        <a:effectLst/>
      </p:bgPr>
    </p:bg>
    <p:spTree>
      <p:nvGrpSpPr>
        <p:cNvPr id="1" name=""/>
        <p:cNvGrpSpPr/>
        <p:nvPr/>
      </p:nvGrpSpPr>
      <p:grpSpPr>
        <a:xfrm>
          <a:off x="0" y="0"/>
          <a:ext cx="0" cy="0"/>
          <a:chOff x="0" y="0"/>
          <a:chExt cx="0" cy="0"/>
        </a:xfrm>
      </p:grpSpPr>
      <p:graphicFrame>
        <p:nvGraphicFramePr>
          <p:cNvPr id="39938" name="Object 1"/>
          <p:cNvGraphicFramePr>
            <a:graphicFrameLocks noChangeAspect="1"/>
          </p:cNvGraphicFramePr>
          <p:nvPr/>
        </p:nvGraphicFramePr>
        <p:xfrm>
          <a:off x="2208214" y="692151"/>
          <a:ext cx="5832475" cy="5616575"/>
        </p:xfrm>
        <a:graphic>
          <a:graphicData uri="http://schemas.openxmlformats.org/presentationml/2006/ole">
            <mc:AlternateContent xmlns:mc="http://schemas.openxmlformats.org/markup-compatibility/2006">
              <mc:Choice xmlns:v="urn:schemas-microsoft-com:vml" Requires="v">
                <p:oleObj spid="_x0000_s1026" name="ChemSketch" r:id="rId4" imgW="2273674" imgH="2587575" progId="ACD.ChemSketch.20">
                  <p:embed/>
                </p:oleObj>
              </mc:Choice>
              <mc:Fallback>
                <p:oleObj name="ChemSketch" r:id="rId4" imgW="2273674" imgH="2587575" progId="ACD.ChemSketch.20">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8214" y="692151"/>
                        <a:ext cx="5832475" cy="56165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9939" name="Text Box 2"/>
          <p:cNvSpPr txBox="1">
            <a:spLocks noChangeArrowheads="1"/>
          </p:cNvSpPr>
          <p:nvPr/>
        </p:nvSpPr>
        <p:spPr bwMode="auto">
          <a:xfrm>
            <a:off x="7543800" y="2276476"/>
            <a:ext cx="510374" cy="586957"/>
          </a:xfrm>
          <a:prstGeom prst="rect">
            <a:avLst/>
          </a:prstGeom>
          <a:solidFill>
            <a:srgbClr val="6CBAC2"/>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a:solidFill>
                  <a:srgbClr val="000099"/>
                </a:solidFill>
                <a:latin typeface="Symbol" panose="05050102010706020507" pitchFamily="18" charset="2"/>
                <a:ea typeface="Symbol" panose="05050102010706020507" pitchFamily="18" charset="2"/>
                <a:cs typeface="Symbol" panose="05050102010706020507" pitchFamily="18" charset="2"/>
              </a:rPr>
              <a:t></a:t>
            </a:r>
            <a:r>
              <a:rPr lang="tr-TR" altLang="tr-TR" sz="2400" baseline="-25000">
                <a:solidFill>
                  <a:srgbClr val="000099"/>
                </a:solidFill>
                <a:latin typeface="Arial" panose="020B0604020202020204" pitchFamily="34" charset="0"/>
              </a:rPr>
              <a:t>c</a:t>
            </a:r>
          </a:p>
        </p:txBody>
      </p:sp>
      <p:sp>
        <p:nvSpPr>
          <p:cNvPr id="39940" name="Rectangle 3"/>
          <p:cNvSpPr>
            <a:spLocks noChangeArrowheads="1"/>
          </p:cNvSpPr>
          <p:nvPr/>
        </p:nvSpPr>
        <p:spPr bwMode="auto">
          <a:xfrm>
            <a:off x="7543800" y="4581526"/>
            <a:ext cx="492740" cy="586957"/>
          </a:xfrm>
          <a:prstGeom prst="rect">
            <a:avLst/>
          </a:prstGeom>
          <a:solidFill>
            <a:srgbClr val="99CC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a:solidFill>
                  <a:srgbClr val="000099"/>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000099"/>
                </a:solidFill>
                <a:latin typeface="Arial" panose="020B0604020202020204" pitchFamily="34" charset="0"/>
              </a:rPr>
              <a:t>e</a:t>
            </a:r>
          </a:p>
        </p:txBody>
      </p:sp>
      <p:sp>
        <p:nvSpPr>
          <p:cNvPr id="39941" name="Rectangle 4"/>
          <p:cNvSpPr>
            <a:spLocks noChangeArrowheads="1"/>
          </p:cNvSpPr>
          <p:nvPr/>
        </p:nvSpPr>
        <p:spPr bwMode="auto">
          <a:xfrm>
            <a:off x="2924176" y="114300"/>
            <a:ext cx="4265613"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Total Pairing Energy</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a:t>
            </a:r>
            <a:r>
              <a:rPr lang="sv-SE" altLang="tr-TR" sz="18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a:solidFill>
                  <a:srgbClr val="FFFFFF"/>
                </a:solidFill>
                <a:latin typeface="Arial" panose="020B0604020202020204" pitchFamily="34" charset="0"/>
              </a:rPr>
              <a:t> ) </a:t>
            </a:r>
            <a:r>
              <a:rPr lang="en-GB" altLang="tr-TR" sz="1800">
                <a:solidFill>
                  <a:srgbClr val="FFFFFF"/>
                </a:solidFill>
                <a:latin typeface="Wingdings" panose="05000000000000000000" pitchFamily="2" charset="2"/>
                <a:ea typeface="Wingdings" panose="05000000000000000000" pitchFamily="2" charset="2"/>
                <a:cs typeface="Wingdings" panose="05000000000000000000" pitchFamily="2" charset="2"/>
              </a:rPr>
              <a:t></a:t>
            </a:r>
            <a:r>
              <a:rPr lang="tr-TR" altLang="tr-TR" sz="1800">
                <a:solidFill>
                  <a:srgbClr val="FFFFFF"/>
                </a:solidFill>
                <a:latin typeface="Arial" panose="020B0604020202020204" pitchFamily="34" charset="0"/>
              </a:rPr>
              <a:t>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a:solidFill>
                  <a:srgbClr val="FFFFFF"/>
                </a:solidFill>
                <a:latin typeface="Arial" panose="020B0604020202020204" pitchFamily="34" charset="0"/>
              </a:rPr>
              <a:t> =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a:t>
            </a:r>
            <a:r>
              <a:rPr lang="tr-TR" altLang="tr-TR" sz="2400">
                <a:solidFill>
                  <a:srgbClr val="FFFFFF"/>
                </a:solidFill>
                <a:latin typeface="Arial" panose="020B0604020202020204" pitchFamily="34" charset="0"/>
              </a:rPr>
              <a:t> </a:t>
            </a:r>
            <a:r>
              <a:rPr lang="tr-TR"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p>
        </p:txBody>
      </p:sp>
    </p:spTree>
    <p:extLst>
      <p:ext uri="{BB962C8B-B14F-4D97-AF65-F5344CB8AC3E}">
        <p14:creationId xmlns:p14="http://schemas.microsoft.com/office/powerpoint/2010/main" val="226809832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2424113" y="260351"/>
            <a:ext cx="7772400" cy="504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fontAlgn="base">
              <a:spcBef>
                <a:spcPct val="0"/>
              </a:spcBef>
              <a:spcAft>
                <a:spcPct val="0"/>
              </a:spcAft>
              <a:buClrTx/>
            </a:pPr>
            <a:r>
              <a:rPr lang="tr-TR" altLang="tr-TR" sz="2400">
                <a:solidFill>
                  <a:srgbClr val="FFFFFF"/>
                </a:solidFill>
              </a:rPr>
              <a:t>Değişim Enerjisi</a:t>
            </a:r>
          </a:p>
        </p:txBody>
      </p:sp>
      <p:sp>
        <p:nvSpPr>
          <p:cNvPr id="41987" name="Text Box 2"/>
          <p:cNvSpPr txBox="1">
            <a:spLocks noChangeArrowheads="1"/>
          </p:cNvSpPr>
          <p:nvPr/>
        </p:nvSpPr>
        <p:spPr bwMode="auto">
          <a:xfrm>
            <a:off x="2209801" y="1981200"/>
            <a:ext cx="3381375" cy="584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609600" indent="-608013">
              <a:spcBef>
                <a:spcPts val="800"/>
              </a:spcBef>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1179513" algn="l"/>
                <a:tab pos="2093913" algn="l"/>
                <a:tab pos="3008313" algn="l"/>
                <a:tab pos="3922713" algn="l"/>
                <a:tab pos="4837113" algn="l"/>
                <a:tab pos="5751513" algn="l"/>
                <a:tab pos="6665913" algn="l"/>
                <a:tab pos="7580313" algn="l"/>
                <a:tab pos="8494713" algn="l"/>
                <a:tab pos="9409113" algn="l"/>
                <a:tab pos="10323513" algn="l"/>
              </a:tabLst>
              <a:defRPr sz="2000">
                <a:solidFill>
                  <a:srgbClr val="000000"/>
                </a:solidFill>
                <a:latin typeface="Times New Roman" panose="02020603050405020304" pitchFamily="18" charset="0"/>
                <a:ea typeface="Noto Sans CJK SC" charset="0"/>
                <a:cs typeface="Noto Sans CJK SC" charset="0"/>
              </a:defRPr>
            </a:lvl9pPr>
          </a:lstStyle>
          <a:p>
            <a:pPr defTabSz="449263" fontAlgn="base">
              <a:spcAft>
                <a:spcPct val="0"/>
              </a:spcAft>
              <a:buClrTx/>
            </a:pPr>
            <a:r>
              <a:rPr lang="tr-TR" altLang="tr-TR">
                <a:solidFill>
                  <a:srgbClr val="FFFFFF"/>
                </a:solidFill>
              </a:rPr>
              <a:t>                  </a:t>
            </a:r>
          </a:p>
        </p:txBody>
      </p:sp>
      <p:sp>
        <p:nvSpPr>
          <p:cNvPr id="41988" name="Line 3"/>
          <p:cNvSpPr>
            <a:spLocks noChangeShapeType="1"/>
          </p:cNvSpPr>
          <p:nvPr/>
        </p:nvSpPr>
        <p:spPr bwMode="auto">
          <a:xfrm flipV="1">
            <a:off x="4078289" y="1770063"/>
            <a:ext cx="1587" cy="506412"/>
          </a:xfrm>
          <a:prstGeom prst="line">
            <a:avLst/>
          </a:prstGeom>
          <a:noFill/>
          <a:ln w="12600" cap="sq">
            <a:solidFill>
              <a:srgbClr val="FFCC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89" name="Text Box 4"/>
          <p:cNvSpPr txBox="1">
            <a:spLocks noChangeArrowheads="1"/>
          </p:cNvSpPr>
          <p:nvPr/>
        </p:nvSpPr>
        <p:spPr bwMode="auto">
          <a:xfrm>
            <a:off x="6604001" y="1050926"/>
            <a:ext cx="304151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34FD0C"/>
                </a:solidFill>
                <a:latin typeface="Arial" panose="020B0604020202020204" pitchFamily="34" charset="0"/>
              </a:rPr>
              <a:t>Paralel spinli elektron sayısı</a:t>
            </a:r>
          </a:p>
        </p:txBody>
      </p:sp>
      <p:sp>
        <p:nvSpPr>
          <p:cNvPr id="41990" name="Rectangle 5"/>
          <p:cNvSpPr>
            <a:spLocks noChangeArrowheads="1"/>
          </p:cNvSpPr>
          <p:nvPr/>
        </p:nvSpPr>
        <p:spPr bwMode="auto">
          <a:xfrm>
            <a:off x="3216276" y="1196975"/>
            <a:ext cx="2879725"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sz="2400" b="1">
                <a:solidFill>
                  <a:srgbClr val="FFFFFF"/>
                </a:solidFill>
                <a:latin typeface="Symbol" panose="05050102010706020507" pitchFamily="18" charset="2"/>
                <a:ea typeface="Symbol" panose="05050102010706020507" pitchFamily="18" charset="2"/>
                <a:cs typeface="Symbol" panose="05050102010706020507" pitchFamily="18" charset="2"/>
              </a:rPr>
              <a:t></a:t>
            </a:r>
            <a:r>
              <a:rPr lang="sv-SE" altLang="tr-TR" sz="2400" b="1" baseline="-25000">
                <a:solidFill>
                  <a:srgbClr val="FFFFFF"/>
                </a:solidFill>
                <a:latin typeface="Arial" panose="020B0604020202020204" pitchFamily="34" charset="0"/>
              </a:rPr>
              <a:t>e</a:t>
            </a:r>
            <a:r>
              <a:rPr lang="tr-TR" altLang="tr-TR" sz="2400">
                <a:solidFill>
                  <a:srgbClr val="FFFFFF"/>
                </a:solidFill>
                <a:latin typeface="Arial" panose="020B0604020202020204" pitchFamily="34" charset="0"/>
              </a:rPr>
              <a:t> </a:t>
            </a:r>
            <a:r>
              <a:rPr lang="tr-TR" altLang="tr-TR" sz="2400" b="1">
                <a:solidFill>
                  <a:srgbClr val="FFFFFF"/>
                </a:solidFill>
                <a:latin typeface="Arial" panose="020B0604020202020204" pitchFamily="34" charset="0"/>
              </a:rPr>
              <a:t>= </a:t>
            </a:r>
            <a:r>
              <a:rPr lang="el-GR" altLang="tr-TR" sz="2400" b="1">
                <a:solidFill>
                  <a:srgbClr val="FFCC18"/>
                </a:solidFill>
                <a:latin typeface="Arial" panose="020B0604020202020204" pitchFamily="34" charset="0"/>
                <a:cs typeface="Arial" panose="020B0604020202020204" pitchFamily="34" charset="0"/>
              </a:rPr>
              <a:t>κ</a:t>
            </a:r>
            <a:r>
              <a:rPr lang="tr-TR" altLang="tr-TR" sz="2400" b="1">
                <a:solidFill>
                  <a:srgbClr val="FFFFFF"/>
                </a:solidFill>
                <a:latin typeface="Arial" panose="020B0604020202020204" pitchFamily="34" charset="0"/>
              </a:rPr>
              <a:t> </a:t>
            </a:r>
            <a:r>
              <a:rPr lang="tr-TR" altLang="tr-TR" sz="2400">
                <a:solidFill>
                  <a:srgbClr val="FFFFFF"/>
                </a:solidFill>
                <a:latin typeface="Arial" panose="020B0604020202020204" pitchFamily="34" charset="0"/>
              </a:rPr>
              <a:t>------------</a:t>
            </a:r>
          </a:p>
        </p:txBody>
      </p:sp>
      <p:sp>
        <p:nvSpPr>
          <p:cNvPr id="41991" name="Text Box 6"/>
          <p:cNvSpPr txBox="1">
            <a:spLocks noChangeArrowheads="1"/>
          </p:cNvSpPr>
          <p:nvPr/>
        </p:nvSpPr>
        <p:spPr bwMode="auto">
          <a:xfrm>
            <a:off x="4297363" y="908051"/>
            <a:ext cx="10287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2400" b="1">
                <a:solidFill>
                  <a:srgbClr val="34FD0C"/>
                </a:solidFill>
                <a:latin typeface="Arial" panose="020B0604020202020204" pitchFamily="34" charset="0"/>
              </a:rPr>
              <a:t>n(n-1)</a:t>
            </a:r>
          </a:p>
        </p:txBody>
      </p:sp>
      <p:sp>
        <p:nvSpPr>
          <p:cNvPr id="41992" name="Text Box 7"/>
          <p:cNvSpPr txBox="1">
            <a:spLocks noChangeArrowheads="1"/>
          </p:cNvSpPr>
          <p:nvPr/>
        </p:nvSpPr>
        <p:spPr bwMode="auto">
          <a:xfrm>
            <a:off x="4657725" y="1555750"/>
            <a:ext cx="35328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2400" b="1">
                <a:solidFill>
                  <a:srgbClr val="34FD0C"/>
                </a:solidFill>
                <a:latin typeface="Arial" panose="020B0604020202020204" pitchFamily="34" charset="0"/>
              </a:rPr>
              <a:t>2</a:t>
            </a:r>
          </a:p>
        </p:txBody>
      </p:sp>
      <p:sp>
        <p:nvSpPr>
          <p:cNvPr id="41993" name="Text Box 8"/>
          <p:cNvSpPr txBox="1">
            <a:spLocks noChangeArrowheads="1"/>
          </p:cNvSpPr>
          <p:nvPr/>
        </p:nvSpPr>
        <p:spPr bwMode="auto">
          <a:xfrm>
            <a:off x="3576639" y="2419351"/>
            <a:ext cx="1015319"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CC18"/>
                </a:solidFill>
                <a:latin typeface="Arial" panose="020B0604020202020204" pitchFamily="34" charset="0"/>
              </a:rPr>
              <a:t>Bir sabit</a:t>
            </a:r>
          </a:p>
        </p:txBody>
      </p:sp>
      <p:sp>
        <p:nvSpPr>
          <p:cNvPr id="41994" name="Line 9"/>
          <p:cNvSpPr>
            <a:spLocks noChangeShapeType="1"/>
          </p:cNvSpPr>
          <p:nvPr/>
        </p:nvSpPr>
        <p:spPr bwMode="auto">
          <a:xfrm>
            <a:off x="3686176" y="3697289"/>
            <a:ext cx="4860925" cy="1587"/>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95" name="Line 10"/>
          <p:cNvSpPr>
            <a:spLocks noChangeShapeType="1"/>
          </p:cNvSpPr>
          <p:nvPr/>
        </p:nvSpPr>
        <p:spPr bwMode="auto">
          <a:xfrm>
            <a:off x="4244975" y="3194050"/>
            <a:ext cx="1588" cy="863600"/>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96" name="Line 11"/>
          <p:cNvSpPr>
            <a:spLocks noChangeShapeType="1"/>
          </p:cNvSpPr>
          <p:nvPr/>
        </p:nvSpPr>
        <p:spPr bwMode="auto">
          <a:xfrm>
            <a:off x="7988300" y="3265488"/>
            <a:ext cx="1588" cy="863600"/>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97" name="Line 12"/>
          <p:cNvSpPr>
            <a:spLocks noChangeShapeType="1"/>
          </p:cNvSpPr>
          <p:nvPr/>
        </p:nvSpPr>
        <p:spPr bwMode="auto">
          <a:xfrm>
            <a:off x="5180014" y="3194050"/>
            <a:ext cx="1587" cy="863600"/>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98" name="Line 13"/>
          <p:cNvSpPr>
            <a:spLocks noChangeShapeType="1"/>
          </p:cNvSpPr>
          <p:nvPr/>
        </p:nvSpPr>
        <p:spPr bwMode="auto">
          <a:xfrm>
            <a:off x="6116639" y="3194050"/>
            <a:ext cx="1587" cy="863600"/>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1999" name="Line 14"/>
          <p:cNvSpPr>
            <a:spLocks noChangeShapeType="1"/>
          </p:cNvSpPr>
          <p:nvPr/>
        </p:nvSpPr>
        <p:spPr bwMode="auto">
          <a:xfrm>
            <a:off x="7053264" y="3265488"/>
            <a:ext cx="1587" cy="863600"/>
          </a:xfrm>
          <a:prstGeom prst="line">
            <a:avLst/>
          </a:prstGeom>
          <a:noFill/>
          <a:ln w="1260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00" name="Text Box 15"/>
          <p:cNvSpPr txBox="1">
            <a:spLocks noChangeArrowheads="1"/>
          </p:cNvSpPr>
          <p:nvPr/>
        </p:nvSpPr>
        <p:spPr bwMode="auto">
          <a:xfrm>
            <a:off x="3649663" y="3068639"/>
            <a:ext cx="366712"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2400" b="1">
                <a:solidFill>
                  <a:srgbClr val="34FD0C"/>
                </a:solidFill>
                <a:latin typeface="Arial" panose="020B0604020202020204" pitchFamily="34" charset="0"/>
              </a:rPr>
              <a:t>n</a:t>
            </a:r>
          </a:p>
        </p:txBody>
      </p:sp>
      <p:sp>
        <p:nvSpPr>
          <p:cNvPr id="42001" name="Rectangle 16"/>
          <p:cNvSpPr>
            <a:spLocks noChangeArrowheads="1"/>
          </p:cNvSpPr>
          <p:nvPr/>
        </p:nvSpPr>
        <p:spPr bwMode="auto">
          <a:xfrm>
            <a:off x="3603625" y="3770313"/>
            <a:ext cx="463886"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sz="2400" b="1">
                <a:solidFill>
                  <a:srgbClr val="FFFFFF"/>
                </a:solidFill>
                <a:latin typeface="Symbol" panose="05050102010706020507" pitchFamily="18" charset="2"/>
                <a:ea typeface="Symbol" panose="05050102010706020507" pitchFamily="18" charset="2"/>
                <a:cs typeface="Symbol" panose="05050102010706020507" pitchFamily="18" charset="2"/>
              </a:rPr>
              <a:t></a:t>
            </a:r>
            <a:r>
              <a:rPr lang="sv-SE" altLang="tr-TR" sz="2400" b="1" baseline="-25000">
                <a:solidFill>
                  <a:srgbClr val="FFFFFF"/>
                </a:solidFill>
                <a:latin typeface="Arial" panose="020B0604020202020204" pitchFamily="34" charset="0"/>
              </a:rPr>
              <a:t>e</a:t>
            </a:r>
          </a:p>
        </p:txBody>
      </p:sp>
      <p:sp>
        <p:nvSpPr>
          <p:cNvPr id="42002" name="Text Box 17"/>
          <p:cNvSpPr txBox="1">
            <a:spLocks noChangeArrowheads="1"/>
          </p:cNvSpPr>
          <p:nvPr/>
        </p:nvSpPr>
        <p:spPr bwMode="auto">
          <a:xfrm>
            <a:off x="4511675" y="3213100"/>
            <a:ext cx="4197350"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b="1">
                <a:solidFill>
                  <a:srgbClr val="34FD0C"/>
                </a:solidFill>
                <a:latin typeface="Arial" panose="020B0604020202020204" pitchFamily="34" charset="0"/>
              </a:rPr>
              <a:t>1              2             3            4             5</a:t>
            </a:r>
          </a:p>
        </p:txBody>
      </p:sp>
      <p:sp>
        <p:nvSpPr>
          <p:cNvPr id="42003" name="Text Box 18"/>
          <p:cNvSpPr txBox="1">
            <a:spLocks noChangeArrowheads="1"/>
          </p:cNvSpPr>
          <p:nvPr/>
        </p:nvSpPr>
        <p:spPr bwMode="auto">
          <a:xfrm>
            <a:off x="4502150" y="3789363"/>
            <a:ext cx="4203700"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b="1">
                <a:solidFill>
                  <a:srgbClr val="FFFFFF"/>
                </a:solidFill>
                <a:latin typeface="Arial" panose="020B0604020202020204" pitchFamily="34" charset="0"/>
              </a:rPr>
              <a:t>0              1            3            6             10</a:t>
            </a:r>
          </a:p>
        </p:txBody>
      </p:sp>
      <p:sp>
        <p:nvSpPr>
          <p:cNvPr id="42004" name="Line 19"/>
          <p:cNvSpPr>
            <a:spLocks noChangeShapeType="1"/>
          </p:cNvSpPr>
          <p:nvPr/>
        </p:nvSpPr>
        <p:spPr bwMode="auto">
          <a:xfrm flipH="1">
            <a:off x="5661026" y="1195389"/>
            <a:ext cx="868363" cy="1587"/>
          </a:xfrm>
          <a:prstGeom prst="line">
            <a:avLst/>
          </a:prstGeom>
          <a:noFill/>
          <a:ln w="12600" cap="sq">
            <a:solidFill>
              <a:srgbClr val="6BFE4E"/>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05" name="Text Box 20"/>
          <p:cNvSpPr txBox="1">
            <a:spLocks noChangeArrowheads="1"/>
          </p:cNvSpPr>
          <p:nvPr/>
        </p:nvSpPr>
        <p:spPr bwMode="auto">
          <a:xfrm>
            <a:off x="2281238" y="5734050"/>
            <a:ext cx="995362"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Örnek : </a:t>
            </a:r>
          </a:p>
        </p:txBody>
      </p:sp>
      <p:sp>
        <p:nvSpPr>
          <p:cNvPr id="42006" name="Line 21"/>
          <p:cNvSpPr>
            <a:spLocks noChangeShapeType="1"/>
          </p:cNvSpPr>
          <p:nvPr/>
        </p:nvSpPr>
        <p:spPr bwMode="auto">
          <a:xfrm flipV="1">
            <a:off x="3471863" y="5329238"/>
            <a:ext cx="609600" cy="58261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07" name="Line 22"/>
          <p:cNvSpPr>
            <a:spLocks noChangeShapeType="1"/>
          </p:cNvSpPr>
          <p:nvPr/>
        </p:nvSpPr>
        <p:spPr bwMode="auto">
          <a:xfrm>
            <a:off x="3471863" y="5910263"/>
            <a:ext cx="457200" cy="4111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42008" name="Group 23"/>
          <p:cNvGrpSpPr>
            <a:grpSpLocks/>
          </p:cNvGrpSpPr>
          <p:nvPr/>
        </p:nvGrpSpPr>
        <p:grpSpPr bwMode="auto">
          <a:xfrm>
            <a:off x="4151314" y="5300663"/>
            <a:ext cx="782637" cy="0"/>
            <a:chOff x="1655" y="3339"/>
            <a:chExt cx="493" cy="0"/>
          </a:xfrm>
        </p:grpSpPr>
        <p:sp>
          <p:nvSpPr>
            <p:cNvPr id="42027" name="Line 24"/>
            <p:cNvSpPr>
              <a:spLocks noChangeShapeType="1"/>
            </p:cNvSpPr>
            <p:nvPr/>
          </p:nvSpPr>
          <p:spPr bwMode="auto">
            <a:xfrm>
              <a:off x="1924" y="3339"/>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28" name="Line 25"/>
            <p:cNvSpPr>
              <a:spLocks noChangeShapeType="1"/>
            </p:cNvSpPr>
            <p:nvPr/>
          </p:nvSpPr>
          <p:spPr bwMode="auto">
            <a:xfrm>
              <a:off x="1655" y="3339"/>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42009" name="Group 26"/>
          <p:cNvGrpSpPr>
            <a:grpSpLocks/>
          </p:cNvGrpSpPr>
          <p:nvPr/>
        </p:nvGrpSpPr>
        <p:grpSpPr bwMode="auto">
          <a:xfrm>
            <a:off x="3937001" y="6361113"/>
            <a:ext cx="1209675" cy="0"/>
            <a:chOff x="1520" y="4007"/>
            <a:chExt cx="762" cy="0"/>
          </a:xfrm>
        </p:grpSpPr>
        <p:sp>
          <p:nvSpPr>
            <p:cNvPr id="42024" name="Line 27"/>
            <p:cNvSpPr>
              <a:spLocks noChangeShapeType="1"/>
            </p:cNvSpPr>
            <p:nvPr/>
          </p:nvSpPr>
          <p:spPr bwMode="auto">
            <a:xfrm>
              <a:off x="1789" y="4007"/>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25" name="Line 28"/>
            <p:cNvSpPr>
              <a:spLocks noChangeShapeType="1"/>
            </p:cNvSpPr>
            <p:nvPr/>
          </p:nvSpPr>
          <p:spPr bwMode="auto">
            <a:xfrm>
              <a:off x="1520" y="4007"/>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26" name="Line 29"/>
            <p:cNvSpPr>
              <a:spLocks noChangeShapeType="1"/>
            </p:cNvSpPr>
            <p:nvPr/>
          </p:nvSpPr>
          <p:spPr bwMode="auto">
            <a:xfrm>
              <a:off x="2058" y="4007"/>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2558" name="Line 30"/>
          <p:cNvSpPr>
            <a:spLocks noChangeShapeType="1"/>
          </p:cNvSpPr>
          <p:nvPr/>
        </p:nvSpPr>
        <p:spPr bwMode="auto">
          <a:xfrm flipV="1">
            <a:off x="4037014" y="6167439"/>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2559" name="Line 31"/>
          <p:cNvSpPr>
            <a:spLocks noChangeShapeType="1"/>
          </p:cNvSpPr>
          <p:nvPr/>
        </p:nvSpPr>
        <p:spPr bwMode="auto">
          <a:xfrm flipV="1">
            <a:off x="4494214" y="6167439"/>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2560" name="Line 32"/>
          <p:cNvSpPr>
            <a:spLocks noChangeShapeType="1"/>
          </p:cNvSpPr>
          <p:nvPr/>
        </p:nvSpPr>
        <p:spPr bwMode="auto">
          <a:xfrm flipV="1">
            <a:off x="4919664" y="6167439"/>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2561" name="Line 33"/>
          <p:cNvSpPr>
            <a:spLocks noChangeShapeType="1"/>
          </p:cNvSpPr>
          <p:nvPr/>
        </p:nvSpPr>
        <p:spPr bwMode="auto">
          <a:xfrm flipV="1">
            <a:off x="4310064" y="5100639"/>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2562" name="Line 34"/>
          <p:cNvSpPr>
            <a:spLocks noChangeShapeType="1"/>
          </p:cNvSpPr>
          <p:nvPr/>
        </p:nvSpPr>
        <p:spPr bwMode="auto">
          <a:xfrm flipV="1">
            <a:off x="4767264" y="5100639"/>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15" name="Text Box 35"/>
          <p:cNvSpPr txBox="1">
            <a:spLocks noChangeArrowheads="1"/>
          </p:cNvSpPr>
          <p:nvPr/>
        </p:nvSpPr>
        <p:spPr bwMode="auto">
          <a:xfrm>
            <a:off x="5573714" y="5105400"/>
            <a:ext cx="6953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n = 2</a:t>
            </a:r>
          </a:p>
        </p:txBody>
      </p:sp>
      <p:sp>
        <p:nvSpPr>
          <p:cNvPr id="42016" name="Text Box 36"/>
          <p:cNvSpPr txBox="1">
            <a:spLocks noChangeArrowheads="1"/>
          </p:cNvSpPr>
          <p:nvPr/>
        </p:nvSpPr>
        <p:spPr bwMode="auto">
          <a:xfrm>
            <a:off x="5573714" y="6113463"/>
            <a:ext cx="6953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n = 3</a:t>
            </a:r>
          </a:p>
        </p:txBody>
      </p:sp>
      <p:sp>
        <p:nvSpPr>
          <p:cNvPr id="42017" name="AutoShape 37"/>
          <p:cNvSpPr>
            <a:spLocks noChangeArrowheads="1"/>
          </p:cNvSpPr>
          <p:nvPr/>
        </p:nvSpPr>
        <p:spPr bwMode="auto">
          <a:xfrm>
            <a:off x="6383339" y="5229226"/>
            <a:ext cx="719137" cy="144463"/>
          </a:xfrm>
          <a:prstGeom prst="rightArrow">
            <a:avLst>
              <a:gd name="adj1" fmla="val 50000"/>
              <a:gd name="adj2" fmla="val 124450"/>
            </a:avLst>
          </a:prstGeom>
          <a:noFill/>
          <a:ln w="126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sp>
        <p:nvSpPr>
          <p:cNvPr id="42018" name="AutoShape 38"/>
          <p:cNvSpPr>
            <a:spLocks noChangeArrowheads="1"/>
          </p:cNvSpPr>
          <p:nvPr/>
        </p:nvSpPr>
        <p:spPr bwMode="auto">
          <a:xfrm>
            <a:off x="6383339" y="6237288"/>
            <a:ext cx="719137" cy="144462"/>
          </a:xfrm>
          <a:prstGeom prst="rightArrow">
            <a:avLst>
              <a:gd name="adj1" fmla="val 50000"/>
              <a:gd name="adj2" fmla="val 124451"/>
            </a:avLst>
          </a:prstGeom>
          <a:noFill/>
          <a:ln w="126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sp>
        <p:nvSpPr>
          <p:cNvPr id="42019" name="Text Box 39"/>
          <p:cNvSpPr txBox="1">
            <a:spLocks noChangeArrowheads="1"/>
          </p:cNvSpPr>
          <p:nvPr/>
        </p:nvSpPr>
        <p:spPr bwMode="auto">
          <a:xfrm>
            <a:off x="7304088" y="4927601"/>
            <a:ext cx="1140354"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a:solidFill>
                  <a:srgbClr val="34FD0C"/>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34FD0C"/>
                </a:solidFill>
                <a:latin typeface="Arial" panose="020B0604020202020204" pitchFamily="34" charset="0"/>
              </a:rPr>
              <a:t>e</a:t>
            </a:r>
            <a:r>
              <a:rPr lang="tr-TR"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cs typeface="Arial" panose="020B0604020202020204" pitchFamily="34" charset="0"/>
              </a:rPr>
              <a:t> = 1 </a:t>
            </a:r>
            <a:r>
              <a:rPr lang="el-GR" altLang="tr-TR" sz="1800" b="1">
                <a:solidFill>
                  <a:srgbClr val="FFCC18"/>
                </a:solidFill>
                <a:latin typeface="Arial" panose="020B0604020202020204" pitchFamily="34" charset="0"/>
              </a:rPr>
              <a:t>κ</a:t>
            </a:r>
          </a:p>
        </p:txBody>
      </p:sp>
      <p:sp>
        <p:nvSpPr>
          <p:cNvPr id="42020" name="Rectangle 40"/>
          <p:cNvSpPr>
            <a:spLocks noChangeArrowheads="1"/>
          </p:cNvSpPr>
          <p:nvPr/>
        </p:nvSpPr>
        <p:spPr bwMode="auto">
          <a:xfrm>
            <a:off x="7324725" y="5915026"/>
            <a:ext cx="1140354"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a:solidFill>
                  <a:srgbClr val="34FD0C"/>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34FD0C"/>
                </a:solidFill>
                <a:latin typeface="Arial" panose="020B0604020202020204" pitchFamily="34" charset="0"/>
              </a:rPr>
              <a:t>e</a:t>
            </a:r>
            <a:r>
              <a:rPr lang="tr-TR" altLang="tr-TR" sz="1800">
                <a:solidFill>
                  <a:srgbClr val="FFFFFF"/>
                </a:solidFill>
                <a:latin typeface="Arial" panose="020B0604020202020204" pitchFamily="34" charset="0"/>
              </a:rPr>
              <a:t>  = 3 </a:t>
            </a:r>
            <a:r>
              <a:rPr lang="el-GR" altLang="tr-TR" sz="1800" b="1">
                <a:solidFill>
                  <a:srgbClr val="FFCC18"/>
                </a:solidFill>
                <a:latin typeface="Arial" panose="020B0604020202020204" pitchFamily="34" charset="0"/>
              </a:rPr>
              <a:t>κ</a:t>
            </a:r>
          </a:p>
        </p:txBody>
      </p:sp>
      <p:sp>
        <p:nvSpPr>
          <p:cNvPr id="42021" name="Line 41"/>
          <p:cNvSpPr>
            <a:spLocks noChangeShapeType="1"/>
          </p:cNvSpPr>
          <p:nvPr/>
        </p:nvSpPr>
        <p:spPr bwMode="auto">
          <a:xfrm>
            <a:off x="8328025" y="5373689"/>
            <a:ext cx="431800" cy="287337"/>
          </a:xfrm>
          <a:prstGeom prst="line">
            <a:avLst/>
          </a:prstGeom>
          <a:noFill/>
          <a:ln w="12600" cap="sq">
            <a:solidFill>
              <a:srgbClr val="FFFF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22" name="Line 42"/>
          <p:cNvSpPr>
            <a:spLocks noChangeShapeType="1"/>
          </p:cNvSpPr>
          <p:nvPr/>
        </p:nvSpPr>
        <p:spPr bwMode="auto">
          <a:xfrm flipV="1">
            <a:off x="8256588" y="6019801"/>
            <a:ext cx="431800" cy="290513"/>
          </a:xfrm>
          <a:prstGeom prst="line">
            <a:avLst/>
          </a:prstGeom>
          <a:noFill/>
          <a:ln w="12600" cap="sq">
            <a:solidFill>
              <a:srgbClr val="FFFFFF"/>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42023" name="Rectangle 43"/>
          <p:cNvSpPr>
            <a:spLocks noChangeArrowheads="1"/>
          </p:cNvSpPr>
          <p:nvPr/>
        </p:nvSpPr>
        <p:spPr bwMode="auto">
          <a:xfrm>
            <a:off x="9053513" y="5483226"/>
            <a:ext cx="1140354"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sv-SE" altLang="tr-TR">
                <a:solidFill>
                  <a:srgbClr val="34FD0C"/>
                </a:solidFill>
                <a:latin typeface="Symbol" panose="05050102010706020507" pitchFamily="18" charset="2"/>
                <a:ea typeface="Symbol" panose="05050102010706020507" pitchFamily="18" charset="2"/>
                <a:cs typeface="Symbol" panose="05050102010706020507" pitchFamily="18" charset="2"/>
              </a:rPr>
              <a:t></a:t>
            </a:r>
            <a:r>
              <a:rPr lang="tr-TR" altLang="tr-TR" sz="1800">
                <a:solidFill>
                  <a:srgbClr val="FFFFFF"/>
                </a:solidFill>
                <a:latin typeface="Arial" panose="020B0604020202020204" pitchFamily="34" charset="0"/>
              </a:rPr>
              <a:t> </a:t>
            </a:r>
            <a:r>
              <a:rPr lang="tr-TR" altLang="tr-TR" sz="1800" b="1" baseline="-25000">
                <a:solidFill>
                  <a:srgbClr val="FFFFFF"/>
                </a:solidFill>
                <a:latin typeface="Arial" panose="020B0604020202020204" pitchFamily="34" charset="0"/>
              </a:rPr>
              <a:t>e</a:t>
            </a:r>
            <a:r>
              <a:rPr lang="tr-TR" altLang="tr-TR" sz="1800" b="1">
                <a:solidFill>
                  <a:srgbClr val="FFFFFF"/>
                </a:solidFill>
                <a:latin typeface="Arial" panose="020B0604020202020204" pitchFamily="34" charset="0"/>
              </a:rPr>
              <a:t> = 4 </a:t>
            </a:r>
            <a:r>
              <a:rPr lang="el-GR" altLang="tr-TR" sz="1800" b="1">
                <a:solidFill>
                  <a:srgbClr val="FFCC18"/>
                </a:solidFill>
                <a:latin typeface="Arial" panose="020B0604020202020204" pitchFamily="34" charset="0"/>
              </a:rPr>
              <a:t>κ</a:t>
            </a:r>
          </a:p>
        </p:txBody>
      </p:sp>
    </p:spTree>
    <p:extLst>
      <p:ext uri="{BB962C8B-B14F-4D97-AF65-F5344CB8AC3E}">
        <p14:creationId xmlns:p14="http://schemas.microsoft.com/office/powerpoint/2010/main" val="171612137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grpId="0" nodeType="clickEffect">
                                  <p:stCondLst>
                                    <p:cond delay="0"/>
                                  </p:stCondLst>
                                  <p:childTnLst>
                                    <p:set>
                                      <p:cBhvr additive="repl">
                                        <p:cTn id="6" dur="1" fill="hold">
                                          <p:stCondLst>
                                            <p:cond delay="499"/>
                                          </p:stCondLst>
                                        </p:cTn>
                                        <p:tgtEl>
                                          <p:spTgt spid="22558"/>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fill="hold" grpId="0" nodeType="afterEffect">
                                  <p:stCondLst>
                                    <p:cond delay="1000"/>
                                  </p:stCondLst>
                                  <p:childTnLst>
                                    <p:set>
                                      <p:cBhvr additive="repl">
                                        <p:cTn id="9" dur="1" fill="hold">
                                          <p:stCondLst>
                                            <p:cond delay="499"/>
                                          </p:stCondLst>
                                        </p:cTn>
                                        <p:tgtEl>
                                          <p:spTgt spid="22559"/>
                                        </p:tgtEl>
                                        <p:attrNameLst>
                                          <p:attrName>style.visibility</p:attrName>
                                        </p:attrNameLst>
                                      </p:cBhvr>
                                      <p:to>
                                        <p:strVal val="visible"/>
                                      </p:to>
                                    </p:set>
                                  </p:childTnLst>
                                </p:cTn>
                              </p:par>
                            </p:childTnLst>
                          </p:cTn>
                        </p:par>
                        <p:par>
                          <p:cTn id="10" fill="hold" nodeType="afterGroup">
                            <p:stCondLst>
                              <p:cond delay="2000"/>
                            </p:stCondLst>
                            <p:childTnLst>
                              <p:par>
                                <p:cTn id="11" presetID="1" presetClass="entr" fill="hold" grpId="0" nodeType="afterEffect">
                                  <p:stCondLst>
                                    <p:cond delay="1000"/>
                                  </p:stCondLst>
                                  <p:childTnLst>
                                    <p:set>
                                      <p:cBhvr additive="repl">
                                        <p:cTn id="12" dur="1" fill="hold">
                                          <p:stCondLst>
                                            <p:cond delay="499"/>
                                          </p:stCondLst>
                                        </p:cTn>
                                        <p:tgtEl>
                                          <p:spTgt spid="22560"/>
                                        </p:tgtEl>
                                        <p:attrNameLst>
                                          <p:attrName>style.visibility</p:attrName>
                                        </p:attrNameLst>
                                      </p:cBhvr>
                                      <p:to>
                                        <p:strVal val="visible"/>
                                      </p:to>
                                    </p:set>
                                  </p:childTnLst>
                                </p:cTn>
                              </p:par>
                            </p:childTnLst>
                          </p:cTn>
                        </p:par>
                        <p:par>
                          <p:cTn id="13" fill="hold" nodeType="afterGroup">
                            <p:stCondLst>
                              <p:cond delay="3500"/>
                            </p:stCondLst>
                            <p:childTnLst>
                              <p:par>
                                <p:cTn id="14" presetID="1" presetClass="entr" fill="hold" grpId="0" nodeType="afterEffect">
                                  <p:stCondLst>
                                    <p:cond delay="1000"/>
                                  </p:stCondLst>
                                  <p:childTnLst>
                                    <p:set>
                                      <p:cBhvr additive="repl">
                                        <p:cTn id="15" dur="1" fill="hold">
                                          <p:stCondLst>
                                            <p:cond delay="499"/>
                                          </p:stCondLst>
                                        </p:cTn>
                                        <p:tgtEl>
                                          <p:spTgt spid="22561"/>
                                        </p:tgtEl>
                                        <p:attrNameLst>
                                          <p:attrName>style.visibility</p:attrName>
                                        </p:attrNameLst>
                                      </p:cBhvr>
                                      <p:to>
                                        <p:strVal val="visible"/>
                                      </p:to>
                                    </p:set>
                                  </p:childTnLst>
                                </p:cTn>
                              </p:par>
                            </p:childTnLst>
                          </p:cTn>
                        </p:par>
                        <p:par>
                          <p:cTn id="16" fill="hold" nodeType="afterGroup">
                            <p:stCondLst>
                              <p:cond delay="5000"/>
                            </p:stCondLst>
                            <p:childTnLst>
                              <p:par>
                                <p:cTn id="17" presetID="1" presetClass="entr" fill="hold" grpId="0" nodeType="afterEffect">
                                  <p:stCondLst>
                                    <p:cond delay="1000"/>
                                  </p:stCondLst>
                                  <p:childTnLst>
                                    <p:set>
                                      <p:cBhvr additive="repl">
                                        <p:cTn id="18" dur="1" fill="hold">
                                          <p:stCondLst>
                                            <p:cond delay="499"/>
                                          </p:stCondLst>
                                        </p:cTn>
                                        <p:tgtEl>
                                          <p:spTgt spid="225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8" grpId="0" animBg="1"/>
      <p:bldP spid="22559" grpId="0" animBg="1"/>
      <p:bldP spid="22560" grpId="0" animBg="1"/>
      <p:bldP spid="22561" grpId="0" animBg="1"/>
      <p:bldP spid="225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Line 1"/>
          <p:cNvSpPr>
            <a:spLocks noChangeShapeType="1"/>
          </p:cNvSpPr>
          <p:nvPr/>
        </p:nvSpPr>
        <p:spPr bwMode="auto">
          <a:xfrm flipV="1">
            <a:off x="3951288" y="1244601"/>
            <a:ext cx="696912" cy="639763"/>
          </a:xfrm>
          <a:prstGeom prst="line">
            <a:avLst/>
          </a:prstGeom>
          <a:noFill/>
          <a:ln w="19080" cap="sq">
            <a:solidFill>
              <a:srgbClr val="FFFFFF"/>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55" name="Line 2"/>
          <p:cNvSpPr>
            <a:spLocks noChangeShapeType="1"/>
          </p:cNvSpPr>
          <p:nvPr/>
        </p:nvSpPr>
        <p:spPr bwMode="auto">
          <a:xfrm>
            <a:off x="3951288" y="1882776"/>
            <a:ext cx="392112" cy="506413"/>
          </a:xfrm>
          <a:prstGeom prst="line">
            <a:avLst/>
          </a:prstGeom>
          <a:noFill/>
          <a:ln w="19080" cap="sq">
            <a:solidFill>
              <a:srgbClr val="FFFFFF"/>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56" name="Rectangle 3"/>
          <p:cNvSpPr>
            <a:spLocks noChangeArrowheads="1"/>
          </p:cNvSpPr>
          <p:nvPr/>
        </p:nvSpPr>
        <p:spPr bwMode="auto">
          <a:xfrm>
            <a:off x="5407025" y="955675"/>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23557" name="Group 4"/>
          <p:cNvGrpSpPr>
            <a:grpSpLocks/>
          </p:cNvGrpSpPr>
          <p:nvPr/>
        </p:nvGrpSpPr>
        <p:grpSpPr bwMode="auto">
          <a:xfrm>
            <a:off x="1925638" y="1878013"/>
            <a:ext cx="2070100" cy="0"/>
            <a:chOff x="253" y="1183"/>
            <a:chExt cx="1304" cy="0"/>
          </a:xfrm>
        </p:grpSpPr>
        <p:sp>
          <p:nvSpPr>
            <p:cNvPr id="23608" name="Line 5"/>
            <p:cNvSpPr>
              <a:spLocks noChangeShapeType="1"/>
            </p:cNvSpPr>
            <p:nvPr/>
          </p:nvSpPr>
          <p:spPr bwMode="auto">
            <a:xfrm>
              <a:off x="523" y="1183"/>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9" name="Line 6"/>
            <p:cNvSpPr>
              <a:spLocks noChangeShapeType="1"/>
            </p:cNvSpPr>
            <p:nvPr/>
          </p:nvSpPr>
          <p:spPr bwMode="auto">
            <a:xfrm>
              <a:off x="253" y="1183"/>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10" name="Line 7"/>
            <p:cNvSpPr>
              <a:spLocks noChangeShapeType="1"/>
            </p:cNvSpPr>
            <p:nvPr/>
          </p:nvSpPr>
          <p:spPr bwMode="auto">
            <a:xfrm>
              <a:off x="1333" y="1183"/>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11" name="Line 8"/>
            <p:cNvSpPr>
              <a:spLocks noChangeShapeType="1"/>
            </p:cNvSpPr>
            <p:nvPr/>
          </p:nvSpPr>
          <p:spPr bwMode="auto">
            <a:xfrm>
              <a:off x="1063" y="1183"/>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12" name="Line 9"/>
            <p:cNvSpPr>
              <a:spLocks noChangeShapeType="1"/>
            </p:cNvSpPr>
            <p:nvPr/>
          </p:nvSpPr>
          <p:spPr bwMode="auto">
            <a:xfrm>
              <a:off x="793" y="1183"/>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3558" name="Group 10"/>
          <p:cNvGrpSpPr>
            <a:grpSpLocks/>
          </p:cNvGrpSpPr>
          <p:nvPr/>
        </p:nvGrpSpPr>
        <p:grpSpPr bwMode="auto">
          <a:xfrm>
            <a:off x="4630739" y="1260475"/>
            <a:ext cx="782637" cy="0"/>
            <a:chOff x="1957" y="794"/>
            <a:chExt cx="493" cy="0"/>
          </a:xfrm>
        </p:grpSpPr>
        <p:sp>
          <p:nvSpPr>
            <p:cNvPr id="23606" name="Line 11"/>
            <p:cNvSpPr>
              <a:spLocks noChangeShapeType="1"/>
            </p:cNvSpPr>
            <p:nvPr/>
          </p:nvSpPr>
          <p:spPr bwMode="auto">
            <a:xfrm>
              <a:off x="2226" y="794"/>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7" name="Line 12"/>
            <p:cNvSpPr>
              <a:spLocks noChangeShapeType="1"/>
            </p:cNvSpPr>
            <p:nvPr/>
          </p:nvSpPr>
          <p:spPr bwMode="auto">
            <a:xfrm>
              <a:off x="1957" y="794"/>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3559" name="Group 13"/>
          <p:cNvGrpSpPr>
            <a:grpSpLocks/>
          </p:cNvGrpSpPr>
          <p:nvPr/>
        </p:nvGrpSpPr>
        <p:grpSpPr bwMode="auto">
          <a:xfrm>
            <a:off x="4416426" y="2352675"/>
            <a:ext cx="1209675" cy="0"/>
            <a:chOff x="1822" y="1482"/>
            <a:chExt cx="762" cy="0"/>
          </a:xfrm>
        </p:grpSpPr>
        <p:sp>
          <p:nvSpPr>
            <p:cNvPr id="23603" name="Line 14"/>
            <p:cNvSpPr>
              <a:spLocks noChangeShapeType="1"/>
            </p:cNvSpPr>
            <p:nvPr/>
          </p:nvSpPr>
          <p:spPr bwMode="auto">
            <a:xfrm>
              <a:off x="2091" y="1482"/>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4" name="Line 15"/>
            <p:cNvSpPr>
              <a:spLocks noChangeShapeType="1"/>
            </p:cNvSpPr>
            <p:nvPr/>
          </p:nvSpPr>
          <p:spPr bwMode="auto">
            <a:xfrm>
              <a:off x="1822" y="1482"/>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5" name="Line 16"/>
            <p:cNvSpPr>
              <a:spLocks noChangeShapeType="1"/>
            </p:cNvSpPr>
            <p:nvPr/>
          </p:nvSpPr>
          <p:spPr bwMode="auto">
            <a:xfrm>
              <a:off x="2360" y="1482"/>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3560" name="Rectangle 17"/>
          <p:cNvSpPr>
            <a:spLocks noChangeArrowheads="1"/>
          </p:cNvSpPr>
          <p:nvPr/>
        </p:nvSpPr>
        <p:spPr bwMode="auto">
          <a:xfrm>
            <a:off x="5672138" y="2008188"/>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3561" name="Line 18"/>
          <p:cNvSpPr>
            <a:spLocks noChangeShapeType="1"/>
          </p:cNvSpPr>
          <p:nvPr/>
        </p:nvSpPr>
        <p:spPr bwMode="auto">
          <a:xfrm>
            <a:off x="6122989" y="1285875"/>
            <a:ext cx="1587" cy="5207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62" name="Line 19"/>
          <p:cNvSpPr>
            <a:spLocks noChangeShapeType="1"/>
          </p:cNvSpPr>
          <p:nvPr/>
        </p:nvSpPr>
        <p:spPr bwMode="auto">
          <a:xfrm>
            <a:off x="3951288" y="1882775"/>
            <a:ext cx="2667000" cy="1588"/>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63" name="Line 20"/>
          <p:cNvSpPr>
            <a:spLocks noChangeShapeType="1"/>
          </p:cNvSpPr>
          <p:nvPr/>
        </p:nvSpPr>
        <p:spPr bwMode="auto">
          <a:xfrm flipH="1">
            <a:off x="6108701" y="1958975"/>
            <a:ext cx="15875" cy="3429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64" name="Rectangle 21"/>
          <p:cNvSpPr>
            <a:spLocks noChangeArrowheads="1"/>
          </p:cNvSpPr>
          <p:nvPr/>
        </p:nvSpPr>
        <p:spPr bwMode="auto">
          <a:xfrm>
            <a:off x="6276976" y="1492250"/>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3565" name="Rectangle 22"/>
          <p:cNvSpPr>
            <a:spLocks noChangeArrowheads="1"/>
          </p:cNvSpPr>
          <p:nvPr/>
        </p:nvSpPr>
        <p:spPr bwMode="auto">
          <a:xfrm>
            <a:off x="6326189" y="2087563"/>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13335" name="Line 23"/>
          <p:cNvSpPr>
            <a:spLocks noChangeShapeType="1"/>
          </p:cNvSpPr>
          <p:nvPr/>
        </p:nvSpPr>
        <p:spPr bwMode="auto">
          <a:xfrm flipV="1">
            <a:off x="4516439" y="2159001"/>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36" name="Line 24"/>
          <p:cNvSpPr>
            <a:spLocks noChangeShapeType="1"/>
          </p:cNvSpPr>
          <p:nvPr/>
        </p:nvSpPr>
        <p:spPr bwMode="auto">
          <a:xfrm flipV="1">
            <a:off x="4973639" y="2159001"/>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68" name="Line 25"/>
          <p:cNvSpPr>
            <a:spLocks noChangeShapeType="1"/>
          </p:cNvSpPr>
          <p:nvPr/>
        </p:nvSpPr>
        <p:spPr bwMode="auto">
          <a:xfrm flipV="1">
            <a:off x="3951288" y="3675063"/>
            <a:ext cx="696912" cy="1249362"/>
          </a:xfrm>
          <a:prstGeom prst="line">
            <a:avLst/>
          </a:prstGeom>
          <a:noFill/>
          <a:ln w="19080" cap="sq">
            <a:solidFill>
              <a:srgbClr val="FFFFFF"/>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69" name="Line 26"/>
          <p:cNvSpPr>
            <a:spLocks noChangeShapeType="1"/>
          </p:cNvSpPr>
          <p:nvPr/>
        </p:nvSpPr>
        <p:spPr bwMode="auto">
          <a:xfrm>
            <a:off x="3951288" y="4972050"/>
            <a:ext cx="468312" cy="914400"/>
          </a:xfrm>
          <a:prstGeom prst="line">
            <a:avLst/>
          </a:prstGeom>
          <a:noFill/>
          <a:ln w="19080" cap="sq">
            <a:solidFill>
              <a:srgbClr val="FFFFFF"/>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70" name="Rectangle 27"/>
          <p:cNvSpPr>
            <a:spLocks noChangeArrowheads="1"/>
          </p:cNvSpPr>
          <p:nvPr/>
        </p:nvSpPr>
        <p:spPr bwMode="auto">
          <a:xfrm>
            <a:off x="5480050" y="3400425"/>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23571" name="Group 28"/>
          <p:cNvGrpSpPr>
            <a:grpSpLocks/>
          </p:cNvGrpSpPr>
          <p:nvPr/>
        </p:nvGrpSpPr>
        <p:grpSpPr bwMode="auto">
          <a:xfrm>
            <a:off x="1925638" y="4918075"/>
            <a:ext cx="2070100" cy="0"/>
            <a:chOff x="253" y="3098"/>
            <a:chExt cx="1304" cy="0"/>
          </a:xfrm>
        </p:grpSpPr>
        <p:sp>
          <p:nvSpPr>
            <p:cNvPr id="23598" name="Line 29"/>
            <p:cNvSpPr>
              <a:spLocks noChangeShapeType="1"/>
            </p:cNvSpPr>
            <p:nvPr/>
          </p:nvSpPr>
          <p:spPr bwMode="auto">
            <a:xfrm>
              <a:off x="523" y="309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99" name="Line 30"/>
            <p:cNvSpPr>
              <a:spLocks noChangeShapeType="1"/>
            </p:cNvSpPr>
            <p:nvPr/>
          </p:nvSpPr>
          <p:spPr bwMode="auto">
            <a:xfrm>
              <a:off x="253" y="309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0" name="Line 31"/>
            <p:cNvSpPr>
              <a:spLocks noChangeShapeType="1"/>
            </p:cNvSpPr>
            <p:nvPr/>
          </p:nvSpPr>
          <p:spPr bwMode="auto">
            <a:xfrm>
              <a:off x="1333" y="309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1" name="Line 32"/>
            <p:cNvSpPr>
              <a:spLocks noChangeShapeType="1"/>
            </p:cNvSpPr>
            <p:nvPr/>
          </p:nvSpPr>
          <p:spPr bwMode="auto">
            <a:xfrm>
              <a:off x="1063" y="309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602" name="Line 33"/>
            <p:cNvSpPr>
              <a:spLocks noChangeShapeType="1"/>
            </p:cNvSpPr>
            <p:nvPr/>
          </p:nvSpPr>
          <p:spPr bwMode="auto">
            <a:xfrm>
              <a:off x="793" y="309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3572" name="Group 34"/>
          <p:cNvGrpSpPr>
            <a:grpSpLocks/>
          </p:cNvGrpSpPr>
          <p:nvPr/>
        </p:nvGrpSpPr>
        <p:grpSpPr bwMode="auto">
          <a:xfrm>
            <a:off x="4703764" y="3705225"/>
            <a:ext cx="782637" cy="0"/>
            <a:chOff x="2003" y="2334"/>
            <a:chExt cx="493" cy="0"/>
          </a:xfrm>
        </p:grpSpPr>
        <p:sp>
          <p:nvSpPr>
            <p:cNvPr id="23596" name="Line 35"/>
            <p:cNvSpPr>
              <a:spLocks noChangeShapeType="1"/>
            </p:cNvSpPr>
            <p:nvPr/>
          </p:nvSpPr>
          <p:spPr bwMode="auto">
            <a:xfrm>
              <a:off x="2272" y="2334"/>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97" name="Line 36"/>
            <p:cNvSpPr>
              <a:spLocks noChangeShapeType="1"/>
            </p:cNvSpPr>
            <p:nvPr/>
          </p:nvSpPr>
          <p:spPr bwMode="auto">
            <a:xfrm>
              <a:off x="2003" y="2334"/>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3573" name="Group 37"/>
          <p:cNvGrpSpPr>
            <a:grpSpLocks/>
          </p:cNvGrpSpPr>
          <p:nvPr/>
        </p:nvGrpSpPr>
        <p:grpSpPr bwMode="auto">
          <a:xfrm>
            <a:off x="4416426" y="5830888"/>
            <a:ext cx="1209675" cy="0"/>
            <a:chOff x="1822" y="3673"/>
            <a:chExt cx="762" cy="0"/>
          </a:xfrm>
        </p:grpSpPr>
        <p:sp>
          <p:nvSpPr>
            <p:cNvPr id="23593" name="Line 38"/>
            <p:cNvSpPr>
              <a:spLocks noChangeShapeType="1"/>
            </p:cNvSpPr>
            <p:nvPr/>
          </p:nvSpPr>
          <p:spPr bwMode="auto">
            <a:xfrm>
              <a:off x="2091"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94" name="Line 39"/>
            <p:cNvSpPr>
              <a:spLocks noChangeShapeType="1"/>
            </p:cNvSpPr>
            <p:nvPr/>
          </p:nvSpPr>
          <p:spPr bwMode="auto">
            <a:xfrm>
              <a:off x="1822"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95" name="Line 40"/>
            <p:cNvSpPr>
              <a:spLocks noChangeShapeType="1"/>
            </p:cNvSpPr>
            <p:nvPr/>
          </p:nvSpPr>
          <p:spPr bwMode="auto">
            <a:xfrm>
              <a:off x="2360"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3574" name="Rectangle 41"/>
          <p:cNvSpPr>
            <a:spLocks noChangeArrowheads="1"/>
          </p:cNvSpPr>
          <p:nvPr/>
        </p:nvSpPr>
        <p:spPr bwMode="auto">
          <a:xfrm>
            <a:off x="5672138" y="5486400"/>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3575" name="Line 42"/>
          <p:cNvSpPr>
            <a:spLocks noChangeShapeType="1"/>
          </p:cNvSpPr>
          <p:nvPr/>
        </p:nvSpPr>
        <p:spPr bwMode="auto">
          <a:xfrm>
            <a:off x="6121400" y="3714750"/>
            <a:ext cx="1588" cy="1131888"/>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76" name="Line 43"/>
          <p:cNvSpPr>
            <a:spLocks noChangeShapeType="1"/>
          </p:cNvSpPr>
          <p:nvPr/>
        </p:nvSpPr>
        <p:spPr bwMode="auto">
          <a:xfrm>
            <a:off x="3951288" y="4922839"/>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77" name="Line 44"/>
          <p:cNvSpPr>
            <a:spLocks noChangeShapeType="1"/>
          </p:cNvSpPr>
          <p:nvPr/>
        </p:nvSpPr>
        <p:spPr bwMode="auto">
          <a:xfrm>
            <a:off x="6122989" y="5048250"/>
            <a:ext cx="1587" cy="7366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78" name="Rectangle 45"/>
          <p:cNvSpPr>
            <a:spLocks noChangeArrowheads="1"/>
          </p:cNvSpPr>
          <p:nvPr/>
        </p:nvSpPr>
        <p:spPr bwMode="auto">
          <a:xfrm>
            <a:off x="6173789" y="4075113"/>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3579" name="Rectangle 46"/>
          <p:cNvSpPr>
            <a:spLocks noChangeArrowheads="1"/>
          </p:cNvSpPr>
          <p:nvPr/>
        </p:nvSpPr>
        <p:spPr bwMode="auto">
          <a:xfrm>
            <a:off x="6223001" y="5294313"/>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13359" name="Line 47"/>
          <p:cNvSpPr>
            <a:spLocks noChangeShapeType="1"/>
          </p:cNvSpPr>
          <p:nvPr/>
        </p:nvSpPr>
        <p:spPr bwMode="auto">
          <a:xfrm flipV="1">
            <a:off x="4516439" y="563721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60" name="Line 48"/>
          <p:cNvSpPr>
            <a:spLocks noChangeShapeType="1"/>
          </p:cNvSpPr>
          <p:nvPr/>
        </p:nvSpPr>
        <p:spPr bwMode="auto">
          <a:xfrm flipV="1">
            <a:off x="4973639" y="563721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3582" name="Rectangle 49"/>
          <p:cNvSpPr>
            <a:spLocks noChangeArrowheads="1"/>
          </p:cNvSpPr>
          <p:nvPr/>
        </p:nvSpPr>
        <p:spPr bwMode="auto">
          <a:xfrm>
            <a:off x="1681163" y="112714"/>
            <a:ext cx="88265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ions</a:t>
            </a:r>
          </a:p>
        </p:txBody>
      </p:sp>
      <p:sp>
        <p:nvSpPr>
          <p:cNvPr id="13362" name="Line 50"/>
          <p:cNvSpPr>
            <a:spLocks noChangeShapeType="1"/>
          </p:cNvSpPr>
          <p:nvPr/>
        </p:nvSpPr>
        <p:spPr bwMode="auto">
          <a:xfrm flipV="1">
            <a:off x="5430839" y="2159001"/>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63" name="Line 51"/>
          <p:cNvSpPr>
            <a:spLocks noChangeShapeType="1"/>
          </p:cNvSpPr>
          <p:nvPr/>
        </p:nvSpPr>
        <p:spPr bwMode="auto">
          <a:xfrm flipV="1">
            <a:off x="4745039" y="1060451"/>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64" name="Line 52"/>
          <p:cNvSpPr>
            <a:spLocks noChangeShapeType="1"/>
          </p:cNvSpPr>
          <p:nvPr/>
        </p:nvSpPr>
        <p:spPr bwMode="auto">
          <a:xfrm flipV="1">
            <a:off x="5354639" y="563721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65" name="Line 53"/>
          <p:cNvSpPr>
            <a:spLocks noChangeShapeType="1"/>
          </p:cNvSpPr>
          <p:nvPr/>
        </p:nvSpPr>
        <p:spPr bwMode="auto">
          <a:xfrm>
            <a:off x="4668839" y="5638800"/>
            <a:ext cx="1587" cy="3810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3366" name="Rectangle 54"/>
          <p:cNvSpPr>
            <a:spLocks noChangeArrowheads="1"/>
          </p:cNvSpPr>
          <p:nvPr/>
        </p:nvSpPr>
        <p:spPr bwMode="auto">
          <a:xfrm>
            <a:off x="1866901" y="533401"/>
            <a:ext cx="21574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EA18"/>
                </a:solidFill>
                <a:latin typeface="Arial" panose="020B0604020202020204" pitchFamily="34" charset="0"/>
              </a:rPr>
              <a:t>High Spin Complex</a:t>
            </a:r>
          </a:p>
        </p:txBody>
      </p:sp>
      <p:sp>
        <p:nvSpPr>
          <p:cNvPr id="13367" name="Rectangle 55"/>
          <p:cNvSpPr>
            <a:spLocks noChangeArrowheads="1"/>
          </p:cNvSpPr>
          <p:nvPr/>
        </p:nvSpPr>
        <p:spPr bwMode="auto">
          <a:xfrm>
            <a:off x="1908176" y="3295651"/>
            <a:ext cx="20669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EA18"/>
                </a:solidFill>
                <a:latin typeface="Arial" panose="020B0604020202020204" pitchFamily="34" charset="0"/>
              </a:rPr>
              <a:t>Low spin Complex</a:t>
            </a:r>
          </a:p>
        </p:txBody>
      </p:sp>
      <p:sp>
        <p:nvSpPr>
          <p:cNvPr id="23589" name="Rectangle 56"/>
          <p:cNvSpPr>
            <a:spLocks noChangeArrowheads="1"/>
          </p:cNvSpPr>
          <p:nvPr/>
        </p:nvSpPr>
        <p:spPr bwMode="auto">
          <a:xfrm>
            <a:off x="7175500" y="4362451"/>
            <a:ext cx="3016250"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4 x </a:t>
            </a:r>
            <a:r>
              <a:rPr lang="tr-TR" altLang="tr-TR" sz="1800">
                <a:solidFill>
                  <a:srgbClr val="FFFFFF"/>
                </a:solidFill>
                <a:latin typeface="Arial" panose="020B0604020202020204" pitchFamily="34" charset="0"/>
              </a:rPr>
              <a:t>(</a:t>
            </a:r>
            <a:r>
              <a:rPr lang="en-GB" altLang="tr-TR" sz="1800">
                <a:solidFill>
                  <a:srgbClr val="FFFFFF"/>
                </a:solidFill>
                <a:latin typeface="Arial" panose="020B0604020202020204" pitchFamily="34" charset="0"/>
              </a:rPr>
              <a:t>-4</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a:t>
            </a:r>
          </a:p>
          <a:p>
            <a:pPr algn="ctr" defTabSz="449263" eaLnBrk="0" fontAlgn="base" hangingPunct="0">
              <a:lnSpc>
                <a:spcPct val="150000"/>
              </a:lnSpc>
              <a:spcBef>
                <a:spcPct val="0"/>
              </a:spcBef>
              <a:spcAft>
                <a:spcPct val="0"/>
              </a:spcAft>
              <a:buClrTx/>
            </a:pPr>
            <a:r>
              <a:rPr lang="en-GB" altLang="tr-TR" sz="1800">
                <a:solidFill>
                  <a:srgbClr val="FFFFFF"/>
                </a:solidFill>
                <a:latin typeface="Arial" panose="020B0604020202020204" pitchFamily="34" charset="0"/>
              </a:rPr>
              <a:t>= - 16 </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 </a:t>
            </a:r>
            <a:r>
              <a:rPr lang="tr-TR" altLang="tr-TR" sz="1800">
                <a:solidFill>
                  <a:srgbClr val="FFFFFF"/>
                </a:solidFill>
                <a:latin typeface="Arial" panose="020B0604020202020204" pitchFamily="34" charset="0"/>
              </a:rPr>
              <a:t>3</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en-GB" altLang="tr-TR" sz="1800">
                <a:solidFill>
                  <a:srgbClr val="FFFFFF"/>
                </a:solidFill>
                <a:latin typeface="Arial" panose="020B0604020202020204" pitchFamily="34" charset="0"/>
              </a:rPr>
              <a:t> </a:t>
            </a:r>
          </a:p>
        </p:txBody>
      </p:sp>
      <p:sp>
        <p:nvSpPr>
          <p:cNvPr id="23590" name="Rectangle 57"/>
          <p:cNvSpPr>
            <a:spLocks noChangeArrowheads="1"/>
          </p:cNvSpPr>
          <p:nvPr/>
        </p:nvSpPr>
        <p:spPr bwMode="auto">
          <a:xfrm>
            <a:off x="7175500" y="1246189"/>
            <a:ext cx="3416300"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3 x </a:t>
            </a:r>
            <a:r>
              <a:rPr lang="tr-TR" altLang="tr-TR" sz="1800">
                <a:solidFill>
                  <a:srgbClr val="FFFFFF"/>
                </a:solidFill>
                <a:latin typeface="Arial" panose="020B0604020202020204" pitchFamily="34" charset="0"/>
              </a:rPr>
              <a:t>(</a:t>
            </a:r>
            <a:r>
              <a:rPr lang="en-GB" altLang="tr-TR" sz="1800">
                <a:solidFill>
                  <a:srgbClr val="FFFFFF"/>
                </a:solidFill>
                <a:latin typeface="Arial" panose="020B0604020202020204" pitchFamily="34" charset="0"/>
              </a:rPr>
              <a:t>- 4</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+ 1 x 6 </a:t>
            </a:r>
            <a:r>
              <a:rPr lang="tr-TR" altLang="tr-TR" sz="1800">
                <a:solidFill>
                  <a:srgbClr val="FFFFFF"/>
                </a:solidFill>
                <a:latin typeface="Arial" panose="020B0604020202020204" pitchFamily="34" charset="0"/>
              </a:rPr>
              <a:t>Dq</a:t>
            </a:r>
          </a:p>
          <a:p>
            <a:pPr algn="ctr" defTabSz="449263" eaLnBrk="0" fontAlgn="base" hangingPunct="0">
              <a:lnSpc>
                <a:spcPct val="150000"/>
              </a:lnSpc>
              <a:spcBef>
                <a:spcPct val="0"/>
              </a:spcBef>
              <a:spcAft>
                <a:spcPct val="0"/>
              </a:spcAft>
              <a:buClrTx/>
            </a:pPr>
            <a:r>
              <a:rPr lang="en-GB" altLang="tr-TR" sz="1800">
                <a:solidFill>
                  <a:srgbClr val="FFFFFF"/>
                </a:solidFill>
                <a:latin typeface="Arial" panose="020B0604020202020204" pitchFamily="34" charset="0"/>
              </a:rPr>
              <a:t>= - 6</a:t>
            </a:r>
            <a:r>
              <a:rPr lang="tr-TR" altLang="tr-TR" sz="1800">
                <a:solidFill>
                  <a:srgbClr val="FFFFFF"/>
                </a:solidFill>
                <a:latin typeface="Arial" panose="020B0604020202020204" pitchFamily="34" charset="0"/>
              </a:rPr>
              <a:t> Dq</a:t>
            </a:r>
            <a:r>
              <a:rPr lang="tr-TR" altLang="tr-TR" sz="1800" baseline="-200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+ 3</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p>
        </p:txBody>
      </p:sp>
      <p:sp>
        <p:nvSpPr>
          <p:cNvPr id="23591" name="Rectangle 58"/>
          <p:cNvSpPr>
            <a:spLocks noChangeArrowheads="1"/>
          </p:cNvSpPr>
          <p:nvPr/>
        </p:nvSpPr>
        <p:spPr bwMode="auto">
          <a:xfrm>
            <a:off x="2135188" y="6308726"/>
            <a:ext cx="1841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sp>
        <p:nvSpPr>
          <p:cNvPr id="13371" name="Rectangle 59"/>
          <p:cNvSpPr>
            <a:spLocks noChangeArrowheads="1"/>
          </p:cNvSpPr>
          <p:nvPr/>
        </p:nvSpPr>
        <p:spPr bwMode="auto">
          <a:xfrm>
            <a:off x="6175376" y="228601"/>
            <a:ext cx="34655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Two arrangements are available</a:t>
            </a:r>
          </a:p>
        </p:txBody>
      </p:sp>
    </p:spTree>
    <p:extLst>
      <p:ext uri="{BB962C8B-B14F-4D97-AF65-F5344CB8AC3E}">
        <p14:creationId xmlns:p14="http://schemas.microsoft.com/office/powerpoint/2010/main" val="298464011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fill="hold" nodeType="clickEffect">
                                  <p:stCondLst>
                                    <p:cond delay="0"/>
                                  </p:stCondLst>
                                  <p:childTnLst>
                                    <p:set>
                                      <p:cBhvr additive="repl">
                                        <p:cTn id="6" dur="1000">
                                          <p:stCondLst>
                                            <p:cond delay="0"/>
                                          </p:stCondLst>
                                        </p:cTn>
                                        <p:tgtEl>
                                          <p:spTgt spid="1337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grpId="0" nodeType="clickEffect">
                                  <p:stCondLst>
                                    <p:cond delay="0"/>
                                  </p:stCondLst>
                                  <p:childTnLst>
                                    <p:set>
                                      <p:cBhvr additive="repl">
                                        <p:cTn id="10" dur="1" fill="hold">
                                          <p:stCondLst>
                                            <p:cond delay="499"/>
                                          </p:stCondLst>
                                        </p:cTn>
                                        <p:tgtEl>
                                          <p:spTgt spid="13335"/>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fill="hold" grpId="0" nodeType="afterEffect">
                                  <p:stCondLst>
                                    <p:cond delay="1000"/>
                                  </p:stCondLst>
                                  <p:childTnLst>
                                    <p:set>
                                      <p:cBhvr additive="repl">
                                        <p:cTn id="13" dur="1" fill="hold">
                                          <p:stCondLst>
                                            <p:cond delay="499"/>
                                          </p:stCondLst>
                                        </p:cTn>
                                        <p:tgtEl>
                                          <p:spTgt spid="13336"/>
                                        </p:tgtEl>
                                        <p:attrNameLst>
                                          <p:attrName>style.visibility</p:attrName>
                                        </p:attrNameLst>
                                      </p:cBhvr>
                                      <p:to>
                                        <p:strVal val="visible"/>
                                      </p:to>
                                    </p:set>
                                  </p:childTnLst>
                                </p:cTn>
                              </p:par>
                            </p:childTnLst>
                          </p:cTn>
                        </p:par>
                        <p:par>
                          <p:cTn id="14" fill="hold" nodeType="afterGroup">
                            <p:stCondLst>
                              <p:cond delay="2000"/>
                            </p:stCondLst>
                            <p:childTnLst>
                              <p:par>
                                <p:cTn id="15" presetID="1" presetClass="entr" fill="hold" grpId="0" nodeType="afterEffect">
                                  <p:stCondLst>
                                    <p:cond delay="1000"/>
                                  </p:stCondLst>
                                  <p:childTnLst>
                                    <p:set>
                                      <p:cBhvr additive="repl">
                                        <p:cTn id="16" dur="1" fill="hold">
                                          <p:stCondLst>
                                            <p:cond delay="499"/>
                                          </p:stCondLst>
                                        </p:cTn>
                                        <p:tgtEl>
                                          <p:spTgt spid="13362"/>
                                        </p:tgtEl>
                                        <p:attrNameLst>
                                          <p:attrName>style.visibility</p:attrName>
                                        </p:attrNameLst>
                                      </p:cBhvr>
                                      <p:to>
                                        <p:strVal val="visible"/>
                                      </p:to>
                                    </p:set>
                                  </p:childTnLst>
                                </p:cTn>
                              </p:par>
                            </p:childTnLst>
                          </p:cTn>
                        </p:par>
                        <p:par>
                          <p:cTn id="17" fill="hold" nodeType="afterGroup">
                            <p:stCondLst>
                              <p:cond delay="3500"/>
                            </p:stCondLst>
                            <p:childTnLst>
                              <p:par>
                                <p:cTn id="18" presetID="1" presetClass="entr" fill="hold" grpId="0" nodeType="afterEffect">
                                  <p:stCondLst>
                                    <p:cond delay="1000"/>
                                  </p:stCondLst>
                                  <p:childTnLst>
                                    <p:set>
                                      <p:cBhvr additive="repl">
                                        <p:cTn id="19" dur="1" fill="hold">
                                          <p:stCondLst>
                                            <p:cond delay="499"/>
                                          </p:stCondLst>
                                        </p:cTn>
                                        <p:tgtEl>
                                          <p:spTgt spid="13363"/>
                                        </p:tgtEl>
                                        <p:attrNameLst>
                                          <p:attrName>style.visibility</p:attrName>
                                        </p:attrNameLst>
                                      </p:cBhvr>
                                      <p:to>
                                        <p:strVal val="visible"/>
                                      </p:to>
                                    </p:set>
                                  </p:childTnLst>
                                </p:cTn>
                              </p:par>
                            </p:childTnLst>
                          </p:cTn>
                        </p:par>
                        <p:par>
                          <p:cTn id="20" fill="hold" nodeType="afterGroup">
                            <p:stCondLst>
                              <p:cond delay="5000"/>
                            </p:stCondLst>
                            <p:childTnLst>
                              <p:par>
                                <p:cTn id="21" presetID="1" presetClass="entr" fill="hold" nodeType="afterEffect">
                                  <p:stCondLst>
                                    <p:cond delay="1000"/>
                                  </p:stCondLst>
                                  <p:childTnLst>
                                    <p:set>
                                      <p:cBhvr additive="repl">
                                        <p:cTn id="22" dur="1" fill="hold">
                                          <p:stCondLst>
                                            <p:cond delay="499"/>
                                          </p:stCondLst>
                                        </p:cTn>
                                        <p:tgtEl>
                                          <p:spTgt spid="1336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fill="hold" grpId="0" nodeType="clickEffect">
                                  <p:stCondLst>
                                    <p:cond delay="0"/>
                                  </p:stCondLst>
                                  <p:childTnLst>
                                    <p:set>
                                      <p:cBhvr additive="repl">
                                        <p:cTn id="26" dur="1" fill="hold">
                                          <p:stCondLst>
                                            <p:cond delay="499"/>
                                          </p:stCondLst>
                                        </p:cTn>
                                        <p:tgtEl>
                                          <p:spTgt spid="13359"/>
                                        </p:tgtEl>
                                        <p:attrNameLst>
                                          <p:attrName>style.visibility</p:attrName>
                                        </p:attrNameLst>
                                      </p:cBhvr>
                                      <p:to>
                                        <p:strVal val="visible"/>
                                      </p:to>
                                    </p:set>
                                  </p:childTnLst>
                                </p:cTn>
                              </p:par>
                            </p:childTnLst>
                          </p:cTn>
                        </p:par>
                        <p:par>
                          <p:cTn id="27" fill="hold" nodeType="afterGroup">
                            <p:stCondLst>
                              <p:cond delay="500"/>
                            </p:stCondLst>
                            <p:childTnLst>
                              <p:par>
                                <p:cTn id="28" presetID="1" presetClass="entr" fill="hold" grpId="0" nodeType="afterEffect">
                                  <p:stCondLst>
                                    <p:cond delay="1000"/>
                                  </p:stCondLst>
                                  <p:childTnLst>
                                    <p:set>
                                      <p:cBhvr additive="repl">
                                        <p:cTn id="29" dur="1" fill="hold">
                                          <p:stCondLst>
                                            <p:cond delay="499"/>
                                          </p:stCondLst>
                                        </p:cTn>
                                        <p:tgtEl>
                                          <p:spTgt spid="13360"/>
                                        </p:tgtEl>
                                        <p:attrNameLst>
                                          <p:attrName>style.visibility</p:attrName>
                                        </p:attrNameLst>
                                      </p:cBhvr>
                                      <p:to>
                                        <p:strVal val="visible"/>
                                      </p:to>
                                    </p:set>
                                  </p:childTnLst>
                                </p:cTn>
                              </p:par>
                            </p:childTnLst>
                          </p:cTn>
                        </p:par>
                        <p:par>
                          <p:cTn id="30" fill="hold" nodeType="afterGroup">
                            <p:stCondLst>
                              <p:cond delay="2000"/>
                            </p:stCondLst>
                            <p:childTnLst>
                              <p:par>
                                <p:cTn id="31" presetID="1" presetClass="entr" fill="hold" grpId="0" nodeType="afterEffect">
                                  <p:stCondLst>
                                    <p:cond delay="1000"/>
                                  </p:stCondLst>
                                  <p:childTnLst>
                                    <p:set>
                                      <p:cBhvr additive="repl">
                                        <p:cTn id="32" dur="1" fill="hold">
                                          <p:stCondLst>
                                            <p:cond delay="499"/>
                                          </p:stCondLst>
                                        </p:cTn>
                                        <p:tgtEl>
                                          <p:spTgt spid="13364"/>
                                        </p:tgtEl>
                                        <p:attrNameLst>
                                          <p:attrName>style.visibility</p:attrName>
                                        </p:attrNameLst>
                                      </p:cBhvr>
                                      <p:to>
                                        <p:strVal val="visible"/>
                                      </p:to>
                                    </p:set>
                                  </p:childTnLst>
                                </p:cTn>
                              </p:par>
                            </p:childTnLst>
                          </p:cTn>
                        </p:par>
                        <p:par>
                          <p:cTn id="33" fill="hold" nodeType="afterGroup">
                            <p:stCondLst>
                              <p:cond delay="3500"/>
                            </p:stCondLst>
                            <p:childTnLst>
                              <p:par>
                                <p:cTn id="34" presetID="1" presetClass="entr" fill="hold" grpId="0" nodeType="afterEffect">
                                  <p:stCondLst>
                                    <p:cond delay="1000"/>
                                  </p:stCondLst>
                                  <p:childTnLst>
                                    <p:set>
                                      <p:cBhvr additive="repl">
                                        <p:cTn id="35" dur="1" fill="hold">
                                          <p:stCondLst>
                                            <p:cond delay="499"/>
                                          </p:stCondLst>
                                        </p:cTn>
                                        <p:tgtEl>
                                          <p:spTgt spid="13365"/>
                                        </p:tgtEl>
                                        <p:attrNameLst>
                                          <p:attrName>style.visibility</p:attrName>
                                        </p:attrNameLst>
                                      </p:cBhvr>
                                      <p:to>
                                        <p:strVal val="visible"/>
                                      </p:to>
                                    </p:set>
                                  </p:childTnLst>
                                </p:cTn>
                              </p:par>
                            </p:childTnLst>
                          </p:cTn>
                        </p:par>
                        <p:par>
                          <p:cTn id="36" fill="hold" nodeType="afterGroup">
                            <p:stCondLst>
                              <p:cond delay="5000"/>
                            </p:stCondLst>
                            <p:childTnLst>
                              <p:par>
                                <p:cTn id="37" presetID="1" presetClass="entr" fill="hold" nodeType="afterEffect">
                                  <p:stCondLst>
                                    <p:cond delay="1000"/>
                                  </p:stCondLst>
                                  <p:childTnLst>
                                    <p:set>
                                      <p:cBhvr additive="repl">
                                        <p:cTn id="38" dur="1" fill="hold">
                                          <p:stCondLst>
                                            <p:cond delay="499"/>
                                          </p:stCondLst>
                                        </p:cTn>
                                        <p:tgtEl>
                                          <p:spTgt spid="13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5" grpId="0" animBg="1"/>
      <p:bldP spid="13336" grpId="0" animBg="1"/>
      <p:bldP spid="13359" grpId="0" animBg="1"/>
      <p:bldP spid="13360" grpId="0" animBg="1"/>
      <p:bldP spid="13362" grpId="0" animBg="1"/>
      <p:bldP spid="13363" grpId="0" animBg="1"/>
      <p:bldP spid="13364" grpId="0" animBg="1"/>
      <p:bldP spid="1336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1"/>
          <p:cNvSpPr>
            <a:spLocks noChangeShapeType="1"/>
          </p:cNvSpPr>
          <p:nvPr/>
        </p:nvSpPr>
        <p:spPr bwMode="auto">
          <a:xfrm flipV="1">
            <a:off x="4343400" y="1674813"/>
            <a:ext cx="609600" cy="58261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03" name="Line 2"/>
          <p:cNvSpPr>
            <a:spLocks noChangeShapeType="1"/>
          </p:cNvSpPr>
          <p:nvPr/>
        </p:nvSpPr>
        <p:spPr bwMode="auto">
          <a:xfrm>
            <a:off x="4343400" y="2255838"/>
            <a:ext cx="457200" cy="4111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25604" name="Group 3"/>
          <p:cNvGrpSpPr>
            <a:grpSpLocks/>
          </p:cNvGrpSpPr>
          <p:nvPr/>
        </p:nvGrpSpPr>
        <p:grpSpPr bwMode="auto">
          <a:xfrm>
            <a:off x="2271713" y="2251075"/>
            <a:ext cx="2070100" cy="0"/>
            <a:chOff x="471" y="1418"/>
            <a:chExt cx="1304" cy="0"/>
          </a:xfrm>
        </p:grpSpPr>
        <p:sp>
          <p:nvSpPr>
            <p:cNvPr id="25661" name="Line 4"/>
            <p:cNvSpPr>
              <a:spLocks noChangeShapeType="1"/>
            </p:cNvSpPr>
            <p:nvPr/>
          </p:nvSpPr>
          <p:spPr bwMode="auto">
            <a:xfrm>
              <a:off x="741" y="141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62" name="Line 5"/>
            <p:cNvSpPr>
              <a:spLocks noChangeShapeType="1"/>
            </p:cNvSpPr>
            <p:nvPr/>
          </p:nvSpPr>
          <p:spPr bwMode="auto">
            <a:xfrm>
              <a:off x="471" y="141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63" name="Line 6"/>
            <p:cNvSpPr>
              <a:spLocks noChangeShapeType="1"/>
            </p:cNvSpPr>
            <p:nvPr/>
          </p:nvSpPr>
          <p:spPr bwMode="auto">
            <a:xfrm>
              <a:off x="1551" y="141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64" name="Line 7"/>
            <p:cNvSpPr>
              <a:spLocks noChangeShapeType="1"/>
            </p:cNvSpPr>
            <p:nvPr/>
          </p:nvSpPr>
          <p:spPr bwMode="auto">
            <a:xfrm>
              <a:off x="1281" y="141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65" name="Line 8"/>
            <p:cNvSpPr>
              <a:spLocks noChangeShapeType="1"/>
            </p:cNvSpPr>
            <p:nvPr/>
          </p:nvSpPr>
          <p:spPr bwMode="auto">
            <a:xfrm>
              <a:off x="1011" y="1418"/>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5605" name="Group 9"/>
          <p:cNvGrpSpPr>
            <a:grpSpLocks/>
          </p:cNvGrpSpPr>
          <p:nvPr/>
        </p:nvGrpSpPr>
        <p:grpSpPr bwMode="auto">
          <a:xfrm>
            <a:off x="5022850" y="1646238"/>
            <a:ext cx="782638" cy="0"/>
            <a:chOff x="2204" y="1037"/>
            <a:chExt cx="493" cy="0"/>
          </a:xfrm>
        </p:grpSpPr>
        <p:sp>
          <p:nvSpPr>
            <p:cNvPr id="25659" name="Line 10"/>
            <p:cNvSpPr>
              <a:spLocks noChangeShapeType="1"/>
            </p:cNvSpPr>
            <p:nvPr/>
          </p:nvSpPr>
          <p:spPr bwMode="auto">
            <a:xfrm>
              <a:off x="2473" y="1037"/>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60" name="Line 11"/>
            <p:cNvSpPr>
              <a:spLocks noChangeShapeType="1"/>
            </p:cNvSpPr>
            <p:nvPr/>
          </p:nvSpPr>
          <p:spPr bwMode="auto">
            <a:xfrm>
              <a:off x="2204" y="1037"/>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5606" name="Group 12"/>
          <p:cNvGrpSpPr>
            <a:grpSpLocks/>
          </p:cNvGrpSpPr>
          <p:nvPr/>
        </p:nvGrpSpPr>
        <p:grpSpPr bwMode="auto">
          <a:xfrm>
            <a:off x="4808539" y="2706688"/>
            <a:ext cx="1209675" cy="0"/>
            <a:chOff x="2069" y="1705"/>
            <a:chExt cx="762" cy="0"/>
          </a:xfrm>
        </p:grpSpPr>
        <p:sp>
          <p:nvSpPr>
            <p:cNvPr id="25656" name="Line 13"/>
            <p:cNvSpPr>
              <a:spLocks noChangeShapeType="1"/>
            </p:cNvSpPr>
            <p:nvPr/>
          </p:nvSpPr>
          <p:spPr bwMode="auto">
            <a:xfrm>
              <a:off x="2338" y="170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7" name="Line 14"/>
            <p:cNvSpPr>
              <a:spLocks noChangeShapeType="1"/>
            </p:cNvSpPr>
            <p:nvPr/>
          </p:nvSpPr>
          <p:spPr bwMode="auto">
            <a:xfrm>
              <a:off x="2069" y="170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8" name="Line 15"/>
            <p:cNvSpPr>
              <a:spLocks noChangeShapeType="1"/>
            </p:cNvSpPr>
            <p:nvPr/>
          </p:nvSpPr>
          <p:spPr bwMode="auto">
            <a:xfrm>
              <a:off x="2607" y="170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14352" name="Group 16"/>
          <p:cNvGrpSpPr>
            <a:grpSpLocks/>
          </p:cNvGrpSpPr>
          <p:nvPr/>
        </p:nvGrpSpPr>
        <p:grpSpPr bwMode="auto">
          <a:xfrm>
            <a:off x="5799141" y="1247776"/>
            <a:ext cx="681038" cy="1624013"/>
            <a:chOff x="2693" y="786"/>
            <a:chExt cx="429" cy="1023"/>
          </a:xfrm>
        </p:grpSpPr>
        <p:sp>
          <p:nvSpPr>
            <p:cNvPr id="25654" name="Rectangle 17"/>
            <p:cNvSpPr>
              <a:spLocks noChangeArrowheads="1"/>
            </p:cNvSpPr>
            <p:nvPr/>
          </p:nvSpPr>
          <p:spPr bwMode="auto">
            <a:xfrm>
              <a:off x="2693" y="786"/>
              <a:ext cx="249" cy="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sp>
          <p:nvSpPr>
            <p:cNvPr id="25655" name="Rectangle 18"/>
            <p:cNvSpPr>
              <a:spLocks noChangeArrowheads="1"/>
            </p:cNvSpPr>
            <p:nvPr/>
          </p:nvSpPr>
          <p:spPr bwMode="auto">
            <a:xfrm>
              <a:off x="2860" y="1488"/>
              <a:ext cx="262" cy="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grpSp>
      <p:sp>
        <p:nvSpPr>
          <p:cNvPr id="25608" name="Line 19"/>
          <p:cNvSpPr>
            <a:spLocks noChangeShapeType="1"/>
          </p:cNvSpPr>
          <p:nvPr/>
        </p:nvSpPr>
        <p:spPr bwMode="auto">
          <a:xfrm>
            <a:off x="6515100" y="1658938"/>
            <a:ext cx="1588" cy="5207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09" name="Line 20"/>
          <p:cNvSpPr>
            <a:spLocks noChangeShapeType="1"/>
          </p:cNvSpPr>
          <p:nvPr/>
        </p:nvSpPr>
        <p:spPr bwMode="auto">
          <a:xfrm>
            <a:off x="4343400" y="2255839"/>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10" name="Line 21"/>
          <p:cNvSpPr>
            <a:spLocks noChangeShapeType="1"/>
          </p:cNvSpPr>
          <p:nvPr/>
        </p:nvSpPr>
        <p:spPr bwMode="auto">
          <a:xfrm flipH="1">
            <a:off x="6500814" y="2332038"/>
            <a:ext cx="15875" cy="3302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11" name="Rectangle 22"/>
          <p:cNvSpPr>
            <a:spLocks noChangeArrowheads="1"/>
          </p:cNvSpPr>
          <p:nvPr/>
        </p:nvSpPr>
        <p:spPr bwMode="auto">
          <a:xfrm>
            <a:off x="6669089" y="1770063"/>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5612" name="Rectangle 23"/>
          <p:cNvSpPr>
            <a:spLocks noChangeArrowheads="1"/>
          </p:cNvSpPr>
          <p:nvPr/>
        </p:nvSpPr>
        <p:spPr bwMode="auto">
          <a:xfrm>
            <a:off x="6718301" y="2289175"/>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25613" name="Rectangle 24"/>
          <p:cNvSpPr>
            <a:spLocks noChangeArrowheads="1"/>
          </p:cNvSpPr>
          <p:nvPr/>
        </p:nvSpPr>
        <p:spPr bwMode="auto">
          <a:xfrm>
            <a:off x="1687514" y="112714"/>
            <a:ext cx="17621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5</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ions</a:t>
            </a:r>
            <a:r>
              <a:rPr lang="en-GB" altLang="tr-TR" sz="1800">
                <a:solidFill>
                  <a:srgbClr val="FFFFFF"/>
                </a:solidFill>
                <a:latin typeface="Arial" panose="020B0604020202020204" pitchFamily="34" charset="0"/>
              </a:rPr>
              <a:t>, 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sp>
        <p:nvSpPr>
          <p:cNvPr id="14361" name="Line 25"/>
          <p:cNvSpPr>
            <a:spLocks noChangeShapeType="1"/>
          </p:cNvSpPr>
          <p:nvPr/>
        </p:nvSpPr>
        <p:spPr bwMode="auto">
          <a:xfrm flipV="1">
            <a:off x="4908550" y="2513014"/>
            <a:ext cx="1588"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62" name="Rectangle 26"/>
          <p:cNvSpPr>
            <a:spLocks noChangeArrowheads="1"/>
          </p:cNvSpPr>
          <p:nvPr/>
        </p:nvSpPr>
        <p:spPr bwMode="auto">
          <a:xfrm>
            <a:off x="8032751" y="1763714"/>
            <a:ext cx="1833563" cy="649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a:t>
            </a:r>
            <a:r>
              <a:rPr lang="en-GB" altLang="tr-TR" sz="1800">
                <a:solidFill>
                  <a:srgbClr val="FFCC18"/>
                </a:solidFill>
                <a:latin typeface="Arial" panose="020B0604020202020204" pitchFamily="34" charset="0"/>
              </a:rPr>
              <a:t> 0</a:t>
            </a:r>
            <a:r>
              <a:rPr lang="tr-TR" altLang="tr-TR" sz="1800">
                <a:solidFill>
                  <a:srgbClr val="FFCC18"/>
                </a:solidFill>
                <a:latin typeface="Arial" panose="020B0604020202020204" pitchFamily="34" charset="0"/>
              </a:rPr>
              <a:t> + </a:t>
            </a:r>
            <a:r>
              <a:rPr lang="tr-TR" altLang="tr-TR" sz="1800">
                <a:solidFill>
                  <a:srgbClr val="FFFFFF"/>
                </a:solidFill>
                <a:latin typeface="Arial" panose="020B0604020202020204" pitchFamily="34" charset="0"/>
              </a:rPr>
              <a:t>4</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en-GB" altLang="tr-TR" sz="1800">
                <a:solidFill>
                  <a:srgbClr val="FFCC18"/>
                </a:solidFill>
                <a:latin typeface="Arial" panose="020B0604020202020204" pitchFamily="34" charset="0"/>
              </a:rPr>
              <a:t> </a:t>
            </a:r>
          </a:p>
        </p:txBody>
      </p:sp>
      <p:sp>
        <p:nvSpPr>
          <p:cNvPr id="14363" name="Line 27"/>
          <p:cNvSpPr>
            <a:spLocks noChangeShapeType="1"/>
          </p:cNvSpPr>
          <p:nvPr/>
        </p:nvSpPr>
        <p:spPr bwMode="auto">
          <a:xfrm flipV="1">
            <a:off x="5365750" y="2513014"/>
            <a:ext cx="1588"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64" name="Line 28"/>
          <p:cNvSpPr>
            <a:spLocks noChangeShapeType="1"/>
          </p:cNvSpPr>
          <p:nvPr/>
        </p:nvSpPr>
        <p:spPr bwMode="auto">
          <a:xfrm flipV="1">
            <a:off x="5791200" y="2513014"/>
            <a:ext cx="1588"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65" name="Line 29"/>
          <p:cNvSpPr>
            <a:spLocks noChangeShapeType="1"/>
          </p:cNvSpPr>
          <p:nvPr/>
        </p:nvSpPr>
        <p:spPr bwMode="auto">
          <a:xfrm flipV="1">
            <a:off x="5181600" y="1446214"/>
            <a:ext cx="1588"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66" name="Line 30"/>
          <p:cNvSpPr>
            <a:spLocks noChangeShapeType="1"/>
          </p:cNvSpPr>
          <p:nvPr/>
        </p:nvSpPr>
        <p:spPr bwMode="auto">
          <a:xfrm flipV="1">
            <a:off x="5638800" y="1446214"/>
            <a:ext cx="1588"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20" name="Line 31"/>
          <p:cNvSpPr>
            <a:spLocks noChangeShapeType="1"/>
          </p:cNvSpPr>
          <p:nvPr/>
        </p:nvSpPr>
        <p:spPr bwMode="auto">
          <a:xfrm flipV="1">
            <a:off x="4332288" y="4216401"/>
            <a:ext cx="685800" cy="917575"/>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21" name="Line 32"/>
          <p:cNvSpPr>
            <a:spLocks noChangeShapeType="1"/>
          </p:cNvSpPr>
          <p:nvPr/>
        </p:nvSpPr>
        <p:spPr bwMode="auto">
          <a:xfrm>
            <a:off x="4332289" y="5132388"/>
            <a:ext cx="388937" cy="679450"/>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25622" name="Group 33"/>
          <p:cNvGrpSpPr>
            <a:grpSpLocks/>
          </p:cNvGrpSpPr>
          <p:nvPr/>
        </p:nvGrpSpPr>
        <p:grpSpPr bwMode="auto">
          <a:xfrm>
            <a:off x="2260600" y="5127625"/>
            <a:ext cx="2070100" cy="0"/>
            <a:chOff x="464" y="3230"/>
            <a:chExt cx="1304" cy="0"/>
          </a:xfrm>
        </p:grpSpPr>
        <p:sp>
          <p:nvSpPr>
            <p:cNvPr id="25649" name="Line 34"/>
            <p:cNvSpPr>
              <a:spLocks noChangeShapeType="1"/>
            </p:cNvSpPr>
            <p:nvPr/>
          </p:nvSpPr>
          <p:spPr bwMode="auto">
            <a:xfrm>
              <a:off x="734" y="3230"/>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0" name="Line 35"/>
            <p:cNvSpPr>
              <a:spLocks noChangeShapeType="1"/>
            </p:cNvSpPr>
            <p:nvPr/>
          </p:nvSpPr>
          <p:spPr bwMode="auto">
            <a:xfrm>
              <a:off x="464" y="3230"/>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1" name="Line 36"/>
            <p:cNvSpPr>
              <a:spLocks noChangeShapeType="1"/>
            </p:cNvSpPr>
            <p:nvPr/>
          </p:nvSpPr>
          <p:spPr bwMode="auto">
            <a:xfrm>
              <a:off x="1544" y="3230"/>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2" name="Line 37"/>
            <p:cNvSpPr>
              <a:spLocks noChangeShapeType="1"/>
            </p:cNvSpPr>
            <p:nvPr/>
          </p:nvSpPr>
          <p:spPr bwMode="auto">
            <a:xfrm>
              <a:off x="1274" y="3230"/>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53" name="Line 38"/>
            <p:cNvSpPr>
              <a:spLocks noChangeShapeType="1"/>
            </p:cNvSpPr>
            <p:nvPr/>
          </p:nvSpPr>
          <p:spPr bwMode="auto">
            <a:xfrm>
              <a:off x="1004" y="3230"/>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5623" name="Group 39"/>
          <p:cNvGrpSpPr>
            <a:grpSpLocks/>
          </p:cNvGrpSpPr>
          <p:nvPr/>
        </p:nvGrpSpPr>
        <p:grpSpPr bwMode="auto">
          <a:xfrm>
            <a:off x="5011739" y="4217988"/>
            <a:ext cx="782637" cy="0"/>
            <a:chOff x="2197" y="2657"/>
            <a:chExt cx="493" cy="0"/>
          </a:xfrm>
        </p:grpSpPr>
        <p:sp>
          <p:nvSpPr>
            <p:cNvPr id="25647" name="Line 40"/>
            <p:cNvSpPr>
              <a:spLocks noChangeShapeType="1"/>
            </p:cNvSpPr>
            <p:nvPr/>
          </p:nvSpPr>
          <p:spPr bwMode="auto">
            <a:xfrm>
              <a:off x="2466" y="2657"/>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48" name="Line 41"/>
            <p:cNvSpPr>
              <a:spLocks noChangeShapeType="1"/>
            </p:cNvSpPr>
            <p:nvPr/>
          </p:nvSpPr>
          <p:spPr bwMode="auto">
            <a:xfrm>
              <a:off x="2197" y="2657"/>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5624" name="Group 42"/>
          <p:cNvGrpSpPr>
            <a:grpSpLocks/>
          </p:cNvGrpSpPr>
          <p:nvPr/>
        </p:nvGrpSpPr>
        <p:grpSpPr bwMode="auto">
          <a:xfrm>
            <a:off x="4797426" y="5811838"/>
            <a:ext cx="1209675" cy="0"/>
            <a:chOff x="2062" y="3661"/>
            <a:chExt cx="762" cy="0"/>
          </a:xfrm>
        </p:grpSpPr>
        <p:sp>
          <p:nvSpPr>
            <p:cNvPr id="25644" name="Line 43"/>
            <p:cNvSpPr>
              <a:spLocks noChangeShapeType="1"/>
            </p:cNvSpPr>
            <p:nvPr/>
          </p:nvSpPr>
          <p:spPr bwMode="auto">
            <a:xfrm>
              <a:off x="2331" y="3661"/>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45" name="Line 44"/>
            <p:cNvSpPr>
              <a:spLocks noChangeShapeType="1"/>
            </p:cNvSpPr>
            <p:nvPr/>
          </p:nvSpPr>
          <p:spPr bwMode="auto">
            <a:xfrm>
              <a:off x="2062" y="3661"/>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46" name="Line 45"/>
            <p:cNvSpPr>
              <a:spLocks noChangeShapeType="1"/>
            </p:cNvSpPr>
            <p:nvPr/>
          </p:nvSpPr>
          <p:spPr bwMode="auto">
            <a:xfrm>
              <a:off x="2600" y="3661"/>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14382" name="Group 46"/>
          <p:cNvGrpSpPr>
            <a:grpSpLocks/>
          </p:cNvGrpSpPr>
          <p:nvPr/>
        </p:nvGrpSpPr>
        <p:grpSpPr bwMode="auto">
          <a:xfrm>
            <a:off x="5788028" y="3913189"/>
            <a:ext cx="681038" cy="2063750"/>
            <a:chOff x="2686" y="2465"/>
            <a:chExt cx="429" cy="1300"/>
          </a:xfrm>
        </p:grpSpPr>
        <p:sp>
          <p:nvSpPr>
            <p:cNvPr id="25642" name="Rectangle 47"/>
            <p:cNvSpPr>
              <a:spLocks noChangeArrowheads="1"/>
            </p:cNvSpPr>
            <p:nvPr/>
          </p:nvSpPr>
          <p:spPr bwMode="auto">
            <a:xfrm>
              <a:off x="2686" y="2465"/>
              <a:ext cx="249" cy="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sp>
          <p:nvSpPr>
            <p:cNvPr id="25643" name="Rectangle 48"/>
            <p:cNvSpPr>
              <a:spLocks noChangeArrowheads="1"/>
            </p:cNvSpPr>
            <p:nvPr/>
          </p:nvSpPr>
          <p:spPr bwMode="auto">
            <a:xfrm>
              <a:off x="2853" y="3444"/>
              <a:ext cx="262" cy="3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grpSp>
      <p:sp>
        <p:nvSpPr>
          <p:cNvPr id="25626" name="Line 49"/>
          <p:cNvSpPr>
            <a:spLocks noChangeShapeType="1"/>
          </p:cNvSpPr>
          <p:nvPr/>
        </p:nvSpPr>
        <p:spPr bwMode="auto">
          <a:xfrm>
            <a:off x="6503989" y="4217988"/>
            <a:ext cx="1587" cy="8382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27" name="Line 50"/>
          <p:cNvSpPr>
            <a:spLocks noChangeShapeType="1"/>
          </p:cNvSpPr>
          <p:nvPr/>
        </p:nvSpPr>
        <p:spPr bwMode="auto">
          <a:xfrm>
            <a:off x="4332288" y="5132389"/>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28" name="Line 51"/>
          <p:cNvSpPr>
            <a:spLocks noChangeShapeType="1"/>
          </p:cNvSpPr>
          <p:nvPr/>
        </p:nvSpPr>
        <p:spPr bwMode="auto">
          <a:xfrm>
            <a:off x="6503989" y="5208588"/>
            <a:ext cx="1587" cy="5334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5629" name="Rectangle 52"/>
          <p:cNvSpPr>
            <a:spLocks noChangeArrowheads="1"/>
          </p:cNvSpPr>
          <p:nvPr/>
        </p:nvSpPr>
        <p:spPr bwMode="auto">
          <a:xfrm>
            <a:off x="6657976" y="4449763"/>
            <a:ext cx="7969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+6 </a:t>
            </a:r>
            <a:r>
              <a:rPr lang="tr-TR" altLang="tr-TR" sz="1800">
                <a:solidFill>
                  <a:srgbClr val="6CBAC2"/>
                </a:solidFill>
                <a:latin typeface="Arial" panose="020B0604020202020204" pitchFamily="34" charset="0"/>
              </a:rPr>
              <a:t>Dq</a:t>
            </a:r>
          </a:p>
        </p:txBody>
      </p:sp>
      <p:sp>
        <p:nvSpPr>
          <p:cNvPr id="25630" name="Rectangle 53"/>
          <p:cNvSpPr>
            <a:spLocks noChangeArrowheads="1"/>
          </p:cNvSpPr>
          <p:nvPr/>
        </p:nvSpPr>
        <p:spPr bwMode="auto">
          <a:xfrm>
            <a:off x="6707189" y="5337175"/>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14390" name="Line 54"/>
          <p:cNvSpPr>
            <a:spLocks noChangeShapeType="1"/>
          </p:cNvSpPr>
          <p:nvPr/>
        </p:nvSpPr>
        <p:spPr bwMode="auto">
          <a:xfrm flipV="1">
            <a:off x="4897439" y="561816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91" name="Line 55"/>
          <p:cNvSpPr>
            <a:spLocks noChangeShapeType="1"/>
          </p:cNvSpPr>
          <p:nvPr/>
        </p:nvSpPr>
        <p:spPr bwMode="auto">
          <a:xfrm flipV="1">
            <a:off x="5354639" y="561816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92" name="Line 56"/>
          <p:cNvSpPr>
            <a:spLocks noChangeShapeType="1"/>
          </p:cNvSpPr>
          <p:nvPr/>
        </p:nvSpPr>
        <p:spPr bwMode="auto">
          <a:xfrm flipV="1">
            <a:off x="5780089" y="5618164"/>
            <a:ext cx="1587" cy="3841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93" name="Line 57"/>
          <p:cNvSpPr>
            <a:spLocks noChangeShapeType="1"/>
          </p:cNvSpPr>
          <p:nvPr/>
        </p:nvSpPr>
        <p:spPr bwMode="auto">
          <a:xfrm>
            <a:off x="5029200" y="5638800"/>
            <a:ext cx="1588" cy="3810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94" name="Rectangle 58"/>
          <p:cNvSpPr>
            <a:spLocks noChangeArrowheads="1"/>
          </p:cNvSpPr>
          <p:nvPr/>
        </p:nvSpPr>
        <p:spPr bwMode="auto">
          <a:xfrm>
            <a:off x="1831975" y="823914"/>
            <a:ext cx="11430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High spin</a:t>
            </a:r>
            <a:endParaRPr lang="en-GB" altLang="tr-TR" sz="1800">
              <a:solidFill>
                <a:srgbClr val="FFFFFF"/>
              </a:solidFill>
              <a:latin typeface="Arial" panose="020B0604020202020204" pitchFamily="34" charset="0"/>
            </a:endParaRPr>
          </a:p>
        </p:txBody>
      </p:sp>
      <p:sp>
        <p:nvSpPr>
          <p:cNvPr id="14395" name="Rectangle 59"/>
          <p:cNvSpPr>
            <a:spLocks noChangeArrowheads="1"/>
          </p:cNvSpPr>
          <p:nvPr/>
        </p:nvSpPr>
        <p:spPr bwMode="auto">
          <a:xfrm>
            <a:off x="1812925" y="3544889"/>
            <a:ext cx="10922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Low spin</a:t>
            </a:r>
            <a:endParaRPr lang="en-GB" altLang="tr-TR" sz="1800">
              <a:solidFill>
                <a:srgbClr val="FFFFFF"/>
              </a:solidFill>
              <a:latin typeface="Arial" panose="020B0604020202020204" pitchFamily="34" charset="0"/>
            </a:endParaRPr>
          </a:p>
        </p:txBody>
      </p:sp>
      <p:sp>
        <p:nvSpPr>
          <p:cNvPr id="14396" name="Line 60"/>
          <p:cNvSpPr>
            <a:spLocks noChangeShapeType="1"/>
          </p:cNvSpPr>
          <p:nvPr/>
        </p:nvSpPr>
        <p:spPr bwMode="auto">
          <a:xfrm>
            <a:off x="5486400" y="5638800"/>
            <a:ext cx="1588" cy="3810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4397" name="Rectangle 61"/>
          <p:cNvSpPr>
            <a:spLocks noChangeArrowheads="1"/>
          </p:cNvSpPr>
          <p:nvPr/>
        </p:nvSpPr>
        <p:spPr bwMode="auto">
          <a:xfrm>
            <a:off x="7608888" y="4437064"/>
            <a:ext cx="3059112"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 </a:t>
            </a:r>
            <a:r>
              <a:rPr lang="en-GB" altLang="tr-TR" sz="1800">
                <a:solidFill>
                  <a:srgbClr val="FFFFFF"/>
                </a:solidFill>
                <a:latin typeface="Arial" panose="020B0604020202020204" pitchFamily="34" charset="0"/>
              </a:rPr>
              <a:t>= 5 x - 4 </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a:t>
            </a:r>
          </a:p>
          <a:p>
            <a:pP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          </a:t>
            </a:r>
            <a:r>
              <a:rPr lang="en-GB" altLang="tr-TR" sz="1800">
                <a:solidFill>
                  <a:srgbClr val="FFFFFF"/>
                </a:solidFill>
                <a:latin typeface="Arial" panose="020B0604020202020204" pitchFamily="34" charset="0"/>
              </a:rPr>
              <a:t>= - 20 </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 </a:t>
            </a:r>
            <a:r>
              <a:rPr lang="tr-TR" altLang="tr-TR" sz="1800">
                <a:solidFill>
                  <a:srgbClr val="FFFFFF"/>
                </a:solidFill>
                <a:latin typeface="Arial" panose="020B0604020202020204" pitchFamily="34" charset="0"/>
              </a:rPr>
              <a:t>4</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+ 2</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en-GB" altLang="tr-TR" sz="1800">
                <a:solidFill>
                  <a:srgbClr val="FFFFFF"/>
                </a:solidFill>
                <a:latin typeface="Arial" panose="020B0604020202020204" pitchFamily="34" charset="0"/>
              </a:rPr>
              <a:t> </a:t>
            </a:r>
          </a:p>
        </p:txBody>
      </p:sp>
      <p:sp>
        <p:nvSpPr>
          <p:cNvPr id="14398" name="Rectangle 62"/>
          <p:cNvSpPr>
            <a:spLocks noChangeArrowheads="1"/>
          </p:cNvSpPr>
          <p:nvPr/>
        </p:nvSpPr>
        <p:spPr bwMode="auto">
          <a:xfrm>
            <a:off x="7877176" y="2652714"/>
            <a:ext cx="21447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Single electrons   </a:t>
            </a:r>
            <a:r>
              <a:rPr lang="en-GB" altLang="tr-TR" sz="1800">
                <a:solidFill>
                  <a:srgbClr val="FF902E"/>
                </a:solidFill>
                <a:latin typeface="Arial" panose="020B0604020202020204" pitchFamily="34" charset="0"/>
              </a:rPr>
              <a:t>5</a:t>
            </a:r>
          </a:p>
        </p:txBody>
      </p:sp>
      <p:sp>
        <p:nvSpPr>
          <p:cNvPr id="14399" name="Rectangle 63"/>
          <p:cNvSpPr>
            <a:spLocks noChangeArrowheads="1"/>
          </p:cNvSpPr>
          <p:nvPr/>
        </p:nvSpPr>
        <p:spPr bwMode="auto">
          <a:xfrm>
            <a:off x="7877176" y="6029326"/>
            <a:ext cx="21447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Single electrons  </a:t>
            </a:r>
            <a:r>
              <a:rPr lang="en-GB" altLang="tr-TR" sz="1800">
                <a:solidFill>
                  <a:srgbClr val="FF902E"/>
                </a:solidFill>
                <a:latin typeface="Arial" panose="020B0604020202020204" pitchFamily="34" charset="0"/>
              </a:rPr>
              <a:t>1 </a:t>
            </a:r>
          </a:p>
        </p:txBody>
      </p:sp>
      <p:sp>
        <p:nvSpPr>
          <p:cNvPr id="25641" name="Rectangle 64"/>
          <p:cNvSpPr>
            <a:spLocks noChangeArrowheads="1"/>
          </p:cNvSpPr>
          <p:nvPr/>
        </p:nvSpPr>
        <p:spPr bwMode="auto">
          <a:xfrm>
            <a:off x="7539039" y="765176"/>
            <a:ext cx="2592387"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e.e : unpaired electrons</a:t>
            </a:r>
          </a:p>
        </p:txBody>
      </p:sp>
    </p:spTree>
    <p:extLst>
      <p:ext uri="{BB962C8B-B14F-4D97-AF65-F5344CB8AC3E}">
        <p14:creationId xmlns:p14="http://schemas.microsoft.com/office/powerpoint/2010/main" val="427999884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additive="repl">
                                        <p:cTn id="6" dur="1" fill="hold">
                                          <p:stCondLst>
                                            <p:cond delay="0"/>
                                          </p:stCondLst>
                                        </p:cTn>
                                        <p:tgtEl>
                                          <p:spTgt spid="14394"/>
                                        </p:tgtEl>
                                        <p:attrNameLst>
                                          <p:attrName>style.visibility</p:attrName>
                                        </p:attrNameLst>
                                      </p:cBhvr>
                                      <p:to>
                                        <p:strVal val="visible"/>
                                      </p:to>
                                    </p:set>
                                    <p:anim calcmode="lin" valueType="num">
                                      <p:cBhvr additive="repl">
                                        <p:cTn id="7" dur="5000" fill="hold"/>
                                        <p:tgtEl>
                                          <p:spTgt spid="14394"/>
                                        </p:tgtEl>
                                        <p:attrNameLst>
                                          <p:attrName>ppt_w</p:attrName>
                                        </p:attrNameLst>
                                      </p:cBhvr>
                                      <p:tavLst>
                                        <p:tav tm="0" fmla="#ppt_w*sin(2.5*pi*$)">
                                          <p:val>
                                            <p:fltVal val="0"/>
                                          </p:val>
                                        </p:tav>
                                        <p:tav tm="100000">
                                          <p:val>
                                            <p:fltVal val="1"/>
                                          </p:val>
                                        </p:tav>
                                      </p:tavLst>
                                    </p:anim>
                                    <p:anim calcmode="lin" valueType="num">
                                      <p:cBhvr additive="repl">
                                        <p:cTn id="8" dur="5000" fill="hold"/>
                                        <p:tgtEl>
                                          <p:spTgt spid="14394"/>
                                        </p:tgtEl>
                                        <p:attrNameLst>
                                          <p:attrName>ppt_h</p:attrName>
                                        </p:attrNameLst>
                                      </p:cBhvr>
                                      <p:tavLst>
                                        <p:tav tm="100000">
                                          <p:val>
                                            <p:strVal val="#ppt_h"/>
                                          </p:val>
                                        </p:tav>
                                        <p:tav>
                                          <p:val>
                                            <p:strVal val="#ppt_h"/>
                                          </p:val>
                                        </p:tav>
                                      </p:tavLst>
                                    </p:anim>
                                  </p:childTnLst>
                                </p:cTn>
                              </p:par>
                            </p:childTnLst>
                          </p:cTn>
                        </p:par>
                        <p:par>
                          <p:cTn id="9" fill="hold" nodeType="afterGroup">
                            <p:stCondLst>
                              <p:cond delay="5000"/>
                            </p:stCondLst>
                            <p:childTnLst>
                              <p:par>
                                <p:cTn id="10" presetID="1" presetClass="entr" fill="hold" nodeType="afterEffect">
                                  <p:stCondLst>
                                    <p:cond delay="0"/>
                                  </p:stCondLst>
                                  <p:childTnLst>
                                    <p:set>
                                      <p:cBhvr additive="repl">
                                        <p:cTn id="11" dur="1" fill="hold">
                                          <p:stCondLst>
                                            <p:cond delay="499"/>
                                          </p:stCondLst>
                                        </p:cTn>
                                        <p:tgtEl>
                                          <p:spTgt spid="14352"/>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fill="hold" grpId="0" nodeType="clickEffect">
                                  <p:stCondLst>
                                    <p:cond delay="0"/>
                                  </p:stCondLst>
                                  <p:childTnLst>
                                    <p:set>
                                      <p:cBhvr additive="repl">
                                        <p:cTn id="15" dur="1" fill="hold">
                                          <p:stCondLst>
                                            <p:cond delay="499"/>
                                          </p:stCondLst>
                                        </p:cTn>
                                        <p:tgtEl>
                                          <p:spTgt spid="14361"/>
                                        </p:tgtEl>
                                        <p:attrNameLst>
                                          <p:attrName>style.visibility</p:attrName>
                                        </p:attrNameLst>
                                      </p:cBhvr>
                                      <p:to>
                                        <p:strVal val="visible"/>
                                      </p:to>
                                    </p:set>
                                  </p:childTnLst>
                                </p:cTn>
                              </p:par>
                            </p:childTnLst>
                          </p:cTn>
                        </p:par>
                        <p:par>
                          <p:cTn id="16" fill="hold" nodeType="afterGroup">
                            <p:stCondLst>
                              <p:cond delay="500"/>
                            </p:stCondLst>
                            <p:childTnLst>
                              <p:par>
                                <p:cTn id="17" presetID="1" presetClass="entr" fill="hold" grpId="0" nodeType="afterEffect">
                                  <p:stCondLst>
                                    <p:cond delay="1000"/>
                                  </p:stCondLst>
                                  <p:childTnLst>
                                    <p:set>
                                      <p:cBhvr additive="repl">
                                        <p:cTn id="18" dur="1" fill="hold">
                                          <p:stCondLst>
                                            <p:cond delay="499"/>
                                          </p:stCondLst>
                                        </p:cTn>
                                        <p:tgtEl>
                                          <p:spTgt spid="14363"/>
                                        </p:tgtEl>
                                        <p:attrNameLst>
                                          <p:attrName>style.visibility</p:attrName>
                                        </p:attrNameLst>
                                      </p:cBhvr>
                                      <p:to>
                                        <p:strVal val="visible"/>
                                      </p:to>
                                    </p:set>
                                  </p:childTnLst>
                                </p:cTn>
                              </p:par>
                            </p:childTnLst>
                          </p:cTn>
                        </p:par>
                        <p:par>
                          <p:cTn id="19" fill="hold" nodeType="afterGroup">
                            <p:stCondLst>
                              <p:cond delay="2000"/>
                            </p:stCondLst>
                            <p:childTnLst>
                              <p:par>
                                <p:cTn id="20" presetID="1" presetClass="entr" fill="hold" grpId="0" nodeType="afterEffect">
                                  <p:stCondLst>
                                    <p:cond delay="1000"/>
                                  </p:stCondLst>
                                  <p:childTnLst>
                                    <p:set>
                                      <p:cBhvr additive="repl">
                                        <p:cTn id="21" dur="1" fill="hold">
                                          <p:stCondLst>
                                            <p:cond delay="499"/>
                                          </p:stCondLst>
                                        </p:cTn>
                                        <p:tgtEl>
                                          <p:spTgt spid="14364"/>
                                        </p:tgtEl>
                                        <p:attrNameLst>
                                          <p:attrName>style.visibility</p:attrName>
                                        </p:attrNameLst>
                                      </p:cBhvr>
                                      <p:to>
                                        <p:strVal val="visible"/>
                                      </p:to>
                                    </p:set>
                                  </p:childTnLst>
                                </p:cTn>
                              </p:par>
                            </p:childTnLst>
                          </p:cTn>
                        </p:par>
                        <p:par>
                          <p:cTn id="22" fill="hold" nodeType="afterGroup">
                            <p:stCondLst>
                              <p:cond delay="3500"/>
                            </p:stCondLst>
                            <p:childTnLst>
                              <p:par>
                                <p:cTn id="23" presetID="1" presetClass="entr" fill="hold" grpId="0" nodeType="afterEffect">
                                  <p:stCondLst>
                                    <p:cond delay="1000"/>
                                  </p:stCondLst>
                                  <p:childTnLst>
                                    <p:set>
                                      <p:cBhvr additive="repl">
                                        <p:cTn id="24" dur="1" fill="hold">
                                          <p:stCondLst>
                                            <p:cond delay="499"/>
                                          </p:stCondLst>
                                        </p:cTn>
                                        <p:tgtEl>
                                          <p:spTgt spid="14365"/>
                                        </p:tgtEl>
                                        <p:attrNameLst>
                                          <p:attrName>style.visibility</p:attrName>
                                        </p:attrNameLst>
                                      </p:cBhvr>
                                      <p:to>
                                        <p:strVal val="visible"/>
                                      </p:to>
                                    </p:set>
                                  </p:childTnLst>
                                </p:cTn>
                              </p:par>
                            </p:childTnLst>
                          </p:cTn>
                        </p:par>
                        <p:par>
                          <p:cTn id="25" fill="hold" nodeType="afterGroup">
                            <p:stCondLst>
                              <p:cond delay="5000"/>
                            </p:stCondLst>
                            <p:childTnLst>
                              <p:par>
                                <p:cTn id="26" presetID="1" presetClass="entr" fill="hold" grpId="0" nodeType="afterEffect">
                                  <p:stCondLst>
                                    <p:cond delay="1000"/>
                                  </p:stCondLst>
                                  <p:childTnLst>
                                    <p:set>
                                      <p:cBhvr additive="repl">
                                        <p:cTn id="27" dur="1" fill="hold">
                                          <p:stCondLst>
                                            <p:cond delay="499"/>
                                          </p:stCondLst>
                                        </p:cTn>
                                        <p:tgtEl>
                                          <p:spTgt spid="14366"/>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fill="hold" nodeType="clickEffect">
                                  <p:stCondLst>
                                    <p:cond delay="0"/>
                                  </p:stCondLst>
                                  <p:childTnLst>
                                    <p:set>
                                      <p:cBhvr additive="repl">
                                        <p:cTn id="31" dur="1" fill="hold">
                                          <p:stCondLst>
                                            <p:cond delay="499"/>
                                          </p:stCondLst>
                                        </p:cTn>
                                        <p:tgtEl>
                                          <p:spTgt spid="14362"/>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fill="hold" nodeType="clickEffect">
                                  <p:stCondLst>
                                    <p:cond delay="0"/>
                                  </p:stCondLst>
                                  <p:childTnLst>
                                    <p:set>
                                      <p:cBhvr additive="repl">
                                        <p:cTn id="35" dur="1" fill="hold">
                                          <p:stCondLst>
                                            <p:cond delay="499"/>
                                          </p:stCondLst>
                                        </p:cTn>
                                        <p:tgtEl>
                                          <p:spTgt spid="14398"/>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9" presetClass="entr" presetSubtype="10" fill="hold" nodeType="clickEffect">
                                  <p:stCondLst>
                                    <p:cond delay="0"/>
                                  </p:stCondLst>
                                  <p:childTnLst>
                                    <p:set>
                                      <p:cBhvr additive="repl">
                                        <p:cTn id="39" dur="1" fill="hold">
                                          <p:stCondLst>
                                            <p:cond delay="0"/>
                                          </p:stCondLst>
                                        </p:cTn>
                                        <p:tgtEl>
                                          <p:spTgt spid="14395"/>
                                        </p:tgtEl>
                                        <p:attrNameLst>
                                          <p:attrName>style.visibility</p:attrName>
                                        </p:attrNameLst>
                                      </p:cBhvr>
                                      <p:to>
                                        <p:strVal val="visible"/>
                                      </p:to>
                                    </p:set>
                                    <p:anim calcmode="lin" valueType="num">
                                      <p:cBhvr additive="repl">
                                        <p:cTn id="40" dur="5000" fill="hold"/>
                                        <p:tgtEl>
                                          <p:spTgt spid="14395"/>
                                        </p:tgtEl>
                                        <p:attrNameLst>
                                          <p:attrName>ppt_w</p:attrName>
                                        </p:attrNameLst>
                                      </p:cBhvr>
                                      <p:tavLst>
                                        <p:tav tm="0" fmla="#ppt_w*sin(2.5*pi*$)">
                                          <p:val>
                                            <p:fltVal val="0"/>
                                          </p:val>
                                        </p:tav>
                                        <p:tav tm="100000">
                                          <p:val>
                                            <p:fltVal val="1"/>
                                          </p:val>
                                        </p:tav>
                                      </p:tavLst>
                                    </p:anim>
                                    <p:anim calcmode="lin" valueType="num">
                                      <p:cBhvr additive="repl">
                                        <p:cTn id="41" dur="5000" fill="hold"/>
                                        <p:tgtEl>
                                          <p:spTgt spid="14395"/>
                                        </p:tgtEl>
                                        <p:attrNameLst>
                                          <p:attrName>ppt_h</p:attrName>
                                        </p:attrNameLst>
                                      </p:cBhvr>
                                      <p:tavLst>
                                        <p:tav tm="100000">
                                          <p:val>
                                            <p:strVal val="#ppt_h"/>
                                          </p:val>
                                        </p:tav>
                                        <p:tav>
                                          <p:val>
                                            <p:strVal val="#ppt_h"/>
                                          </p:val>
                                        </p:tav>
                                      </p:tavLst>
                                    </p:anim>
                                  </p:childTnLst>
                                </p:cTn>
                              </p:par>
                            </p:childTnLst>
                          </p:cTn>
                        </p:par>
                        <p:par>
                          <p:cTn id="42" fill="hold" nodeType="afterGroup">
                            <p:stCondLst>
                              <p:cond delay="5000"/>
                            </p:stCondLst>
                            <p:childTnLst>
                              <p:par>
                                <p:cTn id="43" presetID="1" presetClass="entr" fill="hold" nodeType="afterEffect">
                                  <p:stCondLst>
                                    <p:cond delay="0"/>
                                  </p:stCondLst>
                                  <p:childTnLst>
                                    <p:set>
                                      <p:cBhvr additive="repl">
                                        <p:cTn id="44" dur="1" fill="hold">
                                          <p:stCondLst>
                                            <p:cond delay="499"/>
                                          </p:stCondLst>
                                        </p:cTn>
                                        <p:tgtEl>
                                          <p:spTgt spid="14382"/>
                                        </p:tgtEl>
                                        <p:attrNameLst>
                                          <p:attrName>style.visibility</p:attrName>
                                        </p:attrNameLst>
                                      </p:cBhvr>
                                      <p:to>
                                        <p:strVal val="visible"/>
                                      </p:to>
                                    </p:set>
                                  </p:childTnLst>
                                </p:cTn>
                              </p:par>
                            </p:childTnLst>
                          </p:cTn>
                        </p:par>
                        <p:par>
                          <p:cTn id="45" fill="hold" nodeType="afterGroup">
                            <p:stCondLst>
                              <p:cond delay="5500"/>
                            </p:stCondLst>
                            <p:childTnLst>
                              <p:par>
                                <p:cTn id="46" presetID="1" presetClass="entr" fill="hold" grpId="0" nodeType="afterEffect">
                                  <p:stCondLst>
                                    <p:cond delay="1000"/>
                                  </p:stCondLst>
                                  <p:childTnLst>
                                    <p:set>
                                      <p:cBhvr additive="repl">
                                        <p:cTn id="47" dur="1" fill="hold">
                                          <p:stCondLst>
                                            <p:cond delay="499"/>
                                          </p:stCondLst>
                                        </p:cTn>
                                        <p:tgtEl>
                                          <p:spTgt spid="14390"/>
                                        </p:tgtEl>
                                        <p:attrNameLst>
                                          <p:attrName>style.visibility</p:attrName>
                                        </p:attrNameLst>
                                      </p:cBhvr>
                                      <p:to>
                                        <p:strVal val="visible"/>
                                      </p:to>
                                    </p:set>
                                  </p:childTnLst>
                                </p:cTn>
                              </p:par>
                            </p:childTnLst>
                          </p:cTn>
                        </p:par>
                        <p:par>
                          <p:cTn id="48" fill="hold" nodeType="afterGroup">
                            <p:stCondLst>
                              <p:cond delay="7000"/>
                            </p:stCondLst>
                            <p:childTnLst>
                              <p:par>
                                <p:cTn id="49" presetID="1" presetClass="entr" fill="hold" grpId="0" nodeType="afterEffect">
                                  <p:stCondLst>
                                    <p:cond delay="1000"/>
                                  </p:stCondLst>
                                  <p:childTnLst>
                                    <p:set>
                                      <p:cBhvr additive="repl">
                                        <p:cTn id="50" dur="1" fill="hold">
                                          <p:stCondLst>
                                            <p:cond delay="499"/>
                                          </p:stCondLst>
                                        </p:cTn>
                                        <p:tgtEl>
                                          <p:spTgt spid="14391"/>
                                        </p:tgtEl>
                                        <p:attrNameLst>
                                          <p:attrName>style.visibility</p:attrName>
                                        </p:attrNameLst>
                                      </p:cBhvr>
                                      <p:to>
                                        <p:strVal val="visible"/>
                                      </p:to>
                                    </p:set>
                                  </p:childTnLst>
                                </p:cTn>
                              </p:par>
                            </p:childTnLst>
                          </p:cTn>
                        </p:par>
                        <p:par>
                          <p:cTn id="51" fill="hold" nodeType="afterGroup">
                            <p:stCondLst>
                              <p:cond delay="8500"/>
                            </p:stCondLst>
                            <p:childTnLst>
                              <p:par>
                                <p:cTn id="52" presetID="1" presetClass="entr" fill="hold" grpId="0" nodeType="afterEffect">
                                  <p:stCondLst>
                                    <p:cond delay="1000"/>
                                  </p:stCondLst>
                                  <p:childTnLst>
                                    <p:set>
                                      <p:cBhvr additive="repl">
                                        <p:cTn id="53" dur="1" fill="hold">
                                          <p:stCondLst>
                                            <p:cond delay="499"/>
                                          </p:stCondLst>
                                        </p:cTn>
                                        <p:tgtEl>
                                          <p:spTgt spid="14392"/>
                                        </p:tgtEl>
                                        <p:attrNameLst>
                                          <p:attrName>style.visibility</p:attrName>
                                        </p:attrNameLst>
                                      </p:cBhvr>
                                      <p:to>
                                        <p:strVal val="visible"/>
                                      </p:to>
                                    </p:set>
                                  </p:childTnLst>
                                </p:cTn>
                              </p:par>
                            </p:childTnLst>
                          </p:cTn>
                        </p:par>
                        <p:par>
                          <p:cTn id="54" fill="hold" nodeType="afterGroup">
                            <p:stCondLst>
                              <p:cond delay="10000"/>
                            </p:stCondLst>
                            <p:childTnLst>
                              <p:par>
                                <p:cTn id="55" presetID="1" presetClass="entr" fill="hold" grpId="0" nodeType="afterEffect">
                                  <p:stCondLst>
                                    <p:cond delay="1000"/>
                                  </p:stCondLst>
                                  <p:childTnLst>
                                    <p:set>
                                      <p:cBhvr additive="repl">
                                        <p:cTn id="56" dur="1" fill="hold">
                                          <p:stCondLst>
                                            <p:cond delay="499"/>
                                          </p:stCondLst>
                                        </p:cTn>
                                        <p:tgtEl>
                                          <p:spTgt spid="14393"/>
                                        </p:tgtEl>
                                        <p:attrNameLst>
                                          <p:attrName>style.visibility</p:attrName>
                                        </p:attrNameLst>
                                      </p:cBhvr>
                                      <p:to>
                                        <p:strVal val="visible"/>
                                      </p:to>
                                    </p:set>
                                  </p:childTnLst>
                                </p:cTn>
                              </p:par>
                            </p:childTnLst>
                          </p:cTn>
                        </p:par>
                        <p:par>
                          <p:cTn id="57" fill="hold" nodeType="afterGroup">
                            <p:stCondLst>
                              <p:cond delay="11500"/>
                            </p:stCondLst>
                            <p:childTnLst>
                              <p:par>
                                <p:cTn id="58" presetID="1" presetClass="entr" fill="hold" grpId="0" nodeType="afterEffect">
                                  <p:stCondLst>
                                    <p:cond delay="1000"/>
                                  </p:stCondLst>
                                  <p:childTnLst>
                                    <p:set>
                                      <p:cBhvr additive="repl">
                                        <p:cTn id="59" dur="1" fill="hold">
                                          <p:stCondLst>
                                            <p:cond delay="499"/>
                                          </p:stCondLst>
                                        </p:cTn>
                                        <p:tgtEl>
                                          <p:spTgt spid="14396"/>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fill="hold" nodeType="clickEffect">
                                  <p:stCondLst>
                                    <p:cond delay="0"/>
                                  </p:stCondLst>
                                  <p:childTnLst>
                                    <p:set>
                                      <p:cBhvr additive="repl">
                                        <p:cTn id="63" dur="1" fill="hold">
                                          <p:stCondLst>
                                            <p:cond delay="499"/>
                                          </p:stCondLst>
                                        </p:cTn>
                                        <p:tgtEl>
                                          <p:spTgt spid="14397"/>
                                        </p:tgtEl>
                                        <p:attrNameLst>
                                          <p:attrName>style.visibility</p:attrName>
                                        </p:attrNameLst>
                                      </p:cBhvr>
                                      <p:to>
                                        <p:strVal val="visible"/>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1" presetClass="entr" fill="hold" nodeType="clickEffect">
                                  <p:stCondLst>
                                    <p:cond delay="0"/>
                                  </p:stCondLst>
                                  <p:childTnLst>
                                    <p:set>
                                      <p:cBhvr additive="repl">
                                        <p:cTn id="67" dur="1" fill="hold">
                                          <p:stCondLst>
                                            <p:cond delay="499"/>
                                          </p:stCondLst>
                                        </p:cTn>
                                        <p:tgtEl>
                                          <p:spTgt spid="143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61" grpId="0" animBg="1"/>
      <p:bldP spid="14363" grpId="0" animBg="1"/>
      <p:bldP spid="14364" grpId="0" animBg="1"/>
      <p:bldP spid="14365" grpId="0" animBg="1"/>
      <p:bldP spid="14366" grpId="0" animBg="1"/>
      <p:bldP spid="14390" grpId="0" animBg="1"/>
      <p:bldP spid="14391" grpId="0" animBg="1"/>
      <p:bldP spid="14392" grpId="0" animBg="1"/>
      <p:bldP spid="14393" grpId="0" animBg="1"/>
      <p:bldP spid="1439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1687513" y="112714"/>
            <a:ext cx="1827212"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6</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ionsı</a:t>
            </a:r>
            <a:r>
              <a:rPr lang="en-GB" altLang="tr-TR" sz="1800">
                <a:solidFill>
                  <a:srgbClr val="FFFFFF"/>
                </a:solidFill>
                <a:latin typeface="Arial" panose="020B0604020202020204" pitchFamily="34" charset="0"/>
              </a:rPr>
              <a:t>, 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sp>
        <p:nvSpPr>
          <p:cNvPr id="15362" name="Rectangle 2"/>
          <p:cNvSpPr>
            <a:spLocks noChangeArrowheads="1"/>
          </p:cNvSpPr>
          <p:nvPr/>
        </p:nvSpPr>
        <p:spPr bwMode="auto">
          <a:xfrm>
            <a:off x="7113589" y="2125664"/>
            <a:ext cx="2841625" cy="649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-4 </a:t>
            </a:r>
            <a:r>
              <a:rPr lang="tr-TR" altLang="tr-TR" sz="1800">
                <a:solidFill>
                  <a:srgbClr val="FFFFFF"/>
                </a:solidFill>
                <a:latin typeface="Arial" panose="020B0604020202020204" pitchFamily="34" charset="0"/>
              </a:rPr>
              <a:t>Dq + 4</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tr-TR" altLang="tr-TR" sz="1800">
                <a:solidFill>
                  <a:srgbClr val="FFFFFF"/>
                </a:solidFill>
                <a:latin typeface="Arial" panose="020B0604020202020204" pitchFamily="34" charset="0"/>
              </a:rPr>
              <a:t> </a:t>
            </a:r>
          </a:p>
        </p:txBody>
      </p:sp>
      <p:sp>
        <p:nvSpPr>
          <p:cNvPr id="15363" name="Rectangle 3"/>
          <p:cNvSpPr>
            <a:spLocks noChangeArrowheads="1"/>
          </p:cNvSpPr>
          <p:nvPr/>
        </p:nvSpPr>
        <p:spPr bwMode="auto">
          <a:xfrm>
            <a:off x="2280899" y="5297488"/>
            <a:ext cx="3289981" cy="648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KAKE</a:t>
            </a:r>
            <a:r>
              <a:rPr lang="en-GB" altLang="tr-TR" sz="1800">
                <a:solidFill>
                  <a:srgbClr val="FFFFFF"/>
                </a:solidFill>
                <a:latin typeface="Arial" panose="020B0604020202020204" pitchFamily="34" charset="0"/>
              </a:rPr>
              <a:t> =  - 24 </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 </a:t>
            </a:r>
            <a:r>
              <a:rPr lang="tr-TR" altLang="tr-TR" sz="1800">
                <a:solidFill>
                  <a:srgbClr val="FFFFFF"/>
                </a:solidFill>
                <a:latin typeface="Arial" panose="020B0604020202020204" pitchFamily="34" charset="0"/>
              </a:rPr>
              <a:t>6</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+ 3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en-GB" altLang="tr-TR" sz="1800">
                <a:solidFill>
                  <a:srgbClr val="FFFFFF"/>
                </a:solidFill>
                <a:latin typeface="Arial" panose="020B0604020202020204" pitchFamily="34" charset="0"/>
              </a:rPr>
              <a:t> </a:t>
            </a:r>
          </a:p>
        </p:txBody>
      </p:sp>
      <p:sp>
        <p:nvSpPr>
          <p:cNvPr id="27653" name="Line 4"/>
          <p:cNvSpPr>
            <a:spLocks noChangeShapeType="1"/>
          </p:cNvSpPr>
          <p:nvPr/>
        </p:nvSpPr>
        <p:spPr bwMode="auto">
          <a:xfrm flipV="1">
            <a:off x="2895600" y="1997076"/>
            <a:ext cx="592138" cy="682625"/>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54" name="Line 5"/>
          <p:cNvSpPr>
            <a:spLocks noChangeShapeType="1"/>
          </p:cNvSpPr>
          <p:nvPr/>
        </p:nvSpPr>
        <p:spPr bwMode="auto">
          <a:xfrm>
            <a:off x="2895600" y="2678113"/>
            <a:ext cx="444500" cy="482600"/>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55" name="Rectangle 6"/>
          <p:cNvSpPr>
            <a:spLocks noChangeArrowheads="1"/>
          </p:cNvSpPr>
          <p:nvPr/>
        </p:nvSpPr>
        <p:spPr bwMode="auto">
          <a:xfrm>
            <a:off x="4311650" y="1495425"/>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27656" name="Group 7"/>
          <p:cNvGrpSpPr>
            <a:grpSpLocks/>
          </p:cNvGrpSpPr>
          <p:nvPr/>
        </p:nvGrpSpPr>
        <p:grpSpPr bwMode="auto">
          <a:xfrm>
            <a:off x="3557588" y="1963738"/>
            <a:ext cx="760412" cy="0"/>
            <a:chOff x="1281" y="1237"/>
            <a:chExt cx="479" cy="0"/>
          </a:xfrm>
        </p:grpSpPr>
        <p:sp>
          <p:nvSpPr>
            <p:cNvPr id="27699" name="Line 8"/>
            <p:cNvSpPr>
              <a:spLocks noChangeShapeType="1"/>
            </p:cNvSpPr>
            <p:nvPr/>
          </p:nvSpPr>
          <p:spPr bwMode="auto">
            <a:xfrm>
              <a:off x="1543" y="1237"/>
              <a:ext cx="217"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700" name="Line 9"/>
            <p:cNvSpPr>
              <a:spLocks noChangeShapeType="1"/>
            </p:cNvSpPr>
            <p:nvPr/>
          </p:nvSpPr>
          <p:spPr bwMode="auto">
            <a:xfrm>
              <a:off x="1281" y="1237"/>
              <a:ext cx="217"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7657" name="Group 10"/>
          <p:cNvGrpSpPr>
            <a:grpSpLocks/>
          </p:cNvGrpSpPr>
          <p:nvPr/>
        </p:nvGrpSpPr>
        <p:grpSpPr bwMode="auto">
          <a:xfrm>
            <a:off x="3348039" y="3206750"/>
            <a:ext cx="1176337" cy="0"/>
            <a:chOff x="1149" y="2020"/>
            <a:chExt cx="741" cy="0"/>
          </a:xfrm>
        </p:grpSpPr>
        <p:sp>
          <p:nvSpPr>
            <p:cNvPr id="27696" name="Line 11"/>
            <p:cNvSpPr>
              <a:spLocks noChangeShapeType="1"/>
            </p:cNvSpPr>
            <p:nvPr/>
          </p:nvSpPr>
          <p:spPr bwMode="auto">
            <a:xfrm>
              <a:off x="1411" y="2020"/>
              <a:ext cx="217"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97" name="Line 12"/>
            <p:cNvSpPr>
              <a:spLocks noChangeShapeType="1"/>
            </p:cNvSpPr>
            <p:nvPr/>
          </p:nvSpPr>
          <p:spPr bwMode="auto">
            <a:xfrm>
              <a:off x="1149" y="2020"/>
              <a:ext cx="217"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98" name="Line 13"/>
            <p:cNvSpPr>
              <a:spLocks noChangeShapeType="1"/>
            </p:cNvSpPr>
            <p:nvPr/>
          </p:nvSpPr>
          <p:spPr bwMode="auto">
            <a:xfrm>
              <a:off x="1673" y="2020"/>
              <a:ext cx="217"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7658" name="Rectangle 14"/>
          <p:cNvSpPr>
            <a:spLocks noChangeArrowheads="1"/>
          </p:cNvSpPr>
          <p:nvPr/>
        </p:nvSpPr>
        <p:spPr bwMode="auto">
          <a:xfrm>
            <a:off x="4568825" y="2803525"/>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7659" name="Line 15"/>
          <p:cNvSpPr>
            <a:spLocks noChangeShapeType="1"/>
          </p:cNvSpPr>
          <p:nvPr/>
        </p:nvSpPr>
        <p:spPr bwMode="auto">
          <a:xfrm>
            <a:off x="5008564" y="1978025"/>
            <a:ext cx="1587" cy="611188"/>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60" name="Line 16"/>
          <p:cNvSpPr>
            <a:spLocks noChangeShapeType="1"/>
          </p:cNvSpPr>
          <p:nvPr/>
        </p:nvSpPr>
        <p:spPr bwMode="auto">
          <a:xfrm>
            <a:off x="2895601" y="2678114"/>
            <a:ext cx="2593975"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61" name="Line 17"/>
          <p:cNvSpPr>
            <a:spLocks noChangeShapeType="1"/>
          </p:cNvSpPr>
          <p:nvPr/>
        </p:nvSpPr>
        <p:spPr bwMode="auto">
          <a:xfrm flipH="1">
            <a:off x="4994276" y="2768601"/>
            <a:ext cx="15875" cy="385763"/>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62" name="Rectangle 18"/>
          <p:cNvSpPr>
            <a:spLocks noChangeArrowheads="1"/>
          </p:cNvSpPr>
          <p:nvPr/>
        </p:nvSpPr>
        <p:spPr bwMode="auto">
          <a:xfrm>
            <a:off x="5157789" y="2106613"/>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7663" name="Rectangle 19"/>
          <p:cNvSpPr>
            <a:spLocks noChangeArrowheads="1"/>
          </p:cNvSpPr>
          <p:nvPr/>
        </p:nvSpPr>
        <p:spPr bwMode="auto">
          <a:xfrm>
            <a:off x="5205414" y="2716214"/>
            <a:ext cx="74601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-4 </a:t>
            </a:r>
            <a:r>
              <a:rPr lang="tr-TR" altLang="tr-TR" sz="1800">
                <a:solidFill>
                  <a:srgbClr val="6CBAC2"/>
                </a:solidFill>
                <a:latin typeface="Arial" panose="020B0604020202020204" pitchFamily="34" charset="0"/>
              </a:rPr>
              <a:t>Dq</a:t>
            </a:r>
          </a:p>
        </p:txBody>
      </p:sp>
      <p:sp>
        <p:nvSpPr>
          <p:cNvPr id="15380" name="Line 20"/>
          <p:cNvSpPr>
            <a:spLocks noChangeShapeType="1"/>
          </p:cNvSpPr>
          <p:nvPr/>
        </p:nvSpPr>
        <p:spPr bwMode="auto">
          <a:xfrm flipV="1">
            <a:off x="3444875" y="2979738"/>
            <a:ext cx="1588" cy="449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381" name="Line 21"/>
          <p:cNvSpPr>
            <a:spLocks noChangeShapeType="1"/>
          </p:cNvSpPr>
          <p:nvPr/>
        </p:nvSpPr>
        <p:spPr bwMode="auto">
          <a:xfrm flipV="1">
            <a:off x="3889375" y="2979738"/>
            <a:ext cx="1588" cy="449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382" name="Line 22"/>
          <p:cNvSpPr>
            <a:spLocks noChangeShapeType="1"/>
          </p:cNvSpPr>
          <p:nvPr/>
        </p:nvSpPr>
        <p:spPr bwMode="auto">
          <a:xfrm flipV="1">
            <a:off x="4303714" y="2979738"/>
            <a:ext cx="1587" cy="449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383" name="Line 23"/>
          <p:cNvSpPr>
            <a:spLocks noChangeShapeType="1"/>
          </p:cNvSpPr>
          <p:nvPr/>
        </p:nvSpPr>
        <p:spPr bwMode="auto">
          <a:xfrm flipV="1">
            <a:off x="3709989" y="1730376"/>
            <a:ext cx="1587" cy="4476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384" name="Line 24"/>
          <p:cNvSpPr>
            <a:spLocks noChangeShapeType="1"/>
          </p:cNvSpPr>
          <p:nvPr/>
        </p:nvSpPr>
        <p:spPr bwMode="auto">
          <a:xfrm flipV="1">
            <a:off x="4156075" y="1730376"/>
            <a:ext cx="1588" cy="4476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385" name="Line 25"/>
          <p:cNvSpPr>
            <a:spLocks noChangeShapeType="1"/>
          </p:cNvSpPr>
          <p:nvPr/>
        </p:nvSpPr>
        <p:spPr bwMode="auto">
          <a:xfrm>
            <a:off x="3573464" y="2981325"/>
            <a:ext cx="1587" cy="446088"/>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0" name="Line 26"/>
          <p:cNvSpPr>
            <a:spLocks noChangeShapeType="1"/>
          </p:cNvSpPr>
          <p:nvPr/>
        </p:nvSpPr>
        <p:spPr bwMode="auto">
          <a:xfrm flipV="1">
            <a:off x="6324600" y="5011738"/>
            <a:ext cx="596900" cy="698500"/>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1" name="Line 27"/>
          <p:cNvSpPr>
            <a:spLocks noChangeShapeType="1"/>
          </p:cNvSpPr>
          <p:nvPr/>
        </p:nvSpPr>
        <p:spPr bwMode="auto">
          <a:xfrm>
            <a:off x="6324601" y="5708651"/>
            <a:ext cx="447675" cy="493713"/>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2" name="Rectangle 28"/>
          <p:cNvSpPr>
            <a:spLocks noChangeArrowheads="1"/>
          </p:cNvSpPr>
          <p:nvPr/>
        </p:nvSpPr>
        <p:spPr bwMode="auto">
          <a:xfrm>
            <a:off x="7750175" y="4498975"/>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27673" name="Group 29"/>
          <p:cNvGrpSpPr>
            <a:grpSpLocks/>
          </p:cNvGrpSpPr>
          <p:nvPr/>
        </p:nvGrpSpPr>
        <p:grpSpPr bwMode="auto">
          <a:xfrm>
            <a:off x="6989763" y="4976813"/>
            <a:ext cx="766762" cy="0"/>
            <a:chOff x="3443" y="3135"/>
            <a:chExt cx="483" cy="0"/>
          </a:xfrm>
        </p:grpSpPr>
        <p:sp>
          <p:nvSpPr>
            <p:cNvPr id="27694" name="Line 30"/>
            <p:cNvSpPr>
              <a:spLocks noChangeShapeType="1"/>
            </p:cNvSpPr>
            <p:nvPr/>
          </p:nvSpPr>
          <p:spPr bwMode="auto">
            <a:xfrm>
              <a:off x="3707" y="3135"/>
              <a:ext cx="219"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95" name="Line 31"/>
            <p:cNvSpPr>
              <a:spLocks noChangeShapeType="1"/>
            </p:cNvSpPr>
            <p:nvPr/>
          </p:nvSpPr>
          <p:spPr bwMode="auto">
            <a:xfrm>
              <a:off x="3443" y="3135"/>
              <a:ext cx="219"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7674" name="Group 32"/>
          <p:cNvGrpSpPr>
            <a:grpSpLocks/>
          </p:cNvGrpSpPr>
          <p:nvPr/>
        </p:nvGrpSpPr>
        <p:grpSpPr bwMode="auto">
          <a:xfrm>
            <a:off x="6778626" y="6249988"/>
            <a:ext cx="1185863" cy="0"/>
            <a:chOff x="3310" y="3937"/>
            <a:chExt cx="747" cy="0"/>
          </a:xfrm>
        </p:grpSpPr>
        <p:sp>
          <p:nvSpPr>
            <p:cNvPr id="27691" name="Line 33"/>
            <p:cNvSpPr>
              <a:spLocks noChangeShapeType="1"/>
            </p:cNvSpPr>
            <p:nvPr/>
          </p:nvSpPr>
          <p:spPr bwMode="auto">
            <a:xfrm>
              <a:off x="3574" y="3937"/>
              <a:ext cx="219"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92" name="Line 34"/>
            <p:cNvSpPr>
              <a:spLocks noChangeShapeType="1"/>
            </p:cNvSpPr>
            <p:nvPr/>
          </p:nvSpPr>
          <p:spPr bwMode="auto">
            <a:xfrm>
              <a:off x="3310" y="3937"/>
              <a:ext cx="219"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93" name="Line 35"/>
            <p:cNvSpPr>
              <a:spLocks noChangeShapeType="1"/>
            </p:cNvSpPr>
            <p:nvPr/>
          </p:nvSpPr>
          <p:spPr bwMode="auto">
            <a:xfrm>
              <a:off x="3838" y="3937"/>
              <a:ext cx="219"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7675" name="Rectangle 36"/>
          <p:cNvSpPr>
            <a:spLocks noChangeArrowheads="1"/>
          </p:cNvSpPr>
          <p:nvPr/>
        </p:nvSpPr>
        <p:spPr bwMode="auto">
          <a:xfrm>
            <a:off x="8008938" y="5837238"/>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7676" name="Line 37"/>
          <p:cNvSpPr>
            <a:spLocks noChangeShapeType="1"/>
          </p:cNvSpPr>
          <p:nvPr/>
        </p:nvSpPr>
        <p:spPr bwMode="auto">
          <a:xfrm>
            <a:off x="8451850" y="4992689"/>
            <a:ext cx="1588" cy="625475"/>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7" name="Line 38"/>
          <p:cNvSpPr>
            <a:spLocks noChangeShapeType="1"/>
          </p:cNvSpPr>
          <p:nvPr/>
        </p:nvSpPr>
        <p:spPr bwMode="auto">
          <a:xfrm>
            <a:off x="6324600" y="5708650"/>
            <a:ext cx="2609850" cy="1588"/>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8" name="Line 39"/>
          <p:cNvSpPr>
            <a:spLocks noChangeShapeType="1"/>
          </p:cNvSpPr>
          <p:nvPr/>
        </p:nvSpPr>
        <p:spPr bwMode="auto">
          <a:xfrm flipH="1">
            <a:off x="8435976" y="5800726"/>
            <a:ext cx="17463" cy="396875"/>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79" name="Rectangle 40"/>
          <p:cNvSpPr>
            <a:spLocks noChangeArrowheads="1"/>
          </p:cNvSpPr>
          <p:nvPr/>
        </p:nvSpPr>
        <p:spPr bwMode="auto">
          <a:xfrm>
            <a:off x="8601076" y="5124450"/>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7680" name="Rectangle 41"/>
          <p:cNvSpPr>
            <a:spLocks noChangeArrowheads="1"/>
          </p:cNvSpPr>
          <p:nvPr/>
        </p:nvSpPr>
        <p:spPr bwMode="auto">
          <a:xfrm>
            <a:off x="8648701" y="5746750"/>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15402" name="Line 42"/>
          <p:cNvSpPr>
            <a:spLocks noChangeShapeType="1"/>
          </p:cNvSpPr>
          <p:nvPr/>
        </p:nvSpPr>
        <p:spPr bwMode="auto">
          <a:xfrm flipV="1">
            <a:off x="6877050" y="6018214"/>
            <a:ext cx="1588" cy="4603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403" name="Line 43"/>
          <p:cNvSpPr>
            <a:spLocks noChangeShapeType="1"/>
          </p:cNvSpPr>
          <p:nvPr/>
        </p:nvSpPr>
        <p:spPr bwMode="auto">
          <a:xfrm flipV="1">
            <a:off x="7324725" y="6018214"/>
            <a:ext cx="1588" cy="4603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404" name="Line 44"/>
          <p:cNvSpPr>
            <a:spLocks noChangeShapeType="1"/>
          </p:cNvSpPr>
          <p:nvPr/>
        </p:nvSpPr>
        <p:spPr bwMode="auto">
          <a:xfrm flipV="1">
            <a:off x="7742239" y="6018214"/>
            <a:ext cx="1587" cy="4603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405" name="Line 45"/>
          <p:cNvSpPr>
            <a:spLocks noChangeShapeType="1"/>
          </p:cNvSpPr>
          <p:nvPr/>
        </p:nvSpPr>
        <p:spPr bwMode="auto">
          <a:xfrm>
            <a:off x="7007225" y="6019800"/>
            <a:ext cx="1588" cy="4572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406" name="Line 46"/>
          <p:cNvSpPr>
            <a:spLocks noChangeShapeType="1"/>
          </p:cNvSpPr>
          <p:nvPr/>
        </p:nvSpPr>
        <p:spPr bwMode="auto">
          <a:xfrm>
            <a:off x="7454900" y="6019800"/>
            <a:ext cx="1588" cy="4572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5407" name="Line 47"/>
          <p:cNvSpPr>
            <a:spLocks noChangeShapeType="1"/>
          </p:cNvSpPr>
          <p:nvPr/>
        </p:nvSpPr>
        <p:spPr bwMode="auto">
          <a:xfrm>
            <a:off x="7900989" y="6019800"/>
            <a:ext cx="1587" cy="45720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7687" name="Rectangle 48"/>
          <p:cNvSpPr>
            <a:spLocks noChangeArrowheads="1"/>
          </p:cNvSpPr>
          <p:nvPr/>
        </p:nvSpPr>
        <p:spPr bwMode="auto">
          <a:xfrm>
            <a:off x="2638425" y="852489"/>
            <a:ext cx="11430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High spin</a:t>
            </a:r>
            <a:endParaRPr lang="en-GB" altLang="tr-TR" sz="1800">
              <a:solidFill>
                <a:srgbClr val="FFFFFF"/>
              </a:solidFill>
              <a:latin typeface="Arial" panose="020B0604020202020204" pitchFamily="34" charset="0"/>
            </a:endParaRPr>
          </a:p>
        </p:txBody>
      </p:sp>
      <p:sp>
        <p:nvSpPr>
          <p:cNvPr id="27688" name="Rectangle 49"/>
          <p:cNvSpPr>
            <a:spLocks noChangeArrowheads="1"/>
          </p:cNvSpPr>
          <p:nvPr/>
        </p:nvSpPr>
        <p:spPr bwMode="auto">
          <a:xfrm>
            <a:off x="2638425" y="4222751"/>
            <a:ext cx="10922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Low spin</a:t>
            </a:r>
            <a:endParaRPr lang="en-GB" altLang="tr-TR" sz="1800">
              <a:solidFill>
                <a:srgbClr val="FFFFFF"/>
              </a:solidFill>
              <a:latin typeface="Arial" panose="020B0604020202020204" pitchFamily="34" charset="0"/>
            </a:endParaRPr>
          </a:p>
        </p:txBody>
      </p:sp>
      <p:sp>
        <p:nvSpPr>
          <p:cNvPr id="15410" name="Rectangle 50"/>
          <p:cNvSpPr>
            <a:spLocks noChangeArrowheads="1"/>
          </p:cNvSpPr>
          <p:nvPr/>
        </p:nvSpPr>
        <p:spPr bwMode="auto">
          <a:xfrm>
            <a:off x="8002589" y="2743201"/>
            <a:ext cx="1900237"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Single electron </a:t>
            </a:r>
            <a:r>
              <a:rPr lang="en-GB" altLang="tr-TR" sz="1800">
                <a:solidFill>
                  <a:srgbClr val="FF902E"/>
                </a:solidFill>
                <a:latin typeface="Arial" panose="020B0604020202020204" pitchFamily="34" charset="0"/>
              </a:rPr>
              <a:t>4</a:t>
            </a:r>
            <a:endParaRPr lang="tr-TR" altLang="tr-TR" sz="1800">
              <a:solidFill>
                <a:srgbClr val="FF902E"/>
              </a:solidFill>
              <a:latin typeface="Arial" panose="020B0604020202020204" pitchFamily="34" charset="0"/>
            </a:endParaRPr>
          </a:p>
        </p:txBody>
      </p:sp>
      <p:sp>
        <p:nvSpPr>
          <p:cNvPr id="15411" name="Rectangle 51"/>
          <p:cNvSpPr>
            <a:spLocks noChangeArrowheads="1"/>
          </p:cNvSpPr>
          <p:nvPr/>
        </p:nvSpPr>
        <p:spPr bwMode="auto">
          <a:xfrm>
            <a:off x="2308226" y="6038850"/>
            <a:ext cx="2887663" cy="649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endParaRPr lang="tr-TR" altLang="tr-TR" sz="1800">
              <a:solidFill>
                <a:srgbClr val="FF902E"/>
              </a:solidFill>
              <a:latin typeface="Arial" panose="020B0604020202020204" pitchFamily="34" charset="0"/>
            </a:endParaRPr>
          </a:p>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There is no single electron</a:t>
            </a:r>
          </a:p>
        </p:txBody>
      </p:sp>
    </p:spTree>
    <p:extLst>
      <p:ext uri="{BB962C8B-B14F-4D97-AF65-F5344CB8AC3E}">
        <p14:creationId xmlns:p14="http://schemas.microsoft.com/office/powerpoint/2010/main" val="377681982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grpId="0" nodeType="clickEffect">
                                  <p:stCondLst>
                                    <p:cond delay="0"/>
                                  </p:stCondLst>
                                  <p:childTnLst>
                                    <p:set>
                                      <p:cBhvr additive="repl">
                                        <p:cTn id="6" dur="1" fill="hold">
                                          <p:stCondLst>
                                            <p:cond delay="499"/>
                                          </p:stCondLst>
                                        </p:cTn>
                                        <p:tgtEl>
                                          <p:spTgt spid="1538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fill="hold" grpId="0" nodeType="afterEffect">
                                  <p:stCondLst>
                                    <p:cond delay="1000"/>
                                  </p:stCondLst>
                                  <p:childTnLst>
                                    <p:set>
                                      <p:cBhvr additive="repl">
                                        <p:cTn id="9" dur="1" fill="hold">
                                          <p:stCondLst>
                                            <p:cond delay="499"/>
                                          </p:stCondLst>
                                        </p:cTn>
                                        <p:tgtEl>
                                          <p:spTgt spid="15381"/>
                                        </p:tgtEl>
                                        <p:attrNameLst>
                                          <p:attrName>style.visibility</p:attrName>
                                        </p:attrNameLst>
                                      </p:cBhvr>
                                      <p:to>
                                        <p:strVal val="visible"/>
                                      </p:to>
                                    </p:set>
                                  </p:childTnLst>
                                </p:cTn>
                              </p:par>
                            </p:childTnLst>
                          </p:cTn>
                        </p:par>
                        <p:par>
                          <p:cTn id="10" fill="hold" nodeType="afterGroup">
                            <p:stCondLst>
                              <p:cond delay="2000"/>
                            </p:stCondLst>
                            <p:childTnLst>
                              <p:par>
                                <p:cTn id="11" presetID="1" presetClass="entr" fill="hold" grpId="0" nodeType="afterEffect">
                                  <p:stCondLst>
                                    <p:cond delay="1000"/>
                                  </p:stCondLst>
                                  <p:childTnLst>
                                    <p:set>
                                      <p:cBhvr additive="repl">
                                        <p:cTn id="12" dur="1" fill="hold">
                                          <p:stCondLst>
                                            <p:cond delay="499"/>
                                          </p:stCondLst>
                                        </p:cTn>
                                        <p:tgtEl>
                                          <p:spTgt spid="15382"/>
                                        </p:tgtEl>
                                        <p:attrNameLst>
                                          <p:attrName>style.visibility</p:attrName>
                                        </p:attrNameLst>
                                      </p:cBhvr>
                                      <p:to>
                                        <p:strVal val="visible"/>
                                      </p:to>
                                    </p:set>
                                  </p:childTnLst>
                                </p:cTn>
                              </p:par>
                            </p:childTnLst>
                          </p:cTn>
                        </p:par>
                        <p:par>
                          <p:cTn id="13" fill="hold" nodeType="afterGroup">
                            <p:stCondLst>
                              <p:cond delay="3500"/>
                            </p:stCondLst>
                            <p:childTnLst>
                              <p:par>
                                <p:cTn id="14" presetID="1" presetClass="entr" fill="hold" grpId="0" nodeType="afterEffect">
                                  <p:stCondLst>
                                    <p:cond delay="1000"/>
                                  </p:stCondLst>
                                  <p:childTnLst>
                                    <p:set>
                                      <p:cBhvr additive="repl">
                                        <p:cTn id="15" dur="1" fill="hold">
                                          <p:stCondLst>
                                            <p:cond delay="499"/>
                                          </p:stCondLst>
                                        </p:cTn>
                                        <p:tgtEl>
                                          <p:spTgt spid="15383"/>
                                        </p:tgtEl>
                                        <p:attrNameLst>
                                          <p:attrName>style.visibility</p:attrName>
                                        </p:attrNameLst>
                                      </p:cBhvr>
                                      <p:to>
                                        <p:strVal val="visible"/>
                                      </p:to>
                                    </p:set>
                                  </p:childTnLst>
                                </p:cTn>
                              </p:par>
                            </p:childTnLst>
                          </p:cTn>
                        </p:par>
                        <p:par>
                          <p:cTn id="16" fill="hold" nodeType="afterGroup">
                            <p:stCondLst>
                              <p:cond delay="5000"/>
                            </p:stCondLst>
                            <p:childTnLst>
                              <p:par>
                                <p:cTn id="17" presetID="1" presetClass="entr" fill="hold" grpId="0" nodeType="afterEffect">
                                  <p:stCondLst>
                                    <p:cond delay="1000"/>
                                  </p:stCondLst>
                                  <p:childTnLst>
                                    <p:set>
                                      <p:cBhvr additive="repl">
                                        <p:cTn id="18" dur="1" fill="hold">
                                          <p:stCondLst>
                                            <p:cond delay="499"/>
                                          </p:stCondLst>
                                        </p:cTn>
                                        <p:tgtEl>
                                          <p:spTgt spid="15384"/>
                                        </p:tgtEl>
                                        <p:attrNameLst>
                                          <p:attrName>style.visibility</p:attrName>
                                        </p:attrNameLst>
                                      </p:cBhvr>
                                      <p:to>
                                        <p:strVal val="visible"/>
                                      </p:to>
                                    </p:set>
                                  </p:childTnLst>
                                </p:cTn>
                              </p:par>
                            </p:childTnLst>
                          </p:cTn>
                        </p:par>
                        <p:par>
                          <p:cTn id="19" fill="hold" nodeType="afterGroup">
                            <p:stCondLst>
                              <p:cond delay="6500"/>
                            </p:stCondLst>
                            <p:childTnLst>
                              <p:par>
                                <p:cTn id="20" presetID="1" presetClass="entr" fill="hold" grpId="0" nodeType="afterEffect">
                                  <p:stCondLst>
                                    <p:cond delay="1000"/>
                                  </p:stCondLst>
                                  <p:childTnLst>
                                    <p:set>
                                      <p:cBhvr additive="repl">
                                        <p:cTn id="21" dur="1" fill="hold">
                                          <p:stCondLst>
                                            <p:cond delay="499"/>
                                          </p:stCondLst>
                                        </p:cTn>
                                        <p:tgtEl>
                                          <p:spTgt spid="15385"/>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528" fill="hold" nodeType="clickEffect">
                                  <p:stCondLst>
                                    <p:cond delay="0"/>
                                  </p:stCondLst>
                                  <p:childTnLst>
                                    <p:set>
                                      <p:cBhvr additive="repl">
                                        <p:cTn id="25" dur="1" fill="hold">
                                          <p:stCondLst>
                                            <p:cond delay="0"/>
                                          </p:stCondLst>
                                        </p:cTn>
                                        <p:tgtEl>
                                          <p:spTgt spid="15362"/>
                                        </p:tgtEl>
                                        <p:attrNameLst>
                                          <p:attrName>style.visibility</p:attrName>
                                        </p:attrNameLst>
                                      </p:cBhvr>
                                      <p:to>
                                        <p:strVal val="visible"/>
                                      </p:to>
                                    </p:set>
                                    <p:anim calcmode="lin" valueType="num">
                                      <p:cBhvr additive="repl">
                                        <p:cTn id="26" dur="500" fill="hold"/>
                                        <p:tgtEl>
                                          <p:spTgt spid="15362"/>
                                        </p:tgtEl>
                                        <p:attrNameLst>
                                          <p:attrName>ppt_w</p:attrName>
                                        </p:attrNameLst>
                                      </p:cBhvr>
                                      <p:tavLst>
                                        <p:tav tm="100000">
                                          <p:val>
                                            <p:fltVal val="0"/>
                                          </p:val>
                                        </p:tav>
                                        <p:tav>
                                          <p:val>
                                            <p:strVal val="#ppt_w"/>
                                          </p:val>
                                        </p:tav>
                                      </p:tavLst>
                                    </p:anim>
                                    <p:anim calcmode="lin" valueType="num">
                                      <p:cBhvr additive="repl">
                                        <p:cTn id="27" dur="500" fill="hold"/>
                                        <p:tgtEl>
                                          <p:spTgt spid="15362"/>
                                        </p:tgtEl>
                                        <p:attrNameLst>
                                          <p:attrName>ppt_h</p:attrName>
                                        </p:attrNameLst>
                                      </p:cBhvr>
                                      <p:tavLst>
                                        <p:tav tm="100000">
                                          <p:val>
                                            <p:fltVal val="0"/>
                                          </p:val>
                                        </p:tav>
                                        <p:tav>
                                          <p:val>
                                            <p:strVal val="#ppt_h"/>
                                          </p:val>
                                        </p:tav>
                                      </p:tavLst>
                                    </p:anim>
                                    <p:anim calcmode="lin" valueType="num">
                                      <p:cBhvr additive="repl">
                                        <p:cTn id="28" dur="500" fill="hold"/>
                                        <p:tgtEl>
                                          <p:spTgt spid="15362"/>
                                        </p:tgtEl>
                                        <p:attrNameLst>
                                          <p:attrName>ppt_x</p:attrName>
                                        </p:attrNameLst>
                                      </p:cBhvr>
                                      <p:tavLst>
                                        <p:tav tm="100000">
                                          <p:val>
                                            <p:fltVal val="0.5"/>
                                          </p:val>
                                        </p:tav>
                                        <p:tav>
                                          <p:val>
                                            <p:strVal val="#ppt_x"/>
                                          </p:val>
                                        </p:tav>
                                      </p:tavLst>
                                    </p:anim>
                                    <p:anim calcmode="lin" valueType="num">
                                      <p:cBhvr additive="repl">
                                        <p:cTn id="29" dur="500" fill="hold"/>
                                        <p:tgtEl>
                                          <p:spTgt spid="15362"/>
                                        </p:tgtEl>
                                        <p:attrNameLst>
                                          <p:attrName>ppt_y</p:attrName>
                                        </p:attrNameLst>
                                      </p:cBhvr>
                                      <p:tavLst>
                                        <p:tav tm="100000">
                                          <p:val>
                                            <p:fltVal val="0.5"/>
                                          </p:val>
                                        </p:tav>
                                        <p:tav>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fill="hold" nodeType="clickEffect">
                                  <p:stCondLst>
                                    <p:cond delay="0"/>
                                  </p:stCondLst>
                                  <p:childTnLst>
                                    <p:set>
                                      <p:cBhvr additive="repl">
                                        <p:cTn id="33" dur="1" fill="hold">
                                          <p:stCondLst>
                                            <p:cond delay="499"/>
                                          </p:stCondLst>
                                        </p:cTn>
                                        <p:tgtEl>
                                          <p:spTgt spid="15410"/>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fill="hold" grpId="0" nodeType="clickEffect">
                                  <p:stCondLst>
                                    <p:cond delay="0"/>
                                  </p:stCondLst>
                                  <p:childTnLst>
                                    <p:set>
                                      <p:cBhvr additive="repl">
                                        <p:cTn id="37" dur="1" fill="hold">
                                          <p:stCondLst>
                                            <p:cond delay="499"/>
                                          </p:stCondLst>
                                        </p:cTn>
                                        <p:tgtEl>
                                          <p:spTgt spid="15402"/>
                                        </p:tgtEl>
                                        <p:attrNameLst>
                                          <p:attrName>style.visibility</p:attrName>
                                        </p:attrNameLst>
                                      </p:cBhvr>
                                      <p:to>
                                        <p:strVal val="visible"/>
                                      </p:to>
                                    </p:set>
                                  </p:childTnLst>
                                </p:cTn>
                              </p:par>
                            </p:childTnLst>
                          </p:cTn>
                        </p:par>
                        <p:par>
                          <p:cTn id="38" fill="hold" nodeType="afterGroup">
                            <p:stCondLst>
                              <p:cond delay="500"/>
                            </p:stCondLst>
                            <p:childTnLst>
                              <p:par>
                                <p:cTn id="39" presetID="1" presetClass="entr" fill="hold" grpId="0" nodeType="afterEffect">
                                  <p:stCondLst>
                                    <p:cond delay="1000"/>
                                  </p:stCondLst>
                                  <p:childTnLst>
                                    <p:set>
                                      <p:cBhvr additive="repl">
                                        <p:cTn id="40" dur="1" fill="hold">
                                          <p:stCondLst>
                                            <p:cond delay="499"/>
                                          </p:stCondLst>
                                        </p:cTn>
                                        <p:tgtEl>
                                          <p:spTgt spid="15403"/>
                                        </p:tgtEl>
                                        <p:attrNameLst>
                                          <p:attrName>style.visibility</p:attrName>
                                        </p:attrNameLst>
                                      </p:cBhvr>
                                      <p:to>
                                        <p:strVal val="visible"/>
                                      </p:to>
                                    </p:set>
                                  </p:childTnLst>
                                </p:cTn>
                              </p:par>
                            </p:childTnLst>
                          </p:cTn>
                        </p:par>
                        <p:par>
                          <p:cTn id="41" fill="hold" nodeType="afterGroup">
                            <p:stCondLst>
                              <p:cond delay="2000"/>
                            </p:stCondLst>
                            <p:childTnLst>
                              <p:par>
                                <p:cTn id="42" presetID="1" presetClass="entr" fill="hold" grpId="0" nodeType="afterEffect">
                                  <p:stCondLst>
                                    <p:cond delay="1000"/>
                                  </p:stCondLst>
                                  <p:childTnLst>
                                    <p:set>
                                      <p:cBhvr additive="repl">
                                        <p:cTn id="43" dur="1" fill="hold">
                                          <p:stCondLst>
                                            <p:cond delay="499"/>
                                          </p:stCondLst>
                                        </p:cTn>
                                        <p:tgtEl>
                                          <p:spTgt spid="15404"/>
                                        </p:tgtEl>
                                        <p:attrNameLst>
                                          <p:attrName>style.visibility</p:attrName>
                                        </p:attrNameLst>
                                      </p:cBhvr>
                                      <p:to>
                                        <p:strVal val="visible"/>
                                      </p:to>
                                    </p:set>
                                  </p:childTnLst>
                                </p:cTn>
                              </p:par>
                            </p:childTnLst>
                          </p:cTn>
                        </p:par>
                        <p:par>
                          <p:cTn id="44" fill="hold" nodeType="afterGroup">
                            <p:stCondLst>
                              <p:cond delay="3500"/>
                            </p:stCondLst>
                            <p:childTnLst>
                              <p:par>
                                <p:cTn id="45" presetID="1" presetClass="entr" fill="hold" grpId="0" nodeType="afterEffect">
                                  <p:stCondLst>
                                    <p:cond delay="1000"/>
                                  </p:stCondLst>
                                  <p:childTnLst>
                                    <p:set>
                                      <p:cBhvr additive="repl">
                                        <p:cTn id="46" dur="1" fill="hold">
                                          <p:stCondLst>
                                            <p:cond delay="499"/>
                                          </p:stCondLst>
                                        </p:cTn>
                                        <p:tgtEl>
                                          <p:spTgt spid="15405"/>
                                        </p:tgtEl>
                                        <p:attrNameLst>
                                          <p:attrName>style.visibility</p:attrName>
                                        </p:attrNameLst>
                                      </p:cBhvr>
                                      <p:to>
                                        <p:strVal val="visible"/>
                                      </p:to>
                                    </p:set>
                                  </p:childTnLst>
                                </p:cTn>
                              </p:par>
                            </p:childTnLst>
                          </p:cTn>
                        </p:par>
                        <p:par>
                          <p:cTn id="47" fill="hold" nodeType="afterGroup">
                            <p:stCondLst>
                              <p:cond delay="5000"/>
                            </p:stCondLst>
                            <p:childTnLst>
                              <p:par>
                                <p:cTn id="48" presetID="1" presetClass="entr" fill="hold" grpId="0" nodeType="afterEffect">
                                  <p:stCondLst>
                                    <p:cond delay="1000"/>
                                  </p:stCondLst>
                                  <p:childTnLst>
                                    <p:set>
                                      <p:cBhvr additive="repl">
                                        <p:cTn id="49" dur="1" fill="hold">
                                          <p:stCondLst>
                                            <p:cond delay="499"/>
                                          </p:stCondLst>
                                        </p:cTn>
                                        <p:tgtEl>
                                          <p:spTgt spid="15406"/>
                                        </p:tgtEl>
                                        <p:attrNameLst>
                                          <p:attrName>style.visibility</p:attrName>
                                        </p:attrNameLst>
                                      </p:cBhvr>
                                      <p:to>
                                        <p:strVal val="visible"/>
                                      </p:to>
                                    </p:set>
                                  </p:childTnLst>
                                </p:cTn>
                              </p:par>
                            </p:childTnLst>
                          </p:cTn>
                        </p:par>
                        <p:par>
                          <p:cTn id="50" fill="hold" nodeType="afterGroup">
                            <p:stCondLst>
                              <p:cond delay="6500"/>
                            </p:stCondLst>
                            <p:childTnLst>
                              <p:par>
                                <p:cTn id="51" presetID="1" presetClass="entr" fill="hold" grpId="0" nodeType="afterEffect">
                                  <p:stCondLst>
                                    <p:cond delay="1000"/>
                                  </p:stCondLst>
                                  <p:childTnLst>
                                    <p:set>
                                      <p:cBhvr additive="repl">
                                        <p:cTn id="52" dur="1" fill="hold">
                                          <p:stCondLst>
                                            <p:cond delay="499"/>
                                          </p:stCondLst>
                                        </p:cTn>
                                        <p:tgtEl>
                                          <p:spTgt spid="15407"/>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23" presetClass="entr" presetSubtype="528" fill="hold" nodeType="clickEffect">
                                  <p:stCondLst>
                                    <p:cond delay="0"/>
                                  </p:stCondLst>
                                  <p:iterate type="lt">
                                    <p:tmPct val="100000"/>
                                  </p:iterate>
                                  <p:childTnLst>
                                    <p:set>
                                      <p:cBhvr additive="repl">
                                        <p:cTn id="56" dur="1" fill="hold">
                                          <p:stCondLst>
                                            <p:cond delay="0"/>
                                          </p:stCondLst>
                                        </p:cTn>
                                        <p:tgtEl>
                                          <p:spTgt spid="15363"/>
                                        </p:tgtEl>
                                        <p:attrNameLst>
                                          <p:attrName>style.visibility</p:attrName>
                                        </p:attrNameLst>
                                      </p:cBhvr>
                                      <p:to>
                                        <p:strVal val="visible"/>
                                      </p:to>
                                    </p:set>
                                    <p:anim calcmode="lin" valueType="num">
                                      <p:cBhvr additive="repl">
                                        <p:cTn id="57" dur="75" fill="hold"/>
                                        <p:tgtEl>
                                          <p:spTgt spid="15363"/>
                                        </p:tgtEl>
                                        <p:attrNameLst>
                                          <p:attrName>ppt_w</p:attrName>
                                        </p:attrNameLst>
                                      </p:cBhvr>
                                      <p:tavLst>
                                        <p:tav tm="100000">
                                          <p:val>
                                            <p:fltVal val="0"/>
                                          </p:val>
                                        </p:tav>
                                        <p:tav>
                                          <p:val>
                                            <p:strVal val="#ppt_w"/>
                                          </p:val>
                                        </p:tav>
                                      </p:tavLst>
                                    </p:anim>
                                    <p:anim calcmode="lin" valueType="num">
                                      <p:cBhvr additive="repl">
                                        <p:cTn id="58" dur="75" fill="hold"/>
                                        <p:tgtEl>
                                          <p:spTgt spid="15363"/>
                                        </p:tgtEl>
                                        <p:attrNameLst>
                                          <p:attrName>ppt_h</p:attrName>
                                        </p:attrNameLst>
                                      </p:cBhvr>
                                      <p:tavLst>
                                        <p:tav tm="100000">
                                          <p:val>
                                            <p:fltVal val="0"/>
                                          </p:val>
                                        </p:tav>
                                        <p:tav>
                                          <p:val>
                                            <p:strVal val="#ppt_h"/>
                                          </p:val>
                                        </p:tav>
                                      </p:tavLst>
                                    </p:anim>
                                    <p:anim calcmode="lin" valueType="num">
                                      <p:cBhvr additive="repl">
                                        <p:cTn id="59" dur="75" fill="hold"/>
                                        <p:tgtEl>
                                          <p:spTgt spid="15363"/>
                                        </p:tgtEl>
                                        <p:attrNameLst>
                                          <p:attrName>ppt_x</p:attrName>
                                        </p:attrNameLst>
                                      </p:cBhvr>
                                      <p:tavLst>
                                        <p:tav tm="100000">
                                          <p:val>
                                            <p:fltVal val="0.5"/>
                                          </p:val>
                                        </p:tav>
                                        <p:tav>
                                          <p:val>
                                            <p:strVal val="#ppt_x"/>
                                          </p:val>
                                        </p:tav>
                                      </p:tavLst>
                                    </p:anim>
                                    <p:anim calcmode="lin" valueType="num">
                                      <p:cBhvr additive="repl">
                                        <p:cTn id="60" dur="75" fill="hold"/>
                                        <p:tgtEl>
                                          <p:spTgt spid="15363"/>
                                        </p:tgtEl>
                                        <p:attrNameLst>
                                          <p:attrName>ppt_y</p:attrName>
                                        </p:attrNameLst>
                                      </p:cBhvr>
                                      <p:tavLst>
                                        <p:tav tm="100000">
                                          <p:val>
                                            <p:fltVal val="0.5"/>
                                          </p:val>
                                        </p:tav>
                                        <p:tav>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fill="hold" nodeType="clickEffect">
                                  <p:stCondLst>
                                    <p:cond delay="0"/>
                                  </p:stCondLst>
                                  <p:childTnLst>
                                    <p:set>
                                      <p:cBhvr additive="repl">
                                        <p:cTn id="64" dur="1" fill="hold">
                                          <p:stCondLst>
                                            <p:cond delay="499"/>
                                          </p:stCondLst>
                                        </p:cTn>
                                        <p:tgtEl>
                                          <p:spTgt spid="154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0" grpId="0" animBg="1"/>
      <p:bldP spid="15381" grpId="0" animBg="1"/>
      <p:bldP spid="15382" grpId="0" animBg="1"/>
      <p:bldP spid="15383" grpId="0" animBg="1"/>
      <p:bldP spid="15384" grpId="0" animBg="1"/>
      <p:bldP spid="15385" grpId="0" animBg="1"/>
      <p:bldP spid="15402" grpId="0" animBg="1"/>
      <p:bldP spid="15403" grpId="0" animBg="1"/>
      <p:bldP spid="15404" grpId="0" animBg="1"/>
      <p:bldP spid="15405" grpId="0" animBg="1"/>
      <p:bldP spid="15406" grpId="0" animBg="1"/>
      <p:bldP spid="1540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ChangeArrowheads="1"/>
          </p:cNvSpPr>
          <p:nvPr/>
        </p:nvSpPr>
        <p:spPr bwMode="auto">
          <a:xfrm>
            <a:off x="1843089" y="152401"/>
            <a:ext cx="17621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7</a:t>
            </a:r>
            <a:r>
              <a:rPr lang="en-GB" altLang="tr-TR" sz="1800">
                <a:solidFill>
                  <a:srgbClr val="FFFFFF"/>
                </a:solidFill>
                <a:latin typeface="Arial" panose="020B0604020202020204" pitchFamily="34" charset="0"/>
              </a:rPr>
              <a:t> i</a:t>
            </a:r>
            <a:r>
              <a:rPr lang="tr-TR" altLang="tr-TR" sz="1800">
                <a:solidFill>
                  <a:srgbClr val="FFFFFF"/>
                </a:solidFill>
                <a:latin typeface="Arial" panose="020B0604020202020204" pitchFamily="34" charset="0"/>
              </a:rPr>
              <a:t>ons</a:t>
            </a:r>
            <a:r>
              <a:rPr lang="en-GB" altLang="tr-TR" sz="1800">
                <a:solidFill>
                  <a:srgbClr val="FFFFFF"/>
                </a:solidFill>
                <a:latin typeface="Arial" panose="020B0604020202020204" pitchFamily="34" charset="0"/>
              </a:rPr>
              <a:t>, 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sp>
        <p:nvSpPr>
          <p:cNvPr id="29699" name="Line 2"/>
          <p:cNvSpPr>
            <a:spLocks noChangeShapeType="1"/>
          </p:cNvSpPr>
          <p:nvPr/>
        </p:nvSpPr>
        <p:spPr bwMode="auto">
          <a:xfrm flipV="1">
            <a:off x="3581400" y="1947864"/>
            <a:ext cx="520700" cy="492125"/>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00" name="Line 3"/>
          <p:cNvSpPr>
            <a:spLocks noChangeShapeType="1"/>
          </p:cNvSpPr>
          <p:nvPr/>
        </p:nvSpPr>
        <p:spPr bwMode="auto">
          <a:xfrm>
            <a:off x="3581401" y="2438401"/>
            <a:ext cx="390525" cy="347663"/>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01" name="Rectangle 4"/>
          <p:cNvSpPr>
            <a:spLocks noChangeArrowheads="1"/>
          </p:cNvSpPr>
          <p:nvPr/>
        </p:nvSpPr>
        <p:spPr bwMode="auto">
          <a:xfrm>
            <a:off x="4826000" y="1587500"/>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29702" name="Group 5"/>
          <p:cNvGrpSpPr>
            <a:grpSpLocks/>
          </p:cNvGrpSpPr>
          <p:nvPr/>
        </p:nvGrpSpPr>
        <p:grpSpPr bwMode="auto">
          <a:xfrm>
            <a:off x="4162425" y="1924050"/>
            <a:ext cx="668338" cy="0"/>
            <a:chOff x="1662" y="1212"/>
            <a:chExt cx="421" cy="0"/>
          </a:xfrm>
        </p:grpSpPr>
        <p:sp>
          <p:nvSpPr>
            <p:cNvPr id="29751" name="Line 6"/>
            <p:cNvSpPr>
              <a:spLocks noChangeShapeType="1"/>
            </p:cNvSpPr>
            <p:nvPr/>
          </p:nvSpPr>
          <p:spPr bwMode="auto">
            <a:xfrm>
              <a:off x="1892" y="1212"/>
              <a:ext cx="191"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52" name="Line 7"/>
            <p:cNvSpPr>
              <a:spLocks noChangeShapeType="1"/>
            </p:cNvSpPr>
            <p:nvPr/>
          </p:nvSpPr>
          <p:spPr bwMode="auto">
            <a:xfrm>
              <a:off x="1662" y="1212"/>
              <a:ext cx="191"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9703" name="Group 8"/>
          <p:cNvGrpSpPr>
            <a:grpSpLocks/>
          </p:cNvGrpSpPr>
          <p:nvPr/>
        </p:nvGrpSpPr>
        <p:grpSpPr bwMode="auto">
          <a:xfrm>
            <a:off x="3979864" y="2819400"/>
            <a:ext cx="1031875" cy="0"/>
            <a:chOff x="1547" y="1776"/>
            <a:chExt cx="650" cy="0"/>
          </a:xfrm>
        </p:grpSpPr>
        <p:sp>
          <p:nvSpPr>
            <p:cNvPr id="29748" name="Line 9"/>
            <p:cNvSpPr>
              <a:spLocks noChangeShapeType="1"/>
            </p:cNvSpPr>
            <p:nvPr/>
          </p:nvSpPr>
          <p:spPr bwMode="auto">
            <a:xfrm>
              <a:off x="1777" y="1776"/>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49" name="Line 10"/>
            <p:cNvSpPr>
              <a:spLocks noChangeShapeType="1"/>
            </p:cNvSpPr>
            <p:nvPr/>
          </p:nvSpPr>
          <p:spPr bwMode="auto">
            <a:xfrm>
              <a:off x="1547" y="1776"/>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50" name="Line 11"/>
            <p:cNvSpPr>
              <a:spLocks noChangeShapeType="1"/>
            </p:cNvSpPr>
            <p:nvPr/>
          </p:nvSpPr>
          <p:spPr bwMode="auto">
            <a:xfrm>
              <a:off x="2006" y="1776"/>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9704" name="Rectangle 12"/>
          <p:cNvSpPr>
            <a:spLocks noChangeArrowheads="1"/>
          </p:cNvSpPr>
          <p:nvPr/>
        </p:nvSpPr>
        <p:spPr bwMode="auto">
          <a:xfrm>
            <a:off x="5053013" y="2528888"/>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9705" name="Line 13"/>
          <p:cNvSpPr>
            <a:spLocks noChangeShapeType="1"/>
          </p:cNvSpPr>
          <p:nvPr/>
        </p:nvSpPr>
        <p:spPr bwMode="auto">
          <a:xfrm>
            <a:off x="5437189" y="1935164"/>
            <a:ext cx="1587" cy="439737"/>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06" name="Line 14"/>
          <p:cNvSpPr>
            <a:spLocks noChangeShapeType="1"/>
          </p:cNvSpPr>
          <p:nvPr/>
        </p:nvSpPr>
        <p:spPr bwMode="auto">
          <a:xfrm>
            <a:off x="3581401" y="2438400"/>
            <a:ext cx="2278063" cy="1588"/>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07" name="Line 15"/>
          <p:cNvSpPr>
            <a:spLocks noChangeShapeType="1"/>
          </p:cNvSpPr>
          <p:nvPr/>
        </p:nvSpPr>
        <p:spPr bwMode="auto">
          <a:xfrm flipH="1">
            <a:off x="5424489" y="2503488"/>
            <a:ext cx="14287" cy="277812"/>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08" name="Rectangle 16"/>
          <p:cNvSpPr>
            <a:spLocks noChangeArrowheads="1"/>
          </p:cNvSpPr>
          <p:nvPr/>
        </p:nvSpPr>
        <p:spPr bwMode="auto">
          <a:xfrm>
            <a:off x="5568951" y="1968500"/>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9709" name="Rectangle 17"/>
          <p:cNvSpPr>
            <a:spLocks noChangeArrowheads="1"/>
          </p:cNvSpPr>
          <p:nvPr/>
        </p:nvSpPr>
        <p:spPr bwMode="auto">
          <a:xfrm>
            <a:off x="5610226" y="2406650"/>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16402" name="Line 18"/>
          <p:cNvSpPr>
            <a:spLocks noChangeShapeType="1"/>
          </p:cNvSpPr>
          <p:nvPr/>
        </p:nvSpPr>
        <p:spPr bwMode="auto">
          <a:xfrm flipV="1">
            <a:off x="4064000" y="2655888"/>
            <a:ext cx="1588"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03" name="Line 19"/>
          <p:cNvSpPr>
            <a:spLocks noChangeShapeType="1"/>
          </p:cNvSpPr>
          <p:nvPr/>
        </p:nvSpPr>
        <p:spPr bwMode="auto">
          <a:xfrm flipV="1">
            <a:off x="4454525" y="2655888"/>
            <a:ext cx="1588"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04" name="Line 20"/>
          <p:cNvSpPr>
            <a:spLocks noChangeShapeType="1"/>
          </p:cNvSpPr>
          <p:nvPr/>
        </p:nvSpPr>
        <p:spPr bwMode="auto">
          <a:xfrm flipV="1">
            <a:off x="4818064" y="2655888"/>
            <a:ext cx="1587"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05" name="Line 21"/>
          <p:cNvSpPr>
            <a:spLocks noChangeShapeType="1"/>
          </p:cNvSpPr>
          <p:nvPr/>
        </p:nvSpPr>
        <p:spPr bwMode="auto">
          <a:xfrm flipV="1">
            <a:off x="4297364" y="1755775"/>
            <a:ext cx="1587"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06" name="Line 22"/>
          <p:cNvSpPr>
            <a:spLocks noChangeShapeType="1"/>
          </p:cNvSpPr>
          <p:nvPr/>
        </p:nvSpPr>
        <p:spPr bwMode="auto">
          <a:xfrm flipV="1">
            <a:off x="4687889" y="1755775"/>
            <a:ext cx="1587"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15" name="Rectangle 23"/>
          <p:cNvSpPr>
            <a:spLocks noChangeArrowheads="1"/>
          </p:cNvSpPr>
          <p:nvPr/>
        </p:nvSpPr>
        <p:spPr bwMode="auto">
          <a:xfrm>
            <a:off x="2279650" y="923926"/>
            <a:ext cx="11430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High spin</a:t>
            </a:r>
            <a:endParaRPr lang="en-GB" altLang="tr-TR" sz="1800">
              <a:solidFill>
                <a:srgbClr val="FFFFFF"/>
              </a:solidFill>
              <a:latin typeface="Arial" panose="020B0604020202020204" pitchFamily="34" charset="0"/>
            </a:endParaRPr>
          </a:p>
        </p:txBody>
      </p:sp>
      <p:sp>
        <p:nvSpPr>
          <p:cNvPr id="29716" name="Rectangle 24"/>
          <p:cNvSpPr>
            <a:spLocks noChangeArrowheads="1"/>
          </p:cNvSpPr>
          <p:nvPr/>
        </p:nvSpPr>
        <p:spPr bwMode="auto">
          <a:xfrm>
            <a:off x="2441575" y="4281489"/>
            <a:ext cx="109220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FFFF"/>
                </a:solidFill>
                <a:latin typeface="Arial" panose="020B0604020202020204" pitchFamily="34" charset="0"/>
              </a:rPr>
              <a:t>Low spin</a:t>
            </a:r>
            <a:endParaRPr lang="en-GB" altLang="tr-TR" sz="1800">
              <a:solidFill>
                <a:srgbClr val="FFFFFF"/>
              </a:solidFill>
              <a:latin typeface="Arial" panose="020B0604020202020204" pitchFamily="34" charset="0"/>
            </a:endParaRPr>
          </a:p>
        </p:txBody>
      </p:sp>
      <p:sp>
        <p:nvSpPr>
          <p:cNvPr id="29717" name="Line 25"/>
          <p:cNvSpPr>
            <a:spLocks noChangeShapeType="1"/>
          </p:cNvSpPr>
          <p:nvPr/>
        </p:nvSpPr>
        <p:spPr bwMode="auto">
          <a:xfrm flipV="1">
            <a:off x="6357938" y="4962526"/>
            <a:ext cx="520700" cy="492125"/>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18" name="Line 26"/>
          <p:cNvSpPr>
            <a:spLocks noChangeShapeType="1"/>
          </p:cNvSpPr>
          <p:nvPr/>
        </p:nvSpPr>
        <p:spPr bwMode="auto">
          <a:xfrm>
            <a:off x="6357939" y="5453063"/>
            <a:ext cx="390525" cy="3476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29719" name="Group 27"/>
          <p:cNvGrpSpPr>
            <a:grpSpLocks/>
          </p:cNvGrpSpPr>
          <p:nvPr/>
        </p:nvGrpSpPr>
        <p:grpSpPr bwMode="auto">
          <a:xfrm>
            <a:off x="6938964" y="4938713"/>
            <a:ext cx="668337" cy="0"/>
            <a:chOff x="3411" y="3111"/>
            <a:chExt cx="421" cy="0"/>
          </a:xfrm>
        </p:grpSpPr>
        <p:sp>
          <p:nvSpPr>
            <p:cNvPr id="29746" name="Line 28"/>
            <p:cNvSpPr>
              <a:spLocks noChangeShapeType="1"/>
            </p:cNvSpPr>
            <p:nvPr/>
          </p:nvSpPr>
          <p:spPr bwMode="auto">
            <a:xfrm>
              <a:off x="3641" y="3111"/>
              <a:ext cx="191"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47" name="Line 29"/>
            <p:cNvSpPr>
              <a:spLocks noChangeShapeType="1"/>
            </p:cNvSpPr>
            <p:nvPr/>
          </p:nvSpPr>
          <p:spPr bwMode="auto">
            <a:xfrm>
              <a:off x="3411" y="3111"/>
              <a:ext cx="191"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29720" name="Group 30"/>
          <p:cNvGrpSpPr>
            <a:grpSpLocks/>
          </p:cNvGrpSpPr>
          <p:nvPr/>
        </p:nvGrpSpPr>
        <p:grpSpPr bwMode="auto">
          <a:xfrm>
            <a:off x="6756401" y="5834063"/>
            <a:ext cx="1031875" cy="0"/>
            <a:chOff x="3296" y="3675"/>
            <a:chExt cx="650" cy="0"/>
          </a:xfrm>
        </p:grpSpPr>
        <p:sp>
          <p:nvSpPr>
            <p:cNvPr id="29743" name="Line 31"/>
            <p:cNvSpPr>
              <a:spLocks noChangeShapeType="1"/>
            </p:cNvSpPr>
            <p:nvPr/>
          </p:nvSpPr>
          <p:spPr bwMode="auto">
            <a:xfrm>
              <a:off x="3526" y="3675"/>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44" name="Line 32"/>
            <p:cNvSpPr>
              <a:spLocks noChangeShapeType="1"/>
            </p:cNvSpPr>
            <p:nvPr/>
          </p:nvSpPr>
          <p:spPr bwMode="auto">
            <a:xfrm>
              <a:off x="3296" y="3675"/>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45" name="Line 33"/>
            <p:cNvSpPr>
              <a:spLocks noChangeShapeType="1"/>
            </p:cNvSpPr>
            <p:nvPr/>
          </p:nvSpPr>
          <p:spPr bwMode="auto">
            <a:xfrm>
              <a:off x="3755" y="3675"/>
              <a:ext cx="190"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29721" name="Rectangle 34"/>
          <p:cNvSpPr>
            <a:spLocks noChangeArrowheads="1"/>
          </p:cNvSpPr>
          <p:nvPr/>
        </p:nvSpPr>
        <p:spPr bwMode="auto">
          <a:xfrm>
            <a:off x="7829550" y="5543550"/>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29722" name="Line 35"/>
          <p:cNvSpPr>
            <a:spLocks noChangeShapeType="1"/>
          </p:cNvSpPr>
          <p:nvPr/>
        </p:nvSpPr>
        <p:spPr bwMode="auto">
          <a:xfrm>
            <a:off x="8213725" y="4949825"/>
            <a:ext cx="1588" cy="439738"/>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23" name="Line 36"/>
          <p:cNvSpPr>
            <a:spLocks noChangeShapeType="1"/>
          </p:cNvSpPr>
          <p:nvPr/>
        </p:nvSpPr>
        <p:spPr bwMode="auto">
          <a:xfrm>
            <a:off x="6357938" y="5453064"/>
            <a:ext cx="2278062"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24" name="Line 37"/>
          <p:cNvSpPr>
            <a:spLocks noChangeShapeType="1"/>
          </p:cNvSpPr>
          <p:nvPr/>
        </p:nvSpPr>
        <p:spPr bwMode="auto">
          <a:xfrm flipH="1">
            <a:off x="8201025" y="5518150"/>
            <a:ext cx="14288" cy="2794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29725" name="Rectangle 38"/>
          <p:cNvSpPr>
            <a:spLocks noChangeArrowheads="1"/>
          </p:cNvSpPr>
          <p:nvPr/>
        </p:nvSpPr>
        <p:spPr bwMode="auto">
          <a:xfrm>
            <a:off x="8345489" y="5043488"/>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29726" name="Rectangle 39"/>
          <p:cNvSpPr>
            <a:spLocks noChangeArrowheads="1"/>
          </p:cNvSpPr>
          <p:nvPr/>
        </p:nvSpPr>
        <p:spPr bwMode="auto">
          <a:xfrm>
            <a:off x="8386764" y="5481639"/>
            <a:ext cx="74601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-4 </a:t>
            </a:r>
            <a:r>
              <a:rPr lang="tr-TR" altLang="tr-TR" sz="1800">
                <a:solidFill>
                  <a:srgbClr val="6CBAC2"/>
                </a:solidFill>
                <a:latin typeface="Arial" panose="020B0604020202020204" pitchFamily="34" charset="0"/>
              </a:rPr>
              <a:t>Dq</a:t>
            </a:r>
          </a:p>
        </p:txBody>
      </p:sp>
      <p:sp>
        <p:nvSpPr>
          <p:cNvPr id="16424" name="Line 40"/>
          <p:cNvSpPr>
            <a:spLocks noChangeShapeType="1"/>
          </p:cNvSpPr>
          <p:nvPr/>
        </p:nvSpPr>
        <p:spPr bwMode="auto">
          <a:xfrm flipV="1">
            <a:off x="6840539" y="5670550"/>
            <a:ext cx="1587" cy="325438"/>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25" name="Line 41"/>
          <p:cNvSpPr>
            <a:spLocks noChangeShapeType="1"/>
          </p:cNvSpPr>
          <p:nvPr/>
        </p:nvSpPr>
        <p:spPr bwMode="auto">
          <a:xfrm flipV="1">
            <a:off x="7231064" y="5670550"/>
            <a:ext cx="1587" cy="325438"/>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26" name="Line 42"/>
          <p:cNvSpPr>
            <a:spLocks noChangeShapeType="1"/>
          </p:cNvSpPr>
          <p:nvPr/>
        </p:nvSpPr>
        <p:spPr bwMode="auto">
          <a:xfrm flipV="1">
            <a:off x="7594600" y="5670550"/>
            <a:ext cx="1588" cy="325438"/>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27" name="Line 43"/>
          <p:cNvSpPr>
            <a:spLocks noChangeShapeType="1"/>
          </p:cNvSpPr>
          <p:nvPr/>
        </p:nvSpPr>
        <p:spPr bwMode="auto">
          <a:xfrm flipV="1">
            <a:off x="7073900" y="4770438"/>
            <a:ext cx="1588" cy="323850"/>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28" name="Line 44"/>
          <p:cNvSpPr>
            <a:spLocks noChangeShapeType="1"/>
          </p:cNvSpPr>
          <p:nvPr/>
        </p:nvSpPr>
        <p:spPr bwMode="auto">
          <a:xfrm>
            <a:off x="4176714" y="2657476"/>
            <a:ext cx="1587" cy="3206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29" name="Line 45"/>
          <p:cNvSpPr>
            <a:spLocks noChangeShapeType="1"/>
          </p:cNvSpPr>
          <p:nvPr/>
        </p:nvSpPr>
        <p:spPr bwMode="auto">
          <a:xfrm>
            <a:off x="4567239" y="2657476"/>
            <a:ext cx="1587" cy="320675"/>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30" name="Line 46"/>
          <p:cNvSpPr>
            <a:spLocks noChangeShapeType="1"/>
          </p:cNvSpPr>
          <p:nvPr/>
        </p:nvSpPr>
        <p:spPr bwMode="auto">
          <a:xfrm>
            <a:off x="6953250" y="5672138"/>
            <a:ext cx="1588" cy="322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31" name="Line 47"/>
          <p:cNvSpPr>
            <a:spLocks noChangeShapeType="1"/>
          </p:cNvSpPr>
          <p:nvPr/>
        </p:nvSpPr>
        <p:spPr bwMode="auto">
          <a:xfrm>
            <a:off x="7343775" y="5672138"/>
            <a:ext cx="1588" cy="322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16432" name="Line 48"/>
          <p:cNvSpPr>
            <a:spLocks noChangeShapeType="1"/>
          </p:cNvSpPr>
          <p:nvPr/>
        </p:nvSpPr>
        <p:spPr bwMode="auto">
          <a:xfrm>
            <a:off x="7734300" y="5672138"/>
            <a:ext cx="1588" cy="322262"/>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16433" name="Group 49"/>
          <p:cNvGrpSpPr>
            <a:grpSpLocks/>
          </p:cNvGrpSpPr>
          <p:nvPr/>
        </p:nvGrpSpPr>
        <p:grpSpPr bwMode="auto">
          <a:xfrm>
            <a:off x="7210426" y="2020889"/>
            <a:ext cx="3097213" cy="1127125"/>
            <a:chOff x="3582" y="1273"/>
            <a:chExt cx="1951" cy="710"/>
          </a:xfrm>
        </p:grpSpPr>
        <p:sp>
          <p:nvSpPr>
            <p:cNvPr id="29741" name="Rectangle 50"/>
            <p:cNvSpPr>
              <a:spLocks noChangeArrowheads="1"/>
            </p:cNvSpPr>
            <p:nvPr/>
          </p:nvSpPr>
          <p:spPr bwMode="auto">
            <a:xfrm>
              <a:off x="3582" y="1273"/>
              <a:ext cx="1951" cy="6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- 8 </a:t>
              </a:r>
              <a:r>
                <a:rPr lang="tr-TR" altLang="tr-TR" sz="1800">
                  <a:solidFill>
                    <a:srgbClr val="FFFFFF"/>
                  </a:solidFill>
                  <a:latin typeface="Arial" panose="020B0604020202020204" pitchFamily="34" charset="0"/>
                </a:rPr>
                <a:t>Dq+ 5</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+ 2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tr-TR" altLang="tr-TR" sz="1800">
                  <a:solidFill>
                    <a:srgbClr val="FFFFFF"/>
                  </a:solidFill>
                  <a:latin typeface="Arial" panose="020B0604020202020204" pitchFamily="34" charset="0"/>
                </a:rPr>
                <a:t> </a:t>
              </a:r>
            </a:p>
            <a:p>
              <a:pPr algn="ctr" defTabSz="449263" eaLnBrk="0" fontAlgn="base" hangingPunct="0">
                <a:lnSpc>
                  <a:spcPct val="150000"/>
                </a:lnSpc>
                <a:spcBef>
                  <a:spcPct val="0"/>
                </a:spcBef>
                <a:spcAft>
                  <a:spcPct val="0"/>
                </a:spcAft>
                <a:buClrTx/>
              </a:pPr>
              <a:endParaRPr lang="en-GB" altLang="tr-TR" sz="1800">
                <a:solidFill>
                  <a:srgbClr val="FFFFFF"/>
                </a:solidFill>
                <a:latin typeface="Arial" panose="020B0604020202020204" pitchFamily="34" charset="0"/>
              </a:endParaRPr>
            </a:p>
          </p:txBody>
        </p:sp>
        <p:sp>
          <p:nvSpPr>
            <p:cNvPr id="29742" name="Rectangle 51"/>
            <p:cNvSpPr>
              <a:spLocks noChangeArrowheads="1"/>
            </p:cNvSpPr>
            <p:nvPr/>
          </p:nvSpPr>
          <p:spPr bwMode="auto">
            <a:xfrm>
              <a:off x="3827" y="1749"/>
              <a:ext cx="1237" cy="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902E"/>
                  </a:solidFill>
                  <a:latin typeface="Arial" panose="020B0604020202020204" pitchFamily="34" charset="0"/>
                </a:rPr>
                <a:t>3</a:t>
              </a:r>
              <a:r>
                <a:rPr lang="tr-TR" altLang="tr-TR" sz="1800">
                  <a:solidFill>
                    <a:srgbClr val="FF902E"/>
                  </a:solidFill>
                  <a:latin typeface="Arial" panose="020B0604020202020204" pitchFamily="34" charset="0"/>
                </a:rPr>
                <a:t> </a:t>
              </a:r>
              <a:r>
                <a:rPr lang="en-GB" altLang="tr-TR" sz="1800">
                  <a:solidFill>
                    <a:srgbClr val="FF902E"/>
                  </a:solidFill>
                  <a:latin typeface="Arial" panose="020B0604020202020204" pitchFamily="34" charset="0"/>
                </a:rPr>
                <a:t> </a:t>
              </a:r>
              <a:r>
                <a:rPr lang="tr-TR" altLang="tr-TR" sz="1800">
                  <a:solidFill>
                    <a:srgbClr val="FF902E"/>
                  </a:solidFill>
                  <a:latin typeface="Arial" panose="020B0604020202020204" pitchFamily="34" charset="0"/>
                </a:rPr>
                <a:t>Single electron</a:t>
              </a:r>
            </a:p>
          </p:txBody>
        </p:sp>
      </p:grpSp>
      <p:sp>
        <p:nvSpPr>
          <p:cNvPr id="29737" name="Rectangle 52"/>
          <p:cNvSpPr>
            <a:spLocks noChangeArrowheads="1"/>
          </p:cNvSpPr>
          <p:nvPr/>
        </p:nvSpPr>
        <p:spPr bwMode="auto">
          <a:xfrm>
            <a:off x="3794125" y="5713413"/>
            <a:ext cx="1841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grpSp>
        <p:nvGrpSpPr>
          <p:cNvPr id="16437" name="Group 53"/>
          <p:cNvGrpSpPr>
            <a:grpSpLocks/>
          </p:cNvGrpSpPr>
          <p:nvPr/>
        </p:nvGrpSpPr>
        <p:grpSpPr bwMode="auto">
          <a:xfrm>
            <a:off x="2449513" y="5167314"/>
            <a:ext cx="3289300" cy="1031875"/>
            <a:chOff x="773" y="3241"/>
            <a:chExt cx="2072" cy="650"/>
          </a:xfrm>
        </p:grpSpPr>
        <p:sp>
          <p:nvSpPr>
            <p:cNvPr id="29739" name="Rectangle 54"/>
            <p:cNvSpPr>
              <a:spLocks noChangeArrowheads="1"/>
            </p:cNvSpPr>
            <p:nvPr/>
          </p:nvSpPr>
          <p:spPr bwMode="auto">
            <a:xfrm>
              <a:off x="773" y="3241"/>
              <a:ext cx="2072" cy="4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- 18 </a:t>
              </a:r>
              <a:r>
                <a:rPr lang="tr-TR" altLang="tr-TR" sz="1800">
                  <a:solidFill>
                    <a:srgbClr val="FFFFFF"/>
                  </a:solidFill>
                  <a:latin typeface="Arial" panose="020B0604020202020204" pitchFamily="34" charset="0"/>
                </a:rPr>
                <a:t>Dq</a:t>
              </a:r>
              <a:r>
                <a:rPr lang="en-GB" altLang="tr-TR" sz="1800">
                  <a:solidFill>
                    <a:srgbClr val="FFFFFF"/>
                  </a:solidFill>
                  <a:latin typeface="Arial" panose="020B0604020202020204" pitchFamily="34" charset="0"/>
                </a:rPr>
                <a:t> + </a:t>
              </a:r>
              <a:r>
                <a:rPr lang="tr-TR" altLang="tr-TR" sz="1800">
                  <a:solidFill>
                    <a:srgbClr val="FFFFFF"/>
                  </a:solidFill>
                  <a:latin typeface="Arial" panose="020B0604020202020204" pitchFamily="34" charset="0"/>
                </a:rPr>
                <a:t>6</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+ 3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en-GB" altLang="tr-TR" sz="1800">
                  <a:solidFill>
                    <a:srgbClr val="FFFFFF"/>
                  </a:solidFill>
                  <a:latin typeface="Arial" panose="020B0604020202020204" pitchFamily="34" charset="0"/>
                </a:rPr>
                <a:t> </a:t>
              </a:r>
            </a:p>
          </p:txBody>
        </p:sp>
        <p:sp>
          <p:nvSpPr>
            <p:cNvPr id="29740" name="Rectangle 55"/>
            <p:cNvSpPr>
              <a:spLocks noChangeArrowheads="1"/>
            </p:cNvSpPr>
            <p:nvPr/>
          </p:nvSpPr>
          <p:spPr bwMode="auto">
            <a:xfrm>
              <a:off x="1429" y="3657"/>
              <a:ext cx="1173" cy="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902E"/>
                  </a:solidFill>
                  <a:latin typeface="Arial" panose="020B0604020202020204" pitchFamily="34" charset="0"/>
                </a:rPr>
                <a:t>1</a:t>
              </a:r>
              <a:r>
                <a:rPr lang="tr-TR" altLang="tr-TR" sz="1800">
                  <a:solidFill>
                    <a:srgbClr val="FF902E"/>
                  </a:solidFill>
                  <a:latin typeface="Arial" panose="020B0604020202020204" pitchFamily="34" charset="0"/>
                </a:rPr>
                <a:t> single electron</a:t>
              </a:r>
            </a:p>
          </p:txBody>
        </p:sp>
      </p:grpSp>
    </p:spTree>
    <p:extLst>
      <p:ext uri="{BB962C8B-B14F-4D97-AF65-F5344CB8AC3E}">
        <p14:creationId xmlns:p14="http://schemas.microsoft.com/office/powerpoint/2010/main" val="145617625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grpId="0" nodeType="clickEffect">
                                  <p:stCondLst>
                                    <p:cond delay="0"/>
                                  </p:stCondLst>
                                  <p:childTnLst>
                                    <p:set>
                                      <p:cBhvr additive="repl">
                                        <p:cTn id="6" dur="1" fill="hold">
                                          <p:stCondLst>
                                            <p:cond delay="499"/>
                                          </p:stCondLst>
                                        </p:cTn>
                                        <p:tgtEl>
                                          <p:spTgt spid="16402"/>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fill="hold" grpId="0" nodeType="afterEffect">
                                  <p:stCondLst>
                                    <p:cond delay="1000"/>
                                  </p:stCondLst>
                                  <p:childTnLst>
                                    <p:set>
                                      <p:cBhvr additive="repl">
                                        <p:cTn id="9" dur="1" fill="hold">
                                          <p:stCondLst>
                                            <p:cond delay="499"/>
                                          </p:stCondLst>
                                        </p:cTn>
                                        <p:tgtEl>
                                          <p:spTgt spid="16403"/>
                                        </p:tgtEl>
                                        <p:attrNameLst>
                                          <p:attrName>style.visibility</p:attrName>
                                        </p:attrNameLst>
                                      </p:cBhvr>
                                      <p:to>
                                        <p:strVal val="visible"/>
                                      </p:to>
                                    </p:set>
                                  </p:childTnLst>
                                </p:cTn>
                              </p:par>
                            </p:childTnLst>
                          </p:cTn>
                        </p:par>
                        <p:par>
                          <p:cTn id="10" fill="hold" nodeType="afterGroup">
                            <p:stCondLst>
                              <p:cond delay="2000"/>
                            </p:stCondLst>
                            <p:childTnLst>
                              <p:par>
                                <p:cTn id="11" presetID="1" presetClass="entr" fill="hold" grpId="0" nodeType="afterEffect">
                                  <p:stCondLst>
                                    <p:cond delay="1000"/>
                                  </p:stCondLst>
                                  <p:childTnLst>
                                    <p:set>
                                      <p:cBhvr additive="repl">
                                        <p:cTn id="12" dur="1" fill="hold">
                                          <p:stCondLst>
                                            <p:cond delay="499"/>
                                          </p:stCondLst>
                                        </p:cTn>
                                        <p:tgtEl>
                                          <p:spTgt spid="16404"/>
                                        </p:tgtEl>
                                        <p:attrNameLst>
                                          <p:attrName>style.visibility</p:attrName>
                                        </p:attrNameLst>
                                      </p:cBhvr>
                                      <p:to>
                                        <p:strVal val="visible"/>
                                      </p:to>
                                    </p:set>
                                  </p:childTnLst>
                                </p:cTn>
                              </p:par>
                            </p:childTnLst>
                          </p:cTn>
                        </p:par>
                        <p:par>
                          <p:cTn id="13" fill="hold" nodeType="afterGroup">
                            <p:stCondLst>
                              <p:cond delay="3500"/>
                            </p:stCondLst>
                            <p:childTnLst>
                              <p:par>
                                <p:cTn id="14" presetID="1" presetClass="entr" fill="hold" grpId="0" nodeType="afterEffect">
                                  <p:stCondLst>
                                    <p:cond delay="1000"/>
                                  </p:stCondLst>
                                  <p:childTnLst>
                                    <p:set>
                                      <p:cBhvr additive="repl">
                                        <p:cTn id="15" dur="1" fill="hold">
                                          <p:stCondLst>
                                            <p:cond delay="499"/>
                                          </p:stCondLst>
                                        </p:cTn>
                                        <p:tgtEl>
                                          <p:spTgt spid="16405"/>
                                        </p:tgtEl>
                                        <p:attrNameLst>
                                          <p:attrName>style.visibility</p:attrName>
                                        </p:attrNameLst>
                                      </p:cBhvr>
                                      <p:to>
                                        <p:strVal val="visible"/>
                                      </p:to>
                                    </p:set>
                                  </p:childTnLst>
                                </p:cTn>
                              </p:par>
                            </p:childTnLst>
                          </p:cTn>
                        </p:par>
                        <p:par>
                          <p:cTn id="16" fill="hold" nodeType="afterGroup">
                            <p:stCondLst>
                              <p:cond delay="5000"/>
                            </p:stCondLst>
                            <p:childTnLst>
                              <p:par>
                                <p:cTn id="17" presetID="1" presetClass="entr" fill="hold" grpId="0" nodeType="afterEffect">
                                  <p:stCondLst>
                                    <p:cond delay="1000"/>
                                  </p:stCondLst>
                                  <p:childTnLst>
                                    <p:set>
                                      <p:cBhvr additive="repl">
                                        <p:cTn id="18" dur="1" fill="hold">
                                          <p:stCondLst>
                                            <p:cond delay="499"/>
                                          </p:stCondLst>
                                        </p:cTn>
                                        <p:tgtEl>
                                          <p:spTgt spid="16406"/>
                                        </p:tgtEl>
                                        <p:attrNameLst>
                                          <p:attrName>style.visibility</p:attrName>
                                        </p:attrNameLst>
                                      </p:cBhvr>
                                      <p:to>
                                        <p:strVal val="visible"/>
                                      </p:to>
                                    </p:set>
                                  </p:childTnLst>
                                </p:cTn>
                              </p:par>
                            </p:childTnLst>
                          </p:cTn>
                        </p:par>
                        <p:par>
                          <p:cTn id="19" fill="hold" nodeType="afterGroup">
                            <p:stCondLst>
                              <p:cond delay="6500"/>
                            </p:stCondLst>
                            <p:childTnLst>
                              <p:par>
                                <p:cTn id="20" presetID="1" presetClass="entr" fill="hold" grpId="0" nodeType="afterEffect">
                                  <p:stCondLst>
                                    <p:cond delay="1000"/>
                                  </p:stCondLst>
                                  <p:childTnLst>
                                    <p:set>
                                      <p:cBhvr additive="repl">
                                        <p:cTn id="21" dur="1" fill="hold">
                                          <p:stCondLst>
                                            <p:cond delay="499"/>
                                          </p:stCondLst>
                                        </p:cTn>
                                        <p:tgtEl>
                                          <p:spTgt spid="16428"/>
                                        </p:tgtEl>
                                        <p:attrNameLst>
                                          <p:attrName>style.visibility</p:attrName>
                                        </p:attrNameLst>
                                      </p:cBhvr>
                                      <p:to>
                                        <p:strVal val="visible"/>
                                      </p:to>
                                    </p:set>
                                  </p:childTnLst>
                                </p:cTn>
                              </p:par>
                            </p:childTnLst>
                          </p:cTn>
                        </p:par>
                        <p:par>
                          <p:cTn id="22" fill="hold" nodeType="afterGroup">
                            <p:stCondLst>
                              <p:cond delay="8000"/>
                            </p:stCondLst>
                            <p:childTnLst>
                              <p:par>
                                <p:cTn id="23" presetID="1" presetClass="entr" fill="hold" grpId="0" nodeType="afterEffect">
                                  <p:stCondLst>
                                    <p:cond delay="1000"/>
                                  </p:stCondLst>
                                  <p:childTnLst>
                                    <p:set>
                                      <p:cBhvr additive="repl">
                                        <p:cTn id="24" dur="1" fill="hold">
                                          <p:stCondLst>
                                            <p:cond delay="499"/>
                                          </p:stCondLst>
                                        </p:cTn>
                                        <p:tgtEl>
                                          <p:spTgt spid="16429"/>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fill="hold" nodeType="clickEffect">
                                  <p:stCondLst>
                                    <p:cond delay="0"/>
                                  </p:stCondLst>
                                  <p:childTnLst>
                                    <p:set>
                                      <p:cBhvr additive="repl">
                                        <p:cTn id="28" dur="1" fill="hold">
                                          <p:stCondLst>
                                            <p:cond delay="499"/>
                                          </p:stCondLst>
                                        </p:cTn>
                                        <p:tgtEl>
                                          <p:spTgt spid="1643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fill="hold" grpId="0" nodeType="clickEffect">
                                  <p:stCondLst>
                                    <p:cond delay="0"/>
                                  </p:stCondLst>
                                  <p:childTnLst>
                                    <p:set>
                                      <p:cBhvr additive="repl">
                                        <p:cTn id="32" dur="1" fill="hold">
                                          <p:stCondLst>
                                            <p:cond delay="499"/>
                                          </p:stCondLst>
                                        </p:cTn>
                                        <p:tgtEl>
                                          <p:spTgt spid="16424"/>
                                        </p:tgtEl>
                                        <p:attrNameLst>
                                          <p:attrName>style.visibility</p:attrName>
                                        </p:attrNameLst>
                                      </p:cBhvr>
                                      <p:to>
                                        <p:strVal val="visible"/>
                                      </p:to>
                                    </p:set>
                                  </p:childTnLst>
                                </p:cTn>
                              </p:par>
                            </p:childTnLst>
                          </p:cTn>
                        </p:par>
                        <p:par>
                          <p:cTn id="33" fill="hold" nodeType="afterGroup">
                            <p:stCondLst>
                              <p:cond delay="500"/>
                            </p:stCondLst>
                            <p:childTnLst>
                              <p:par>
                                <p:cTn id="34" presetID="1" presetClass="entr" fill="hold" grpId="0" nodeType="afterEffect">
                                  <p:stCondLst>
                                    <p:cond delay="1000"/>
                                  </p:stCondLst>
                                  <p:childTnLst>
                                    <p:set>
                                      <p:cBhvr additive="repl">
                                        <p:cTn id="35" dur="1" fill="hold">
                                          <p:stCondLst>
                                            <p:cond delay="499"/>
                                          </p:stCondLst>
                                        </p:cTn>
                                        <p:tgtEl>
                                          <p:spTgt spid="16425"/>
                                        </p:tgtEl>
                                        <p:attrNameLst>
                                          <p:attrName>style.visibility</p:attrName>
                                        </p:attrNameLst>
                                      </p:cBhvr>
                                      <p:to>
                                        <p:strVal val="visible"/>
                                      </p:to>
                                    </p:set>
                                  </p:childTnLst>
                                </p:cTn>
                              </p:par>
                            </p:childTnLst>
                          </p:cTn>
                        </p:par>
                        <p:par>
                          <p:cTn id="36" fill="hold" nodeType="afterGroup">
                            <p:stCondLst>
                              <p:cond delay="2000"/>
                            </p:stCondLst>
                            <p:childTnLst>
                              <p:par>
                                <p:cTn id="37" presetID="1" presetClass="entr" fill="hold" grpId="0" nodeType="afterEffect">
                                  <p:stCondLst>
                                    <p:cond delay="1000"/>
                                  </p:stCondLst>
                                  <p:childTnLst>
                                    <p:set>
                                      <p:cBhvr additive="repl">
                                        <p:cTn id="38" dur="1" fill="hold">
                                          <p:stCondLst>
                                            <p:cond delay="499"/>
                                          </p:stCondLst>
                                        </p:cTn>
                                        <p:tgtEl>
                                          <p:spTgt spid="16426"/>
                                        </p:tgtEl>
                                        <p:attrNameLst>
                                          <p:attrName>style.visibility</p:attrName>
                                        </p:attrNameLst>
                                      </p:cBhvr>
                                      <p:to>
                                        <p:strVal val="visible"/>
                                      </p:to>
                                    </p:set>
                                  </p:childTnLst>
                                </p:cTn>
                              </p:par>
                            </p:childTnLst>
                          </p:cTn>
                        </p:par>
                        <p:par>
                          <p:cTn id="39" fill="hold" nodeType="afterGroup">
                            <p:stCondLst>
                              <p:cond delay="3500"/>
                            </p:stCondLst>
                            <p:childTnLst>
                              <p:par>
                                <p:cTn id="40" presetID="1" presetClass="entr" fill="hold" grpId="0" nodeType="afterEffect">
                                  <p:stCondLst>
                                    <p:cond delay="1000"/>
                                  </p:stCondLst>
                                  <p:childTnLst>
                                    <p:set>
                                      <p:cBhvr additive="repl">
                                        <p:cTn id="41" dur="1" fill="hold">
                                          <p:stCondLst>
                                            <p:cond delay="499"/>
                                          </p:stCondLst>
                                        </p:cTn>
                                        <p:tgtEl>
                                          <p:spTgt spid="16430"/>
                                        </p:tgtEl>
                                        <p:attrNameLst>
                                          <p:attrName>style.visibility</p:attrName>
                                        </p:attrNameLst>
                                      </p:cBhvr>
                                      <p:to>
                                        <p:strVal val="visible"/>
                                      </p:to>
                                    </p:set>
                                  </p:childTnLst>
                                </p:cTn>
                              </p:par>
                            </p:childTnLst>
                          </p:cTn>
                        </p:par>
                        <p:par>
                          <p:cTn id="42" fill="hold" nodeType="afterGroup">
                            <p:stCondLst>
                              <p:cond delay="5000"/>
                            </p:stCondLst>
                            <p:childTnLst>
                              <p:par>
                                <p:cTn id="43" presetID="1" presetClass="entr" fill="hold" grpId="0" nodeType="afterEffect">
                                  <p:stCondLst>
                                    <p:cond delay="1000"/>
                                  </p:stCondLst>
                                  <p:childTnLst>
                                    <p:set>
                                      <p:cBhvr additive="repl">
                                        <p:cTn id="44" dur="1" fill="hold">
                                          <p:stCondLst>
                                            <p:cond delay="499"/>
                                          </p:stCondLst>
                                        </p:cTn>
                                        <p:tgtEl>
                                          <p:spTgt spid="16431"/>
                                        </p:tgtEl>
                                        <p:attrNameLst>
                                          <p:attrName>style.visibility</p:attrName>
                                        </p:attrNameLst>
                                      </p:cBhvr>
                                      <p:to>
                                        <p:strVal val="visible"/>
                                      </p:to>
                                    </p:set>
                                  </p:childTnLst>
                                </p:cTn>
                              </p:par>
                            </p:childTnLst>
                          </p:cTn>
                        </p:par>
                        <p:par>
                          <p:cTn id="45" fill="hold" nodeType="afterGroup">
                            <p:stCondLst>
                              <p:cond delay="6500"/>
                            </p:stCondLst>
                            <p:childTnLst>
                              <p:par>
                                <p:cTn id="46" presetID="1" presetClass="entr" fill="hold" grpId="0" nodeType="afterEffect">
                                  <p:stCondLst>
                                    <p:cond delay="1000"/>
                                  </p:stCondLst>
                                  <p:childTnLst>
                                    <p:set>
                                      <p:cBhvr additive="repl">
                                        <p:cTn id="47" dur="1" fill="hold">
                                          <p:stCondLst>
                                            <p:cond delay="499"/>
                                          </p:stCondLst>
                                        </p:cTn>
                                        <p:tgtEl>
                                          <p:spTgt spid="16432"/>
                                        </p:tgtEl>
                                        <p:attrNameLst>
                                          <p:attrName>style.visibility</p:attrName>
                                        </p:attrNameLst>
                                      </p:cBhvr>
                                      <p:to>
                                        <p:strVal val="visible"/>
                                      </p:to>
                                    </p:set>
                                  </p:childTnLst>
                                </p:cTn>
                              </p:par>
                            </p:childTnLst>
                          </p:cTn>
                        </p:par>
                        <p:par>
                          <p:cTn id="48" fill="hold" nodeType="afterGroup">
                            <p:stCondLst>
                              <p:cond delay="8000"/>
                            </p:stCondLst>
                            <p:childTnLst>
                              <p:par>
                                <p:cTn id="49" presetID="1" presetClass="entr" fill="hold" grpId="0" nodeType="afterEffect">
                                  <p:stCondLst>
                                    <p:cond delay="1000"/>
                                  </p:stCondLst>
                                  <p:childTnLst>
                                    <p:set>
                                      <p:cBhvr additive="repl">
                                        <p:cTn id="50" dur="1" fill="hold">
                                          <p:stCondLst>
                                            <p:cond delay="499"/>
                                          </p:stCondLst>
                                        </p:cTn>
                                        <p:tgtEl>
                                          <p:spTgt spid="1642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fill="hold" nodeType="clickEffect">
                                  <p:stCondLst>
                                    <p:cond delay="0"/>
                                  </p:stCondLst>
                                  <p:childTnLst>
                                    <p:set>
                                      <p:cBhvr additive="repl">
                                        <p:cTn id="54" dur="1" fill="hold">
                                          <p:stCondLst>
                                            <p:cond delay="499"/>
                                          </p:stCondLst>
                                        </p:cTn>
                                        <p:tgtEl>
                                          <p:spTgt spid="16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2" grpId="0" animBg="1"/>
      <p:bldP spid="16403" grpId="0" animBg="1"/>
      <p:bldP spid="16404" grpId="0" animBg="1"/>
      <p:bldP spid="16405" grpId="0" animBg="1"/>
      <p:bldP spid="16406" grpId="0" animBg="1"/>
      <p:bldP spid="16424" grpId="0" animBg="1"/>
      <p:bldP spid="16425" grpId="0" animBg="1"/>
      <p:bldP spid="16426" grpId="0" animBg="1"/>
      <p:bldP spid="16427" grpId="0" animBg="1"/>
      <p:bldP spid="16428" grpId="0" animBg="1"/>
      <p:bldP spid="16429" grpId="0" animBg="1"/>
      <p:bldP spid="16430" grpId="0" animBg="1"/>
      <p:bldP spid="16431" grpId="0" animBg="1"/>
      <p:bldP spid="164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Line 1"/>
          <p:cNvSpPr>
            <a:spLocks noChangeShapeType="1"/>
          </p:cNvSpPr>
          <p:nvPr/>
        </p:nvSpPr>
        <p:spPr bwMode="auto">
          <a:xfrm flipV="1">
            <a:off x="2209800" y="1246188"/>
            <a:ext cx="609600" cy="58261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47" name="Line 2"/>
          <p:cNvSpPr>
            <a:spLocks noChangeShapeType="1"/>
          </p:cNvSpPr>
          <p:nvPr/>
        </p:nvSpPr>
        <p:spPr bwMode="auto">
          <a:xfrm>
            <a:off x="2209800" y="1827213"/>
            <a:ext cx="457200" cy="4111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48" name="Rectangle 3"/>
          <p:cNvSpPr>
            <a:spLocks noChangeArrowheads="1"/>
          </p:cNvSpPr>
          <p:nvPr/>
        </p:nvSpPr>
        <p:spPr bwMode="auto">
          <a:xfrm>
            <a:off x="3665538" y="819150"/>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31749" name="Group 4"/>
          <p:cNvGrpSpPr>
            <a:grpSpLocks/>
          </p:cNvGrpSpPr>
          <p:nvPr/>
        </p:nvGrpSpPr>
        <p:grpSpPr bwMode="auto">
          <a:xfrm>
            <a:off x="2889250" y="1217613"/>
            <a:ext cx="782638" cy="0"/>
            <a:chOff x="860" y="767"/>
            <a:chExt cx="493" cy="0"/>
          </a:xfrm>
        </p:grpSpPr>
        <p:sp>
          <p:nvSpPr>
            <p:cNvPr id="31835" name="Line 5"/>
            <p:cNvSpPr>
              <a:spLocks noChangeShapeType="1"/>
            </p:cNvSpPr>
            <p:nvPr/>
          </p:nvSpPr>
          <p:spPr bwMode="auto">
            <a:xfrm>
              <a:off x="1129" y="767"/>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36" name="Line 6"/>
            <p:cNvSpPr>
              <a:spLocks noChangeShapeType="1"/>
            </p:cNvSpPr>
            <p:nvPr/>
          </p:nvSpPr>
          <p:spPr bwMode="auto">
            <a:xfrm>
              <a:off x="860" y="767"/>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31750" name="Group 7"/>
          <p:cNvGrpSpPr>
            <a:grpSpLocks/>
          </p:cNvGrpSpPr>
          <p:nvPr/>
        </p:nvGrpSpPr>
        <p:grpSpPr bwMode="auto">
          <a:xfrm>
            <a:off x="2674939" y="2278063"/>
            <a:ext cx="1209675" cy="0"/>
            <a:chOff x="725" y="1435"/>
            <a:chExt cx="762" cy="0"/>
          </a:xfrm>
        </p:grpSpPr>
        <p:sp>
          <p:nvSpPr>
            <p:cNvPr id="31832" name="Line 8"/>
            <p:cNvSpPr>
              <a:spLocks noChangeShapeType="1"/>
            </p:cNvSpPr>
            <p:nvPr/>
          </p:nvSpPr>
          <p:spPr bwMode="auto">
            <a:xfrm>
              <a:off x="994" y="143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33" name="Line 9"/>
            <p:cNvSpPr>
              <a:spLocks noChangeShapeType="1"/>
            </p:cNvSpPr>
            <p:nvPr/>
          </p:nvSpPr>
          <p:spPr bwMode="auto">
            <a:xfrm>
              <a:off x="725" y="143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34" name="Line 10"/>
            <p:cNvSpPr>
              <a:spLocks noChangeShapeType="1"/>
            </p:cNvSpPr>
            <p:nvPr/>
          </p:nvSpPr>
          <p:spPr bwMode="auto">
            <a:xfrm>
              <a:off x="1264" y="143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31751" name="Rectangle 11"/>
          <p:cNvSpPr>
            <a:spLocks noChangeArrowheads="1"/>
          </p:cNvSpPr>
          <p:nvPr/>
        </p:nvSpPr>
        <p:spPr bwMode="auto">
          <a:xfrm>
            <a:off x="3930650" y="1933575"/>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31752" name="Line 12"/>
          <p:cNvSpPr>
            <a:spLocks noChangeShapeType="1"/>
          </p:cNvSpPr>
          <p:nvPr/>
        </p:nvSpPr>
        <p:spPr bwMode="auto">
          <a:xfrm>
            <a:off x="4381500" y="1230313"/>
            <a:ext cx="1588" cy="5207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53" name="Line 13"/>
          <p:cNvSpPr>
            <a:spLocks noChangeShapeType="1"/>
          </p:cNvSpPr>
          <p:nvPr/>
        </p:nvSpPr>
        <p:spPr bwMode="auto">
          <a:xfrm>
            <a:off x="2209800" y="1827214"/>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54" name="Line 14"/>
          <p:cNvSpPr>
            <a:spLocks noChangeShapeType="1"/>
          </p:cNvSpPr>
          <p:nvPr/>
        </p:nvSpPr>
        <p:spPr bwMode="auto">
          <a:xfrm flipH="1">
            <a:off x="4367214" y="1903413"/>
            <a:ext cx="15875" cy="3302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55" name="Rectangle 15"/>
          <p:cNvSpPr>
            <a:spLocks noChangeArrowheads="1"/>
          </p:cNvSpPr>
          <p:nvPr/>
        </p:nvSpPr>
        <p:spPr bwMode="auto">
          <a:xfrm>
            <a:off x="4535489" y="1341438"/>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31756" name="Rectangle 16"/>
          <p:cNvSpPr>
            <a:spLocks noChangeArrowheads="1"/>
          </p:cNvSpPr>
          <p:nvPr/>
        </p:nvSpPr>
        <p:spPr bwMode="auto">
          <a:xfrm>
            <a:off x="4584701" y="1860550"/>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31757" name="Rectangle 17"/>
          <p:cNvSpPr>
            <a:spLocks noChangeArrowheads="1"/>
          </p:cNvSpPr>
          <p:nvPr/>
        </p:nvSpPr>
        <p:spPr bwMode="auto">
          <a:xfrm>
            <a:off x="2003426" y="322264"/>
            <a:ext cx="16986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8</a:t>
            </a:r>
            <a:r>
              <a:rPr lang="en-GB" altLang="tr-TR" sz="1800">
                <a:solidFill>
                  <a:srgbClr val="FFFFFF"/>
                </a:solidFill>
                <a:latin typeface="Arial" panose="020B0604020202020204" pitchFamily="34" charset="0"/>
              </a:rPr>
              <a:t> i</a:t>
            </a:r>
            <a:r>
              <a:rPr lang="tr-TR" altLang="tr-TR" sz="1800">
                <a:solidFill>
                  <a:srgbClr val="FFFFFF"/>
                </a:solidFill>
                <a:latin typeface="Arial" panose="020B0604020202020204" pitchFamily="34" charset="0"/>
              </a:rPr>
              <a:t>ons </a:t>
            </a:r>
            <a:r>
              <a:rPr lang="en-GB" altLang="tr-TR" sz="1800">
                <a:solidFill>
                  <a:srgbClr val="FFFFFF"/>
                </a:solidFill>
                <a:latin typeface="Arial" panose="020B0604020202020204" pitchFamily="34" charset="0"/>
              </a:rPr>
              <a:t>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sp>
        <p:nvSpPr>
          <p:cNvPr id="31758" name="Line 18"/>
          <p:cNvSpPr>
            <a:spLocks noChangeShapeType="1"/>
          </p:cNvSpPr>
          <p:nvPr/>
        </p:nvSpPr>
        <p:spPr bwMode="auto">
          <a:xfrm flipV="1">
            <a:off x="6705600" y="1322388"/>
            <a:ext cx="609600" cy="58261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59" name="Line 19"/>
          <p:cNvSpPr>
            <a:spLocks noChangeShapeType="1"/>
          </p:cNvSpPr>
          <p:nvPr/>
        </p:nvSpPr>
        <p:spPr bwMode="auto">
          <a:xfrm>
            <a:off x="6705600" y="1903413"/>
            <a:ext cx="457200" cy="4111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60" name="Rectangle 20"/>
          <p:cNvSpPr>
            <a:spLocks noChangeArrowheads="1"/>
          </p:cNvSpPr>
          <p:nvPr/>
        </p:nvSpPr>
        <p:spPr bwMode="auto">
          <a:xfrm>
            <a:off x="8161338" y="895350"/>
            <a:ext cx="394958"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e</a:t>
            </a:r>
            <a:r>
              <a:rPr lang="en-GB" altLang="tr-TR" sz="1800" baseline="-20000">
                <a:solidFill>
                  <a:srgbClr val="FFDE07"/>
                </a:solidFill>
                <a:latin typeface="Arial" panose="020B0604020202020204" pitchFamily="34" charset="0"/>
              </a:rPr>
              <a:t>g</a:t>
            </a:r>
          </a:p>
        </p:txBody>
      </p:sp>
      <p:grpSp>
        <p:nvGrpSpPr>
          <p:cNvPr id="31761" name="Group 21"/>
          <p:cNvGrpSpPr>
            <a:grpSpLocks/>
          </p:cNvGrpSpPr>
          <p:nvPr/>
        </p:nvGrpSpPr>
        <p:grpSpPr bwMode="auto">
          <a:xfrm>
            <a:off x="7385050" y="1293813"/>
            <a:ext cx="782638" cy="0"/>
            <a:chOff x="3692" y="815"/>
            <a:chExt cx="493" cy="0"/>
          </a:xfrm>
        </p:grpSpPr>
        <p:sp>
          <p:nvSpPr>
            <p:cNvPr id="31830" name="Line 22"/>
            <p:cNvSpPr>
              <a:spLocks noChangeShapeType="1"/>
            </p:cNvSpPr>
            <p:nvPr/>
          </p:nvSpPr>
          <p:spPr bwMode="auto">
            <a:xfrm>
              <a:off x="3961" y="81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31" name="Line 23"/>
            <p:cNvSpPr>
              <a:spLocks noChangeShapeType="1"/>
            </p:cNvSpPr>
            <p:nvPr/>
          </p:nvSpPr>
          <p:spPr bwMode="auto">
            <a:xfrm>
              <a:off x="3692" y="815"/>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31762" name="Group 24"/>
          <p:cNvGrpSpPr>
            <a:grpSpLocks/>
          </p:cNvGrpSpPr>
          <p:nvPr/>
        </p:nvGrpSpPr>
        <p:grpSpPr bwMode="auto">
          <a:xfrm>
            <a:off x="7170739" y="2354263"/>
            <a:ext cx="1209675" cy="0"/>
            <a:chOff x="3557" y="1483"/>
            <a:chExt cx="762" cy="0"/>
          </a:xfrm>
        </p:grpSpPr>
        <p:sp>
          <p:nvSpPr>
            <p:cNvPr id="31827" name="Line 25"/>
            <p:cNvSpPr>
              <a:spLocks noChangeShapeType="1"/>
            </p:cNvSpPr>
            <p:nvPr/>
          </p:nvSpPr>
          <p:spPr bwMode="auto">
            <a:xfrm>
              <a:off x="3826" y="148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8" name="Line 26"/>
            <p:cNvSpPr>
              <a:spLocks noChangeShapeType="1"/>
            </p:cNvSpPr>
            <p:nvPr/>
          </p:nvSpPr>
          <p:spPr bwMode="auto">
            <a:xfrm>
              <a:off x="3557" y="148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9" name="Line 27"/>
            <p:cNvSpPr>
              <a:spLocks noChangeShapeType="1"/>
            </p:cNvSpPr>
            <p:nvPr/>
          </p:nvSpPr>
          <p:spPr bwMode="auto">
            <a:xfrm>
              <a:off x="4095" y="148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31763" name="Rectangle 28"/>
          <p:cNvSpPr>
            <a:spLocks noChangeArrowheads="1"/>
          </p:cNvSpPr>
          <p:nvPr/>
        </p:nvSpPr>
        <p:spPr bwMode="auto">
          <a:xfrm>
            <a:off x="8426450" y="2009775"/>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31764" name="Line 29"/>
          <p:cNvSpPr>
            <a:spLocks noChangeShapeType="1"/>
          </p:cNvSpPr>
          <p:nvPr/>
        </p:nvSpPr>
        <p:spPr bwMode="auto">
          <a:xfrm>
            <a:off x="8877300" y="1306513"/>
            <a:ext cx="1588" cy="5207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65" name="Line 30"/>
          <p:cNvSpPr>
            <a:spLocks noChangeShapeType="1"/>
          </p:cNvSpPr>
          <p:nvPr/>
        </p:nvSpPr>
        <p:spPr bwMode="auto">
          <a:xfrm>
            <a:off x="6705600" y="1903414"/>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66" name="Line 31"/>
          <p:cNvSpPr>
            <a:spLocks noChangeShapeType="1"/>
          </p:cNvSpPr>
          <p:nvPr/>
        </p:nvSpPr>
        <p:spPr bwMode="auto">
          <a:xfrm flipH="1">
            <a:off x="8863014" y="1979613"/>
            <a:ext cx="15875" cy="3302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67" name="Rectangle 32"/>
          <p:cNvSpPr>
            <a:spLocks noChangeArrowheads="1"/>
          </p:cNvSpPr>
          <p:nvPr/>
        </p:nvSpPr>
        <p:spPr bwMode="auto">
          <a:xfrm>
            <a:off x="9031289" y="1417638"/>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31768" name="Rectangle 33"/>
          <p:cNvSpPr>
            <a:spLocks noChangeArrowheads="1"/>
          </p:cNvSpPr>
          <p:nvPr/>
        </p:nvSpPr>
        <p:spPr bwMode="auto">
          <a:xfrm>
            <a:off x="9080501" y="1936750"/>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sp>
        <p:nvSpPr>
          <p:cNvPr id="31769" name="Rectangle 34"/>
          <p:cNvSpPr>
            <a:spLocks noChangeArrowheads="1"/>
          </p:cNvSpPr>
          <p:nvPr/>
        </p:nvSpPr>
        <p:spPr bwMode="auto">
          <a:xfrm>
            <a:off x="6648451" y="438151"/>
            <a:ext cx="1762125"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9</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ions</a:t>
            </a:r>
            <a:r>
              <a:rPr lang="en-GB" altLang="tr-TR" sz="1800">
                <a:solidFill>
                  <a:srgbClr val="FFFFFF"/>
                </a:solidFill>
                <a:latin typeface="Arial" panose="020B0604020202020204" pitchFamily="34" charset="0"/>
              </a:rPr>
              <a:t>, 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sp>
        <p:nvSpPr>
          <p:cNvPr id="31770" name="Line 35"/>
          <p:cNvSpPr>
            <a:spLocks noChangeShapeType="1"/>
          </p:cNvSpPr>
          <p:nvPr/>
        </p:nvSpPr>
        <p:spPr bwMode="auto">
          <a:xfrm flipV="1">
            <a:off x="2814638" y="4799013"/>
            <a:ext cx="609600" cy="58261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71" name="Line 36"/>
          <p:cNvSpPr>
            <a:spLocks noChangeShapeType="1"/>
          </p:cNvSpPr>
          <p:nvPr/>
        </p:nvSpPr>
        <p:spPr bwMode="auto">
          <a:xfrm>
            <a:off x="2814638" y="5380038"/>
            <a:ext cx="457200" cy="411162"/>
          </a:xfrm>
          <a:prstGeom prst="line">
            <a:avLst/>
          </a:prstGeom>
          <a:noFill/>
          <a:ln w="12600" cap="sq">
            <a:solidFill>
              <a:srgbClr val="FFFFFF"/>
            </a:solidFill>
            <a:prstDash val="lg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nvGrpSpPr>
          <p:cNvPr id="31772" name="Group 37"/>
          <p:cNvGrpSpPr>
            <a:grpSpLocks/>
          </p:cNvGrpSpPr>
          <p:nvPr/>
        </p:nvGrpSpPr>
        <p:grpSpPr bwMode="auto">
          <a:xfrm>
            <a:off x="3494089" y="4770438"/>
            <a:ext cx="782637" cy="0"/>
            <a:chOff x="1241" y="3005"/>
            <a:chExt cx="493" cy="0"/>
          </a:xfrm>
        </p:grpSpPr>
        <p:sp>
          <p:nvSpPr>
            <p:cNvPr id="31825" name="Line 38"/>
            <p:cNvSpPr>
              <a:spLocks noChangeShapeType="1"/>
            </p:cNvSpPr>
            <p:nvPr/>
          </p:nvSpPr>
          <p:spPr bwMode="auto">
            <a:xfrm>
              <a:off x="1510" y="3005"/>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6" name="Line 39"/>
            <p:cNvSpPr>
              <a:spLocks noChangeShapeType="1"/>
            </p:cNvSpPr>
            <p:nvPr/>
          </p:nvSpPr>
          <p:spPr bwMode="auto">
            <a:xfrm>
              <a:off x="1241" y="3005"/>
              <a:ext cx="224"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31773" name="Group 40"/>
          <p:cNvGrpSpPr>
            <a:grpSpLocks/>
          </p:cNvGrpSpPr>
          <p:nvPr/>
        </p:nvGrpSpPr>
        <p:grpSpPr bwMode="auto">
          <a:xfrm>
            <a:off x="3279776" y="5830888"/>
            <a:ext cx="1209675" cy="0"/>
            <a:chOff x="1106" y="3673"/>
            <a:chExt cx="762" cy="0"/>
          </a:xfrm>
        </p:grpSpPr>
        <p:sp>
          <p:nvSpPr>
            <p:cNvPr id="31822" name="Line 41"/>
            <p:cNvSpPr>
              <a:spLocks noChangeShapeType="1"/>
            </p:cNvSpPr>
            <p:nvPr/>
          </p:nvSpPr>
          <p:spPr bwMode="auto">
            <a:xfrm>
              <a:off x="1375"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3" name="Line 42"/>
            <p:cNvSpPr>
              <a:spLocks noChangeShapeType="1"/>
            </p:cNvSpPr>
            <p:nvPr/>
          </p:nvSpPr>
          <p:spPr bwMode="auto">
            <a:xfrm>
              <a:off x="1106"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4" name="Line 43"/>
            <p:cNvSpPr>
              <a:spLocks noChangeShapeType="1"/>
            </p:cNvSpPr>
            <p:nvPr/>
          </p:nvSpPr>
          <p:spPr bwMode="auto">
            <a:xfrm>
              <a:off x="1645" y="3673"/>
              <a:ext cx="223" cy="0"/>
            </a:xfrm>
            <a:prstGeom prst="line">
              <a:avLst/>
            </a:prstGeom>
            <a:noFill/>
            <a:ln w="19080" cap="sq">
              <a:solidFill>
                <a:srgbClr val="FFFF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31774" name="Rectangle 44"/>
          <p:cNvSpPr>
            <a:spLocks noChangeArrowheads="1"/>
          </p:cNvSpPr>
          <p:nvPr/>
        </p:nvSpPr>
        <p:spPr bwMode="auto">
          <a:xfrm>
            <a:off x="4535488" y="5486400"/>
            <a:ext cx="415796" cy="510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ct val="150000"/>
              </a:lnSpc>
              <a:spcBef>
                <a:spcPct val="0"/>
              </a:spcBef>
              <a:spcAft>
                <a:spcPct val="0"/>
              </a:spcAft>
              <a:buClrTx/>
            </a:pPr>
            <a:r>
              <a:rPr lang="en-GB" altLang="tr-TR" sz="1800">
                <a:solidFill>
                  <a:srgbClr val="FFDE07"/>
                </a:solidFill>
                <a:latin typeface="Arial" panose="020B0604020202020204" pitchFamily="34" charset="0"/>
              </a:rPr>
              <a:t>t</a:t>
            </a:r>
            <a:r>
              <a:rPr lang="en-GB" altLang="tr-TR" sz="1800" baseline="-20000">
                <a:solidFill>
                  <a:srgbClr val="FFDE07"/>
                </a:solidFill>
                <a:latin typeface="Arial" panose="020B0604020202020204" pitchFamily="34" charset="0"/>
              </a:rPr>
              <a:t>2g</a:t>
            </a:r>
          </a:p>
        </p:txBody>
      </p:sp>
      <p:sp>
        <p:nvSpPr>
          <p:cNvPr id="31775" name="Line 45"/>
          <p:cNvSpPr>
            <a:spLocks noChangeShapeType="1"/>
          </p:cNvSpPr>
          <p:nvPr/>
        </p:nvSpPr>
        <p:spPr bwMode="auto">
          <a:xfrm>
            <a:off x="4986339" y="4783138"/>
            <a:ext cx="1587" cy="5207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76" name="Line 46"/>
          <p:cNvSpPr>
            <a:spLocks noChangeShapeType="1"/>
          </p:cNvSpPr>
          <p:nvPr/>
        </p:nvSpPr>
        <p:spPr bwMode="auto">
          <a:xfrm>
            <a:off x="2814638" y="5380039"/>
            <a:ext cx="2667000" cy="1587"/>
          </a:xfrm>
          <a:prstGeom prst="line">
            <a:avLst/>
          </a:prstGeom>
          <a:noFill/>
          <a:ln w="19080" cap="sq">
            <a:solidFill>
              <a:srgbClr val="FFFFFF"/>
            </a:solidFill>
            <a:prstDash val="dash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77" name="Line 47"/>
          <p:cNvSpPr>
            <a:spLocks noChangeShapeType="1"/>
          </p:cNvSpPr>
          <p:nvPr/>
        </p:nvSpPr>
        <p:spPr bwMode="auto">
          <a:xfrm flipH="1">
            <a:off x="4972051" y="5456238"/>
            <a:ext cx="15875" cy="330200"/>
          </a:xfrm>
          <a:prstGeom prst="line">
            <a:avLst/>
          </a:prstGeom>
          <a:noFill/>
          <a:ln w="19080" cap="sq">
            <a:solidFill>
              <a:srgbClr val="00CCFF"/>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78" name="Rectangle 48"/>
          <p:cNvSpPr>
            <a:spLocks noChangeArrowheads="1"/>
          </p:cNvSpPr>
          <p:nvPr/>
        </p:nvSpPr>
        <p:spPr bwMode="auto">
          <a:xfrm>
            <a:off x="5140326" y="4894263"/>
            <a:ext cx="86042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+ 6 </a:t>
            </a:r>
            <a:r>
              <a:rPr lang="tr-TR" altLang="tr-TR" sz="1800">
                <a:solidFill>
                  <a:srgbClr val="6CBAC2"/>
                </a:solidFill>
                <a:latin typeface="Arial" panose="020B0604020202020204" pitchFamily="34" charset="0"/>
              </a:rPr>
              <a:t>Dq</a:t>
            </a:r>
          </a:p>
        </p:txBody>
      </p:sp>
      <p:sp>
        <p:nvSpPr>
          <p:cNvPr id="31779" name="Rectangle 49"/>
          <p:cNvSpPr>
            <a:spLocks noChangeArrowheads="1"/>
          </p:cNvSpPr>
          <p:nvPr/>
        </p:nvSpPr>
        <p:spPr bwMode="auto">
          <a:xfrm>
            <a:off x="5189539" y="5413375"/>
            <a:ext cx="803275"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6CBAC2"/>
                </a:solidFill>
                <a:latin typeface="Arial" panose="020B0604020202020204" pitchFamily="34" charset="0"/>
              </a:rPr>
              <a:t>- 4 </a:t>
            </a:r>
            <a:r>
              <a:rPr lang="tr-TR" altLang="tr-TR" sz="1800">
                <a:solidFill>
                  <a:srgbClr val="6CBAC2"/>
                </a:solidFill>
                <a:latin typeface="Arial" panose="020B0604020202020204" pitchFamily="34" charset="0"/>
              </a:rPr>
              <a:t>Dq</a:t>
            </a:r>
          </a:p>
        </p:txBody>
      </p:sp>
      <p:grpSp>
        <p:nvGrpSpPr>
          <p:cNvPr id="17458" name="Group 50"/>
          <p:cNvGrpSpPr>
            <a:grpSpLocks/>
          </p:cNvGrpSpPr>
          <p:nvPr/>
        </p:nvGrpSpPr>
        <p:grpSpPr bwMode="auto">
          <a:xfrm>
            <a:off x="2774951" y="1019176"/>
            <a:ext cx="1044575" cy="1446213"/>
            <a:chOff x="788" y="642"/>
            <a:chExt cx="658" cy="911"/>
          </a:xfrm>
        </p:grpSpPr>
        <p:sp>
          <p:nvSpPr>
            <p:cNvPr id="31814" name="Line 51"/>
            <p:cNvSpPr>
              <a:spLocks noChangeShapeType="1"/>
            </p:cNvSpPr>
            <p:nvPr/>
          </p:nvSpPr>
          <p:spPr bwMode="auto">
            <a:xfrm flipV="1">
              <a:off x="788" y="1313"/>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5" name="Line 52"/>
            <p:cNvSpPr>
              <a:spLocks noChangeShapeType="1"/>
            </p:cNvSpPr>
            <p:nvPr/>
          </p:nvSpPr>
          <p:spPr bwMode="auto">
            <a:xfrm flipV="1">
              <a:off x="1076" y="1313"/>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6" name="Line 53"/>
            <p:cNvSpPr>
              <a:spLocks noChangeShapeType="1"/>
            </p:cNvSpPr>
            <p:nvPr/>
          </p:nvSpPr>
          <p:spPr bwMode="auto">
            <a:xfrm flipV="1">
              <a:off x="1344" y="1313"/>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7" name="Line 54"/>
            <p:cNvSpPr>
              <a:spLocks noChangeShapeType="1"/>
            </p:cNvSpPr>
            <p:nvPr/>
          </p:nvSpPr>
          <p:spPr bwMode="auto">
            <a:xfrm flipV="1">
              <a:off x="960" y="64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8" name="Line 55"/>
            <p:cNvSpPr>
              <a:spLocks noChangeShapeType="1"/>
            </p:cNvSpPr>
            <p:nvPr/>
          </p:nvSpPr>
          <p:spPr bwMode="auto">
            <a:xfrm flipV="1">
              <a:off x="1248" y="64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9" name="Line 56"/>
            <p:cNvSpPr>
              <a:spLocks noChangeShapeType="1"/>
            </p:cNvSpPr>
            <p:nvPr/>
          </p:nvSpPr>
          <p:spPr bwMode="auto">
            <a:xfrm>
              <a:off x="871" y="1314"/>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0" name="Line 57"/>
            <p:cNvSpPr>
              <a:spLocks noChangeShapeType="1"/>
            </p:cNvSpPr>
            <p:nvPr/>
          </p:nvSpPr>
          <p:spPr bwMode="auto">
            <a:xfrm>
              <a:off x="1159" y="1314"/>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21" name="Line 58"/>
            <p:cNvSpPr>
              <a:spLocks noChangeShapeType="1"/>
            </p:cNvSpPr>
            <p:nvPr/>
          </p:nvSpPr>
          <p:spPr bwMode="auto">
            <a:xfrm>
              <a:off x="1447" y="1314"/>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31781" name="Rectangle 59"/>
          <p:cNvSpPr>
            <a:spLocks noChangeArrowheads="1"/>
          </p:cNvSpPr>
          <p:nvPr/>
        </p:nvSpPr>
        <p:spPr bwMode="auto">
          <a:xfrm>
            <a:off x="2381250" y="4052889"/>
            <a:ext cx="1847850"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10</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ions</a:t>
            </a:r>
            <a:r>
              <a:rPr lang="en-GB" altLang="tr-TR" sz="1800">
                <a:solidFill>
                  <a:srgbClr val="FFFFFF"/>
                </a:solidFill>
                <a:latin typeface="Arial" panose="020B0604020202020204" pitchFamily="34" charset="0"/>
              </a:rPr>
              <a:t>, O</a:t>
            </a:r>
            <a:r>
              <a:rPr lang="en-GB" altLang="tr-TR" sz="1800" baseline="-25000">
                <a:solidFill>
                  <a:srgbClr val="FFFFFF"/>
                </a:solidFill>
                <a:latin typeface="Arial" panose="020B0604020202020204" pitchFamily="34" charset="0"/>
              </a:rPr>
              <a:t>h</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field</a:t>
            </a:r>
          </a:p>
        </p:txBody>
      </p:sp>
      <p:grpSp>
        <p:nvGrpSpPr>
          <p:cNvPr id="17468" name="Group 60"/>
          <p:cNvGrpSpPr>
            <a:grpSpLocks/>
          </p:cNvGrpSpPr>
          <p:nvPr/>
        </p:nvGrpSpPr>
        <p:grpSpPr bwMode="auto">
          <a:xfrm>
            <a:off x="7270751" y="1095375"/>
            <a:ext cx="1044575" cy="1474788"/>
            <a:chOff x="3620" y="690"/>
            <a:chExt cx="658" cy="929"/>
          </a:xfrm>
        </p:grpSpPr>
        <p:sp>
          <p:nvSpPr>
            <p:cNvPr id="31805" name="Line 61"/>
            <p:cNvSpPr>
              <a:spLocks noChangeShapeType="1"/>
            </p:cNvSpPr>
            <p:nvPr/>
          </p:nvSpPr>
          <p:spPr bwMode="auto">
            <a:xfrm flipV="1">
              <a:off x="3620" y="136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6" name="Line 62"/>
            <p:cNvSpPr>
              <a:spLocks noChangeShapeType="1"/>
            </p:cNvSpPr>
            <p:nvPr/>
          </p:nvSpPr>
          <p:spPr bwMode="auto">
            <a:xfrm flipV="1">
              <a:off x="3908" y="136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7" name="Line 63"/>
            <p:cNvSpPr>
              <a:spLocks noChangeShapeType="1"/>
            </p:cNvSpPr>
            <p:nvPr/>
          </p:nvSpPr>
          <p:spPr bwMode="auto">
            <a:xfrm flipV="1">
              <a:off x="4176" y="136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8" name="Line 64"/>
            <p:cNvSpPr>
              <a:spLocks noChangeShapeType="1"/>
            </p:cNvSpPr>
            <p:nvPr/>
          </p:nvSpPr>
          <p:spPr bwMode="auto">
            <a:xfrm flipV="1">
              <a:off x="3792" y="689"/>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9" name="Line 65"/>
            <p:cNvSpPr>
              <a:spLocks noChangeShapeType="1"/>
            </p:cNvSpPr>
            <p:nvPr/>
          </p:nvSpPr>
          <p:spPr bwMode="auto">
            <a:xfrm flipV="1">
              <a:off x="4080" y="689"/>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0" name="Line 66"/>
            <p:cNvSpPr>
              <a:spLocks noChangeShapeType="1"/>
            </p:cNvSpPr>
            <p:nvPr/>
          </p:nvSpPr>
          <p:spPr bwMode="auto">
            <a:xfrm>
              <a:off x="3703" y="136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1" name="Line 67"/>
            <p:cNvSpPr>
              <a:spLocks noChangeShapeType="1"/>
            </p:cNvSpPr>
            <p:nvPr/>
          </p:nvSpPr>
          <p:spPr bwMode="auto">
            <a:xfrm>
              <a:off x="3991" y="136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2" name="Line 68"/>
            <p:cNvSpPr>
              <a:spLocks noChangeShapeType="1"/>
            </p:cNvSpPr>
            <p:nvPr/>
          </p:nvSpPr>
          <p:spPr bwMode="auto">
            <a:xfrm>
              <a:off x="4279" y="1380"/>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13" name="Line 69"/>
            <p:cNvSpPr>
              <a:spLocks noChangeShapeType="1"/>
            </p:cNvSpPr>
            <p:nvPr/>
          </p:nvSpPr>
          <p:spPr bwMode="auto">
            <a:xfrm>
              <a:off x="3895" y="708"/>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grpSp>
        <p:nvGrpSpPr>
          <p:cNvPr id="17478" name="Group 70"/>
          <p:cNvGrpSpPr>
            <a:grpSpLocks/>
          </p:cNvGrpSpPr>
          <p:nvPr/>
        </p:nvGrpSpPr>
        <p:grpSpPr bwMode="auto">
          <a:xfrm>
            <a:off x="3379789" y="4543425"/>
            <a:ext cx="1044575" cy="1474788"/>
            <a:chOff x="1169" y="2862"/>
            <a:chExt cx="658" cy="929"/>
          </a:xfrm>
        </p:grpSpPr>
        <p:sp>
          <p:nvSpPr>
            <p:cNvPr id="31795" name="Line 71"/>
            <p:cNvSpPr>
              <a:spLocks noChangeShapeType="1"/>
            </p:cNvSpPr>
            <p:nvPr/>
          </p:nvSpPr>
          <p:spPr bwMode="auto">
            <a:xfrm flipV="1">
              <a:off x="1169" y="355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96" name="Line 72"/>
            <p:cNvSpPr>
              <a:spLocks noChangeShapeType="1"/>
            </p:cNvSpPr>
            <p:nvPr/>
          </p:nvSpPr>
          <p:spPr bwMode="auto">
            <a:xfrm flipV="1">
              <a:off x="1457" y="355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97" name="Line 73"/>
            <p:cNvSpPr>
              <a:spLocks noChangeShapeType="1"/>
            </p:cNvSpPr>
            <p:nvPr/>
          </p:nvSpPr>
          <p:spPr bwMode="auto">
            <a:xfrm flipV="1">
              <a:off x="1725" y="355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98" name="Line 74"/>
            <p:cNvSpPr>
              <a:spLocks noChangeShapeType="1"/>
            </p:cNvSpPr>
            <p:nvPr/>
          </p:nvSpPr>
          <p:spPr bwMode="auto">
            <a:xfrm flipV="1">
              <a:off x="1341" y="2879"/>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799" name="Line 75"/>
            <p:cNvSpPr>
              <a:spLocks noChangeShapeType="1"/>
            </p:cNvSpPr>
            <p:nvPr/>
          </p:nvSpPr>
          <p:spPr bwMode="auto">
            <a:xfrm>
              <a:off x="1252" y="355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0" name="Line 76"/>
            <p:cNvSpPr>
              <a:spLocks noChangeShapeType="1"/>
            </p:cNvSpPr>
            <p:nvPr/>
          </p:nvSpPr>
          <p:spPr bwMode="auto">
            <a:xfrm>
              <a:off x="1540" y="355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1" name="Line 77"/>
            <p:cNvSpPr>
              <a:spLocks noChangeShapeType="1"/>
            </p:cNvSpPr>
            <p:nvPr/>
          </p:nvSpPr>
          <p:spPr bwMode="auto">
            <a:xfrm>
              <a:off x="1828" y="355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2" name="Line 78"/>
            <p:cNvSpPr>
              <a:spLocks noChangeShapeType="1"/>
            </p:cNvSpPr>
            <p:nvPr/>
          </p:nvSpPr>
          <p:spPr bwMode="auto">
            <a:xfrm>
              <a:off x="1444" y="2910"/>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3" name="Line 79"/>
            <p:cNvSpPr>
              <a:spLocks noChangeShapeType="1"/>
            </p:cNvSpPr>
            <p:nvPr/>
          </p:nvSpPr>
          <p:spPr bwMode="auto">
            <a:xfrm flipV="1">
              <a:off x="1553" y="2861"/>
              <a:ext cx="0" cy="241"/>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sp>
          <p:nvSpPr>
            <p:cNvPr id="31804" name="Line 80"/>
            <p:cNvSpPr>
              <a:spLocks noChangeShapeType="1"/>
            </p:cNvSpPr>
            <p:nvPr/>
          </p:nvSpPr>
          <p:spPr bwMode="auto">
            <a:xfrm>
              <a:off x="1636" y="2862"/>
              <a:ext cx="0" cy="239"/>
            </a:xfrm>
            <a:prstGeom prst="line">
              <a:avLst/>
            </a:prstGeom>
            <a:noFill/>
            <a:ln w="28440" cap="sq">
              <a:solidFill>
                <a:srgbClr val="FFFF00"/>
              </a:solidFill>
              <a:miter lim="800000"/>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pPr>
              <a:endParaRPr lang="tr-TR">
                <a:solidFill>
                  <a:srgbClr val="FFFFFF"/>
                </a:solidFill>
                <a:latin typeface="Arial" panose="020B0604020202020204" pitchFamily="34" charset="0"/>
              </a:endParaRPr>
            </a:p>
          </p:txBody>
        </p:sp>
      </p:grpSp>
      <p:sp>
        <p:nvSpPr>
          <p:cNvPr id="31784" name="Rectangle 81"/>
          <p:cNvSpPr>
            <a:spLocks noChangeArrowheads="1"/>
          </p:cNvSpPr>
          <p:nvPr/>
        </p:nvSpPr>
        <p:spPr bwMode="auto">
          <a:xfrm>
            <a:off x="7086600" y="4800601"/>
            <a:ext cx="3200400"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just"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High or low spin is present only in </a:t>
            </a:r>
            <a:r>
              <a:rPr lang="en-GB" altLang="tr-TR" sz="1800">
                <a:solidFill>
                  <a:srgbClr val="FFFFFF"/>
                </a:solidFill>
                <a:latin typeface="Arial" panose="020B0604020202020204" pitchFamily="34" charset="0"/>
              </a:rPr>
              <a:t>d</a:t>
            </a:r>
            <a:r>
              <a:rPr lang="en-GB" altLang="tr-TR" sz="1800" baseline="30000">
                <a:solidFill>
                  <a:srgbClr val="FFFFFF"/>
                </a:solidFill>
                <a:latin typeface="Arial" panose="020B0604020202020204" pitchFamily="34" charset="0"/>
              </a:rPr>
              <a:t>4</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a:t>
            </a:r>
            <a:r>
              <a:rPr lang="en-GB" altLang="tr-TR" sz="1800">
                <a:solidFill>
                  <a:srgbClr val="FFFFFF"/>
                </a:solidFill>
                <a:latin typeface="Arial" panose="020B0604020202020204" pitchFamily="34" charset="0"/>
              </a:rPr>
              <a:t> d</a:t>
            </a:r>
            <a:r>
              <a:rPr lang="en-GB" altLang="tr-TR" sz="1800" baseline="30000">
                <a:solidFill>
                  <a:srgbClr val="FFFFFF"/>
                </a:solidFill>
                <a:latin typeface="Arial" panose="020B0604020202020204" pitchFamily="34" charset="0"/>
              </a:rPr>
              <a:t>7</a:t>
            </a:r>
            <a:r>
              <a:rPr lang="en-GB" altLang="tr-TR" sz="1800">
                <a:solidFill>
                  <a:srgbClr val="FFFFFF"/>
                </a:solidFill>
                <a:latin typeface="Arial" panose="020B0604020202020204" pitchFamily="34" charset="0"/>
              </a:rPr>
              <a:t> </a:t>
            </a:r>
            <a:r>
              <a:rPr lang="tr-TR" altLang="tr-TR" sz="1800">
                <a:solidFill>
                  <a:srgbClr val="FFFFFF"/>
                </a:solidFill>
                <a:latin typeface="Arial" panose="020B0604020202020204" pitchFamily="34" charset="0"/>
              </a:rPr>
              <a:t>configurations</a:t>
            </a:r>
          </a:p>
        </p:txBody>
      </p:sp>
      <p:sp>
        <p:nvSpPr>
          <p:cNvPr id="31785" name="Rectangle 82"/>
          <p:cNvSpPr>
            <a:spLocks noChangeArrowheads="1"/>
          </p:cNvSpPr>
          <p:nvPr/>
        </p:nvSpPr>
        <p:spPr bwMode="auto">
          <a:xfrm>
            <a:off x="6934200" y="4724401"/>
            <a:ext cx="3429000" cy="1584325"/>
          </a:xfrm>
          <a:prstGeom prst="rect">
            <a:avLst/>
          </a:prstGeom>
          <a:noFill/>
          <a:ln w="126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grpSp>
        <p:nvGrpSpPr>
          <p:cNvPr id="17491" name="Group 83"/>
          <p:cNvGrpSpPr>
            <a:grpSpLocks/>
          </p:cNvGrpSpPr>
          <p:nvPr/>
        </p:nvGrpSpPr>
        <p:grpSpPr bwMode="auto">
          <a:xfrm>
            <a:off x="1879600" y="2582863"/>
            <a:ext cx="3092450" cy="1096962"/>
            <a:chOff x="224" y="1627"/>
            <a:chExt cx="1948" cy="691"/>
          </a:xfrm>
        </p:grpSpPr>
        <p:sp>
          <p:nvSpPr>
            <p:cNvPr id="31793" name="Rectangle 84"/>
            <p:cNvSpPr>
              <a:spLocks noChangeArrowheads="1"/>
            </p:cNvSpPr>
            <p:nvPr/>
          </p:nvSpPr>
          <p:spPr bwMode="auto">
            <a:xfrm>
              <a:off x="224" y="1627"/>
              <a:ext cx="1948" cy="5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- 12 </a:t>
              </a:r>
              <a:r>
                <a:rPr lang="en-GB" altLang="tr-TR" sz="1800">
                  <a:solidFill>
                    <a:srgbClr val="FFFFFF"/>
                  </a:solidFill>
                  <a:latin typeface="Symbol" panose="05050102010706020507" pitchFamily="18" charset="2"/>
                  <a:ea typeface="Symbol" panose="05050102010706020507" pitchFamily="18" charset="2"/>
                  <a:cs typeface="Symbol" panose="05050102010706020507" pitchFamily="18" charset="2"/>
                </a:rPr>
                <a:t></a:t>
              </a:r>
              <a:r>
                <a:rPr lang="en-GB" altLang="tr-TR" sz="1800" baseline="-20000">
                  <a:solidFill>
                    <a:srgbClr val="FFFFFF"/>
                  </a:solidFill>
                  <a:latin typeface="Arial" panose="020B0604020202020204" pitchFamily="34" charset="0"/>
                </a:rPr>
                <a:t>o</a:t>
              </a:r>
              <a:r>
                <a:rPr lang="tr-TR" altLang="tr-TR" sz="1800">
                  <a:solidFill>
                    <a:srgbClr val="FFFFFF"/>
                  </a:solidFill>
                  <a:latin typeface="Arial" panose="020B0604020202020204" pitchFamily="34" charset="0"/>
                </a:rPr>
                <a:t>+ 7</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+ 3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p>
            <a:p>
              <a:pPr algn="ctr" defTabSz="449263" eaLnBrk="0" fontAlgn="base" hangingPunct="0">
                <a:lnSpc>
                  <a:spcPct val="150000"/>
                </a:lnSpc>
                <a:spcBef>
                  <a:spcPct val="0"/>
                </a:spcBef>
                <a:spcAft>
                  <a:spcPct val="0"/>
                </a:spcAft>
                <a:buClrTx/>
              </a:pPr>
              <a:endParaRPr lang="en-GB" altLang="tr-TR" sz="1800" baseline="-25000">
                <a:solidFill>
                  <a:srgbClr val="FFFFFF"/>
                </a:solidFill>
                <a:latin typeface="Arial" panose="020B0604020202020204" pitchFamily="34" charset="0"/>
              </a:endParaRPr>
            </a:p>
          </p:txBody>
        </p:sp>
        <p:sp>
          <p:nvSpPr>
            <p:cNvPr id="31794" name="Rectangle 85"/>
            <p:cNvSpPr>
              <a:spLocks noChangeArrowheads="1"/>
            </p:cNvSpPr>
            <p:nvPr/>
          </p:nvSpPr>
          <p:spPr bwMode="auto">
            <a:xfrm>
              <a:off x="867" y="1968"/>
              <a:ext cx="1173" cy="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902E"/>
                  </a:solidFill>
                  <a:latin typeface="Arial" panose="020B0604020202020204" pitchFamily="34" charset="0"/>
                </a:rPr>
                <a:t>2 </a:t>
              </a:r>
              <a:r>
                <a:rPr lang="tr-TR" altLang="tr-TR" sz="1800">
                  <a:solidFill>
                    <a:srgbClr val="FF902E"/>
                  </a:solidFill>
                  <a:latin typeface="Arial" panose="020B0604020202020204" pitchFamily="34" charset="0"/>
                </a:rPr>
                <a:t>single electron</a:t>
              </a:r>
            </a:p>
            <a:p>
              <a:pPr defTabSz="449263" eaLnBrk="0" fontAlgn="base" hangingPunct="0">
                <a:spcBef>
                  <a:spcPct val="0"/>
                </a:spcBef>
                <a:spcAft>
                  <a:spcPct val="0"/>
                </a:spcAft>
                <a:buClrTx/>
              </a:pPr>
              <a:endParaRPr lang="en-GB" altLang="tr-TR" sz="1800" baseline="30000">
                <a:solidFill>
                  <a:srgbClr val="FF902E"/>
                </a:solidFill>
                <a:latin typeface="Arial" panose="020B0604020202020204" pitchFamily="34" charset="0"/>
              </a:endParaRPr>
            </a:p>
          </p:txBody>
        </p:sp>
      </p:grpSp>
      <p:grpSp>
        <p:nvGrpSpPr>
          <p:cNvPr id="17494" name="Group 86"/>
          <p:cNvGrpSpPr>
            <a:grpSpLocks/>
          </p:cNvGrpSpPr>
          <p:nvPr/>
        </p:nvGrpSpPr>
        <p:grpSpPr bwMode="auto">
          <a:xfrm>
            <a:off x="6424613" y="2582864"/>
            <a:ext cx="3097212" cy="1063625"/>
            <a:chOff x="3087" y="1627"/>
            <a:chExt cx="1951" cy="670"/>
          </a:xfrm>
        </p:grpSpPr>
        <p:sp>
          <p:nvSpPr>
            <p:cNvPr id="31791" name="Rectangle 87"/>
            <p:cNvSpPr>
              <a:spLocks noChangeArrowheads="1"/>
            </p:cNvSpPr>
            <p:nvPr/>
          </p:nvSpPr>
          <p:spPr bwMode="auto">
            <a:xfrm>
              <a:off x="3087" y="1627"/>
              <a:ext cx="1951" cy="6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  - 6 </a:t>
              </a:r>
              <a:r>
                <a:rPr lang="tr-TR" altLang="tr-TR" sz="1800">
                  <a:solidFill>
                    <a:srgbClr val="FFFFFF"/>
                  </a:solidFill>
                  <a:latin typeface="Arial" panose="020B0604020202020204" pitchFamily="34" charset="0"/>
                </a:rPr>
                <a:t>Dq+ 7</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a:t>
              </a:r>
              <a:r>
                <a:rPr lang="tr-TR" altLang="tr-TR" sz="1800">
                  <a:solidFill>
                    <a:srgbClr val="FFFFFF"/>
                  </a:solidFill>
                  <a:latin typeface="Arial" panose="020B0604020202020204" pitchFamily="34" charset="0"/>
                </a:rPr>
                <a:t> + 4 </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tr-TR" altLang="tr-TR" sz="1800">
                  <a:solidFill>
                    <a:srgbClr val="FFFFFF"/>
                  </a:solidFill>
                  <a:latin typeface="Arial" panose="020B0604020202020204" pitchFamily="34" charset="0"/>
                </a:rPr>
                <a:t> </a:t>
              </a:r>
            </a:p>
            <a:p>
              <a:pPr algn="ctr" defTabSz="449263" eaLnBrk="0" fontAlgn="base" hangingPunct="0">
                <a:lnSpc>
                  <a:spcPct val="150000"/>
                </a:lnSpc>
                <a:spcBef>
                  <a:spcPct val="0"/>
                </a:spcBef>
                <a:spcAft>
                  <a:spcPct val="0"/>
                </a:spcAft>
                <a:buClrTx/>
              </a:pPr>
              <a:endParaRPr lang="en-GB" altLang="tr-TR" sz="1800">
                <a:solidFill>
                  <a:srgbClr val="FFFFFF"/>
                </a:solidFill>
                <a:latin typeface="Arial" panose="020B0604020202020204" pitchFamily="34" charset="0"/>
              </a:endParaRPr>
            </a:p>
          </p:txBody>
        </p:sp>
        <p:sp>
          <p:nvSpPr>
            <p:cNvPr id="31792" name="Rectangle 88"/>
            <p:cNvSpPr>
              <a:spLocks noChangeArrowheads="1"/>
            </p:cNvSpPr>
            <p:nvPr/>
          </p:nvSpPr>
          <p:spPr bwMode="auto">
            <a:xfrm>
              <a:off x="3699" y="1968"/>
              <a:ext cx="1173" cy="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GB" altLang="tr-TR" sz="1800">
                  <a:solidFill>
                    <a:srgbClr val="FF902E"/>
                  </a:solidFill>
                  <a:latin typeface="Arial" panose="020B0604020202020204" pitchFamily="34" charset="0"/>
                </a:rPr>
                <a:t>1 </a:t>
              </a:r>
              <a:r>
                <a:rPr lang="tr-TR" altLang="tr-TR" sz="1800">
                  <a:solidFill>
                    <a:srgbClr val="FF902E"/>
                  </a:solidFill>
                  <a:latin typeface="Arial" panose="020B0604020202020204" pitchFamily="34" charset="0"/>
                </a:rPr>
                <a:t>single electron</a:t>
              </a:r>
              <a:endParaRPr lang="en-GB" altLang="tr-TR" sz="1800" baseline="30000">
                <a:solidFill>
                  <a:srgbClr val="FF902E"/>
                </a:solidFill>
                <a:latin typeface="Arial" panose="020B0604020202020204" pitchFamily="34" charset="0"/>
              </a:endParaRPr>
            </a:p>
          </p:txBody>
        </p:sp>
      </p:grpSp>
      <p:grpSp>
        <p:nvGrpSpPr>
          <p:cNvPr id="17497" name="Group 89"/>
          <p:cNvGrpSpPr>
            <a:grpSpLocks/>
          </p:cNvGrpSpPr>
          <p:nvPr/>
        </p:nvGrpSpPr>
        <p:grpSpPr bwMode="auto">
          <a:xfrm>
            <a:off x="2344739" y="6021389"/>
            <a:ext cx="3246437" cy="822325"/>
            <a:chOff x="517" y="3793"/>
            <a:chExt cx="2045" cy="518"/>
          </a:xfrm>
        </p:grpSpPr>
        <p:sp>
          <p:nvSpPr>
            <p:cNvPr id="31789" name="Rectangle 90"/>
            <p:cNvSpPr>
              <a:spLocks noChangeArrowheads="1"/>
            </p:cNvSpPr>
            <p:nvPr/>
          </p:nvSpPr>
          <p:spPr bwMode="auto">
            <a:xfrm>
              <a:off x="671" y="3793"/>
              <a:ext cx="1583" cy="4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ctr" defTabSz="449263" eaLnBrk="0" fontAlgn="base" hangingPunct="0">
                <a:lnSpc>
                  <a:spcPct val="150000"/>
                </a:lnSpc>
                <a:spcBef>
                  <a:spcPct val="0"/>
                </a:spcBef>
                <a:spcAft>
                  <a:spcPct val="0"/>
                </a:spcAft>
                <a:buClrTx/>
              </a:pPr>
              <a:r>
                <a:rPr lang="tr-TR" altLang="tr-TR" sz="1800">
                  <a:solidFill>
                    <a:srgbClr val="FFFFFF"/>
                  </a:solidFill>
                  <a:latin typeface="Arial" panose="020B0604020202020204" pitchFamily="34" charset="0"/>
                </a:rPr>
                <a:t>CFSE</a:t>
              </a:r>
              <a:r>
                <a:rPr lang="en-GB" altLang="tr-TR" sz="1800">
                  <a:solidFill>
                    <a:srgbClr val="FFFFFF"/>
                  </a:solidFill>
                  <a:latin typeface="Arial" panose="020B0604020202020204" pitchFamily="34" charset="0"/>
                </a:rPr>
                <a:t>=  0</a:t>
              </a:r>
              <a:r>
                <a:rPr lang="tr-TR" altLang="tr-TR" sz="1800">
                  <a:solidFill>
                    <a:srgbClr val="FFFFFF"/>
                  </a:solidFill>
                  <a:latin typeface="Arial" panose="020B0604020202020204" pitchFamily="34" charset="0"/>
                </a:rPr>
                <a:t> + 8</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e </a:t>
              </a:r>
              <a:r>
                <a:rPr lang="tr-TR" altLang="tr-TR" sz="1800">
                  <a:solidFill>
                    <a:srgbClr val="FFFFFF"/>
                  </a:solidFill>
                  <a:latin typeface="Arial" panose="020B0604020202020204" pitchFamily="34" charset="0"/>
                </a:rPr>
                <a:t>+ 5</a:t>
              </a:r>
              <a:r>
                <a:rPr lang="sv-SE" altLang="tr-TR" sz="2400">
                  <a:solidFill>
                    <a:srgbClr val="FFFFFF"/>
                  </a:solidFill>
                  <a:latin typeface="Symbol" panose="05050102010706020507" pitchFamily="18" charset="2"/>
                  <a:ea typeface="Symbol" panose="05050102010706020507" pitchFamily="18" charset="2"/>
                  <a:cs typeface="Symbol" panose="05050102010706020507" pitchFamily="18" charset="2"/>
                </a:rPr>
                <a:t></a:t>
              </a:r>
              <a:r>
                <a:rPr lang="tr-TR" altLang="tr-TR" sz="1800" baseline="-25000">
                  <a:solidFill>
                    <a:srgbClr val="FFFFFF"/>
                  </a:solidFill>
                  <a:latin typeface="Arial" panose="020B0604020202020204" pitchFamily="34" charset="0"/>
                </a:rPr>
                <a:t>c</a:t>
              </a:r>
              <a:r>
                <a:rPr lang="tr-TR" altLang="tr-TR" sz="1800">
                  <a:solidFill>
                    <a:srgbClr val="FFFFFF"/>
                  </a:solidFill>
                  <a:latin typeface="Arial" panose="020B0604020202020204" pitchFamily="34" charset="0"/>
                </a:rPr>
                <a:t> </a:t>
              </a:r>
            </a:p>
          </p:txBody>
        </p:sp>
        <p:sp>
          <p:nvSpPr>
            <p:cNvPr id="31790" name="Rectangle 91"/>
            <p:cNvSpPr>
              <a:spLocks noChangeArrowheads="1"/>
            </p:cNvSpPr>
            <p:nvPr/>
          </p:nvSpPr>
          <p:spPr bwMode="auto">
            <a:xfrm>
              <a:off x="517" y="4077"/>
              <a:ext cx="2045" cy="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1800">
                  <a:solidFill>
                    <a:srgbClr val="FF902E"/>
                  </a:solidFill>
                  <a:latin typeface="Arial" panose="020B0604020202020204" pitchFamily="34" charset="0"/>
                </a:rPr>
                <a:t>There  is no unpaired electron</a:t>
              </a:r>
            </a:p>
          </p:txBody>
        </p:sp>
      </p:grpSp>
    </p:spTree>
    <p:extLst>
      <p:ext uri="{BB962C8B-B14F-4D97-AF65-F5344CB8AC3E}">
        <p14:creationId xmlns:p14="http://schemas.microsoft.com/office/powerpoint/2010/main" val="27289438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499"/>
                                          </p:stCondLst>
                                        </p:cTn>
                                        <p:tgtEl>
                                          <p:spTgt spid="174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499"/>
                                          </p:stCondLst>
                                        </p:cTn>
                                        <p:tgtEl>
                                          <p:spTgt spid="1749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499"/>
                                          </p:stCondLst>
                                        </p:cTn>
                                        <p:tgtEl>
                                          <p:spTgt spid="1746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499"/>
                                          </p:stCondLst>
                                        </p:cTn>
                                        <p:tgtEl>
                                          <p:spTgt spid="1749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fill="hold" nodeType="clickEffect">
                                  <p:stCondLst>
                                    <p:cond delay="0"/>
                                  </p:stCondLst>
                                  <p:childTnLst>
                                    <p:set>
                                      <p:cBhvr additive="repl">
                                        <p:cTn id="22" dur="1" fill="hold">
                                          <p:stCondLst>
                                            <p:cond delay="499"/>
                                          </p:stCondLst>
                                        </p:cTn>
                                        <p:tgtEl>
                                          <p:spTgt spid="1747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fill="hold" nodeType="clickEffect">
                                  <p:stCondLst>
                                    <p:cond delay="0"/>
                                  </p:stCondLst>
                                  <p:childTnLst>
                                    <p:set>
                                      <p:cBhvr additive="repl">
                                        <p:cTn id="26" dur="1" fill="hold">
                                          <p:stCondLst>
                                            <p:cond delay="499"/>
                                          </p:stCondLst>
                                        </p:cTn>
                                        <p:tgtEl>
                                          <p:spTgt spid="174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2351088" y="3933825"/>
            <a:ext cx="4032250" cy="1417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8600" b="1">
                <a:solidFill>
                  <a:srgbClr val="6699FF"/>
                </a:solidFill>
                <a:latin typeface="Symbol" panose="05050102010706020507" pitchFamily="18" charset="2"/>
                <a:ea typeface="Symbol" panose="05050102010706020507" pitchFamily="18" charset="2"/>
                <a:cs typeface="Symbol" panose="05050102010706020507" pitchFamily="18" charset="2"/>
              </a:rPr>
              <a:t></a:t>
            </a:r>
            <a:r>
              <a:rPr lang="sv-SE" altLang="tr-TR" sz="2000" b="1">
                <a:solidFill>
                  <a:srgbClr val="6699FF"/>
                </a:solidFill>
                <a:latin typeface="Arial" panose="020B0604020202020204" pitchFamily="34" charset="0"/>
              </a:rPr>
              <a:t>e</a:t>
            </a:r>
            <a:r>
              <a:rPr lang="tr-TR" altLang="tr-TR" sz="2000" b="1">
                <a:solidFill>
                  <a:srgbClr val="6699FF"/>
                </a:solidFill>
                <a:latin typeface="Arial" panose="020B0604020202020204" pitchFamily="34" charset="0"/>
              </a:rPr>
              <a:t> : exchange energy                                                                                 </a:t>
            </a:r>
          </a:p>
        </p:txBody>
      </p:sp>
      <p:sp>
        <p:nvSpPr>
          <p:cNvPr id="33795" name="WordArt 2"/>
          <p:cNvSpPr>
            <a:spLocks noChangeArrowheads="1" noChangeShapeType="1" noTextEdit="1"/>
          </p:cNvSpPr>
          <p:nvPr/>
        </p:nvSpPr>
        <p:spPr bwMode="auto">
          <a:xfrm>
            <a:off x="1774826" y="765175"/>
            <a:ext cx="8137525" cy="1290638"/>
          </a:xfrm>
          <a:prstGeom prst="rect">
            <a:avLst/>
          </a:prstGeom>
        </p:spPr>
        <p:txBody>
          <a:bodyPr wrap="none" fromWordArt="1">
            <a:prstTxWarp prst="textPlain">
              <a:avLst>
                <a:gd name="adj" fmla="val 50000"/>
              </a:avLst>
            </a:prstTxWarp>
          </a:bodyPr>
          <a:lstStyle/>
          <a:p>
            <a:pPr algn="ctr" defTabSz="449263" eaLnBrk="0" fontAlgn="base" hangingPunct="0">
              <a:spcBef>
                <a:spcPct val="0"/>
              </a:spcBef>
              <a:spcAft>
                <a:spcPct val="0"/>
              </a:spcAft>
            </a:pPr>
            <a:r>
              <a:rPr lang="tr-TR" kern="10">
                <a:ln w="12600" cap="sq">
                  <a:solidFill>
                    <a:srgbClr val="3333CC"/>
                  </a:solidFill>
                  <a:miter lim="800000"/>
                  <a:headEnd/>
                  <a:tailEnd/>
                </a:ln>
                <a:solidFill>
                  <a:srgbClr val="B2B2B2">
                    <a:alpha val="50195"/>
                  </a:srgbClr>
                </a:solidFill>
                <a:effectLst>
                  <a:outerShdw dist="40186" dir="1096358" algn="ctr" rotWithShape="0">
                    <a:srgbClr val="9999FF"/>
                  </a:outerShdw>
                </a:effectLst>
                <a:latin typeface="Arial Black" panose="020B0A04020102020204" pitchFamily="34" charset="0"/>
              </a:rPr>
              <a:t>PAİRİNG ENERGY</a:t>
            </a:r>
          </a:p>
        </p:txBody>
      </p:sp>
      <p:sp>
        <p:nvSpPr>
          <p:cNvPr id="33796" name="Text Box 3"/>
          <p:cNvSpPr txBox="1">
            <a:spLocks noChangeArrowheads="1"/>
          </p:cNvSpPr>
          <p:nvPr/>
        </p:nvSpPr>
        <p:spPr bwMode="auto">
          <a:xfrm>
            <a:off x="3759201" y="2349501"/>
            <a:ext cx="5090153" cy="14179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6600">
                <a:solidFill>
                  <a:srgbClr val="6699FF"/>
                </a:solidFill>
                <a:latin typeface="Arial" panose="020B0604020202020204" pitchFamily="34" charset="0"/>
              </a:rPr>
              <a:t>(</a:t>
            </a:r>
            <a:r>
              <a:rPr lang="tr-TR" altLang="tr-TR" sz="8600" b="1">
                <a:solidFill>
                  <a:srgbClr val="6699FF"/>
                </a:solidFill>
                <a:latin typeface="Symbol" panose="05050102010706020507" pitchFamily="18" charset="2"/>
                <a:ea typeface="Symbol" panose="05050102010706020507" pitchFamily="18" charset="2"/>
                <a:cs typeface="Symbol" panose="05050102010706020507" pitchFamily="18" charset="2"/>
              </a:rPr>
              <a:t></a:t>
            </a:r>
            <a:r>
              <a:rPr lang="tr-TR" altLang="tr-TR" sz="6600">
                <a:solidFill>
                  <a:srgbClr val="6699FF"/>
                </a:solidFill>
                <a:latin typeface="Arial" panose="020B0604020202020204" pitchFamily="34" charset="0"/>
              </a:rPr>
              <a:t> = </a:t>
            </a:r>
            <a:r>
              <a:rPr lang="tr-TR" altLang="tr-TR" sz="8600" b="1">
                <a:solidFill>
                  <a:srgbClr val="6699FF"/>
                </a:solidFill>
                <a:latin typeface="Symbol" panose="05050102010706020507" pitchFamily="18" charset="2"/>
                <a:ea typeface="Symbol" panose="05050102010706020507" pitchFamily="18" charset="2"/>
                <a:cs typeface="Symbol" panose="05050102010706020507" pitchFamily="18" charset="2"/>
              </a:rPr>
              <a:t></a:t>
            </a:r>
            <a:r>
              <a:rPr lang="tr-TR" altLang="tr-TR" sz="6600" baseline="-25000">
                <a:solidFill>
                  <a:srgbClr val="6699FF"/>
                </a:solidFill>
                <a:latin typeface="Arial" panose="020B0604020202020204" pitchFamily="34" charset="0"/>
              </a:rPr>
              <a:t>e</a:t>
            </a:r>
            <a:r>
              <a:rPr lang="tr-TR" altLang="tr-TR" sz="6600">
                <a:solidFill>
                  <a:srgbClr val="6699FF"/>
                </a:solidFill>
                <a:latin typeface="Arial" panose="020B0604020202020204" pitchFamily="34" charset="0"/>
              </a:rPr>
              <a:t> + </a:t>
            </a:r>
            <a:r>
              <a:rPr lang="tr-TR" altLang="tr-TR" sz="8600" b="1">
                <a:solidFill>
                  <a:srgbClr val="6699FF"/>
                </a:solidFill>
                <a:latin typeface="Symbol" panose="05050102010706020507" pitchFamily="18" charset="2"/>
                <a:ea typeface="Symbol" panose="05050102010706020507" pitchFamily="18" charset="2"/>
                <a:cs typeface="Symbol" panose="05050102010706020507" pitchFamily="18" charset="2"/>
              </a:rPr>
              <a:t></a:t>
            </a:r>
            <a:r>
              <a:rPr lang="tr-TR" altLang="tr-TR" sz="6600" baseline="-25000">
                <a:solidFill>
                  <a:srgbClr val="6699FF"/>
                </a:solidFill>
                <a:latin typeface="Arial" panose="020B0604020202020204" pitchFamily="34" charset="0"/>
              </a:rPr>
              <a:t>c</a:t>
            </a:r>
            <a:r>
              <a:rPr lang="tr-TR" altLang="tr-TR" sz="6600">
                <a:solidFill>
                  <a:srgbClr val="6699FF"/>
                </a:solidFill>
                <a:latin typeface="Arial" panose="020B0604020202020204" pitchFamily="34" charset="0"/>
              </a:rPr>
              <a:t>)</a:t>
            </a:r>
          </a:p>
        </p:txBody>
      </p:sp>
      <p:sp>
        <p:nvSpPr>
          <p:cNvPr id="33797" name="Rectangle 4"/>
          <p:cNvSpPr>
            <a:spLocks noChangeArrowheads="1"/>
          </p:cNvSpPr>
          <p:nvPr/>
        </p:nvSpPr>
        <p:spPr bwMode="auto">
          <a:xfrm>
            <a:off x="6527800" y="4005264"/>
            <a:ext cx="3341688" cy="1417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tr-TR" altLang="tr-TR" sz="8600" b="1">
                <a:solidFill>
                  <a:srgbClr val="6699FF"/>
                </a:solidFill>
                <a:latin typeface="Symbol" panose="05050102010706020507" pitchFamily="18" charset="2"/>
                <a:ea typeface="Symbol" panose="05050102010706020507" pitchFamily="18" charset="2"/>
                <a:cs typeface="Symbol" panose="05050102010706020507" pitchFamily="18" charset="2"/>
              </a:rPr>
              <a:t></a:t>
            </a:r>
            <a:r>
              <a:rPr lang="sv-SE" altLang="tr-TR" sz="1800">
                <a:solidFill>
                  <a:srgbClr val="FFFFFF"/>
                </a:solidFill>
                <a:latin typeface="Arial" panose="020B0604020202020204" pitchFamily="34" charset="0"/>
              </a:rPr>
              <a:t> </a:t>
            </a:r>
            <a:r>
              <a:rPr lang="sv-SE" altLang="tr-TR" sz="2000" b="1">
                <a:solidFill>
                  <a:srgbClr val="6699FF"/>
                </a:solidFill>
                <a:latin typeface="Arial" panose="020B0604020202020204" pitchFamily="34" charset="0"/>
              </a:rPr>
              <a:t>c</a:t>
            </a:r>
            <a:r>
              <a:rPr lang="tr-TR" altLang="tr-TR" sz="2000" b="1">
                <a:solidFill>
                  <a:srgbClr val="6699FF"/>
                </a:solidFill>
                <a:latin typeface="Arial" panose="020B0604020202020204" pitchFamily="34" charset="0"/>
              </a:rPr>
              <a:t>  : Coulomb energy</a:t>
            </a:r>
          </a:p>
        </p:txBody>
      </p:sp>
    </p:spTree>
    <p:extLst>
      <p:ext uri="{BB962C8B-B14F-4D97-AF65-F5344CB8AC3E}">
        <p14:creationId xmlns:p14="http://schemas.microsoft.com/office/powerpoint/2010/main" val="698377309"/>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3079751" y="404813"/>
            <a:ext cx="6742113"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US" altLang="tr-TR" sz="2400">
                <a:solidFill>
                  <a:srgbClr val="FFCC00"/>
                </a:solidFill>
                <a:latin typeface="Arial" panose="020B0604020202020204" pitchFamily="34" charset="0"/>
              </a:rPr>
              <a:t>Coulomb Repulsive Energy and Change Energy</a:t>
            </a:r>
            <a:endParaRPr lang="tr-TR" altLang="tr-TR" sz="2400">
              <a:solidFill>
                <a:srgbClr val="FFCC00"/>
              </a:solidFill>
              <a:latin typeface="Arial" panose="020B0604020202020204" pitchFamily="34" charset="0"/>
            </a:endParaRPr>
          </a:p>
        </p:txBody>
      </p:sp>
      <p:sp>
        <p:nvSpPr>
          <p:cNvPr id="19458" name="Rectangle 2"/>
          <p:cNvSpPr>
            <a:spLocks noRot="1" noChangeAspect="1" noMove="1" noResize="1" noEditPoints="1" noAdjustHandles="1" noChangeArrowheads="1" noChangeShapeType="1" noTextEdit="1"/>
          </p:cNvSpPr>
          <p:nvPr/>
        </p:nvSpPr>
        <p:spPr bwMode="auto">
          <a:xfrm>
            <a:off x="1847851" y="981076"/>
            <a:ext cx="8640763" cy="4988161"/>
          </a:xfrm>
          <a:prstGeom prst="rect">
            <a:avLst/>
          </a:prstGeom>
          <a:blipFill rotWithShape="0">
            <a:blip r:embed="rId3"/>
            <a:stretch>
              <a:fillRect l="-776" r="-705"/>
            </a:stretch>
          </a:blip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defRPr/>
            </a:pPr>
            <a:r>
              <a:rPr lang="tr-TR">
                <a:noFill/>
                <a:latin typeface="Arial" panose="020B0604020202020204" pitchFamily="34" charset="0"/>
              </a:rPr>
              <a:t> </a:t>
            </a:r>
          </a:p>
        </p:txBody>
      </p:sp>
      <p:sp>
        <p:nvSpPr>
          <p:cNvPr id="35844" name="AutoShape 3"/>
          <p:cNvSpPr>
            <a:spLocks noChangeArrowheads="1"/>
          </p:cNvSpPr>
          <p:nvPr/>
        </p:nvSpPr>
        <p:spPr bwMode="auto">
          <a:xfrm>
            <a:off x="4872039" y="5084763"/>
            <a:ext cx="719137" cy="144462"/>
          </a:xfrm>
          <a:prstGeom prst="rightArrow">
            <a:avLst>
              <a:gd name="adj1" fmla="val 50000"/>
              <a:gd name="adj2" fmla="val 124451"/>
            </a:avLst>
          </a:prstGeom>
          <a:noFill/>
          <a:ln w="12600" cap="sq">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tr-TR" altLang="tr-TR">
              <a:solidFill>
                <a:srgbClr val="FFFFFF"/>
              </a:solidFill>
              <a:latin typeface="Arial" panose="020B0604020202020204" pitchFamily="34" charset="0"/>
            </a:endParaRPr>
          </a:p>
        </p:txBody>
      </p:sp>
    </p:spTree>
    <p:extLst>
      <p:ext uri="{BB962C8B-B14F-4D97-AF65-F5344CB8AC3E}">
        <p14:creationId xmlns:p14="http://schemas.microsoft.com/office/powerpoint/2010/main" val="3628268275"/>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8107364" y="3887788"/>
            <a:ext cx="79375" cy="6350"/>
          </a:xfrm>
          <a:prstGeom prst="rect">
            <a:avLst/>
          </a:prstGeom>
          <a:solidFill>
            <a:srgbClr val="FFFFFF"/>
          </a:solidFill>
          <a:ln w="9360" cap="sq">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38880" tIns="19440" rIns="38880" bIns="19440"/>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lnSpc>
                <a:spcPts val="488"/>
              </a:lnSpc>
              <a:spcBef>
                <a:spcPct val="0"/>
              </a:spcBef>
              <a:spcAft>
                <a:spcPct val="0"/>
              </a:spcAft>
              <a:buClrTx/>
            </a:pPr>
            <a:r>
              <a:rPr lang="tr-TR" altLang="tr-TR" sz="1000" b="1">
                <a:latin typeface="Arial" panose="020B0604020202020204" pitchFamily="34" charset="0"/>
              </a:rPr>
              <a:t>n</a:t>
            </a:r>
          </a:p>
        </p:txBody>
      </p:sp>
      <p:pic>
        <p:nvPicPr>
          <p:cNvPr id="3789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5188" y="1341438"/>
            <a:ext cx="7632700" cy="4683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789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5189" y="4383088"/>
            <a:ext cx="7056437"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7893" name="Rectangle 4"/>
          <p:cNvSpPr>
            <a:spLocks noChangeArrowheads="1"/>
          </p:cNvSpPr>
          <p:nvPr/>
        </p:nvSpPr>
        <p:spPr bwMode="auto">
          <a:xfrm>
            <a:off x="1546226" y="1962150"/>
            <a:ext cx="8964613" cy="2420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algn="just" defTabSz="449263" eaLnBrk="0" fontAlgn="base" hangingPunct="0">
              <a:lnSpc>
                <a:spcPct val="140000"/>
              </a:lnSpc>
              <a:spcBef>
                <a:spcPct val="0"/>
              </a:spcBef>
              <a:spcAft>
                <a:spcPct val="0"/>
              </a:spcAft>
              <a:buClrTx/>
            </a:pPr>
            <a:r>
              <a:rPr lang="en-US" altLang="tr-TR" sz="1800">
                <a:solidFill>
                  <a:srgbClr val="FFFFFF"/>
                </a:solidFill>
                <a:latin typeface="Arial" panose="020B0604020202020204" pitchFamily="34" charset="0"/>
              </a:rPr>
              <a:t>Coulomb energy, </a:t>
            </a:r>
            <a:r>
              <a:rPr lang="el-GR" altLang="tr-TR" sz="1800">
                <a:solidFill>
                  <a:srgbClr val="FFFFFF"/>
                </a:solidFill>
                <a:latin typeface="Arial" panose="020B0604020202020204" pitchFamily="34" charset="0"/>
              </a:rPr>
              <a:t>π</a:t>
            </a:r>
            <a:r>
              <a:rPr lang="en-US" altLang="tr-TR" sz="1800" baseline="-25000">
                <a:solidFill>
                  <a:srgbClr val="FFFFFF"/>
                </a:solidFill>
                <a:latin typeface="Arial" panose="020B0604020202020204" pitchFamily="34" charset="0"/>
              </a:rPr>
              <a:t>c</a:t>
            </a:r>
            <a:r>
              <a:rPr lang="en-US" altLang="tr-TR" sz="1800">
                <a:solidFill>
                  <a:srgbClr val="FFFFFF"/>
                </a:solidFill>
                <a:latin typeface="Arial" panose="020B0604020202020204" pitchFamily="34" charset="0"/>
              </a:rPr>
              <a:t>, is required for the first arrangement. Because only in this arrangement the electrons are in the same orbital. Due to the electron-electron repulsion, the energy of this arrangement is </a:t>
            </a:r>
            <a:r>
              <a:rPr lang="el-GR" altLang="tr-TR" sz="1800">
                <a:solidFill>
                  <a:srgbClr val="FFFFFF"/>
                </a:solidFill>
                <a:latin typeface="Arial" panose="020B0604020202020204" pitchFamily="34" charset="0"/>
              </a:rPr>
              <a:t>π</a:t>
            </a:r>
            <a:r>
              <a:rPr lang="en-US" altLang="tr-TR" sz="1800" baseline="-25000">
                <a:solidFill>
                  <a:srgbClr val="FFFFFF"/>
                </a:solidFill>
                <a:latin typeface="Arial" panose="020B0604020202020204" pitchFamily="34" charset="0"/>
              </a:rPr>
              <a:t>c</a:t>
            </a:r>
            <a:r>
              <a:rPr lang="en-US" altLang="tr-TR" sz="1800">
                <a:solidFill>
                  <a:srgbClr val="FFFFFF"/>
                </a:solidFill>
                <a:latin typeface="Arial" panose="020B0604020202020204" pitchFamily="34" charset="0"/>
              </a:rPr>
              <a:t> higher than the other two. In the first two cases there is only one possibility of placement of electrons to form the same diagram. Because in each state there is only one electron with a + or - spin. Whereas in the third case, there are two ways to arrange electrons:</a:t>
            </a:r>
            <a:endParaRPr lang="tr-TR" altLang="tr-TR" sz="1800">
              <a:solidFill>
                <a:srgbClr val="FFFFFF"/>
              </a:solidFill>
              <a:latin typeface="Arial" panose="020B0604020202020204" pitchFamily="34" charset="0"/>
            </a:endParaRPr>
          </a:p>
        </p:txBody>
      </p:sp>
      <p:sp>
        <p:nvSpPr>
          <p:cNvPr id="37894" name="Rectangle 5"/>
          <p:cNvSpPr>
            <a:spLocks noChangeArrowheads="1"/>
          </p:cNvSpPr>
          <p:nvPr/>
        </p:nvSpPr>
        <p:spPr bwMode="auto">
          <a:xfrm>
            <a:off x="1546225" y="209550"/>
            <a:ext cx="8870950" cy="642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imes New Roman" panose="02020603050405020304" pitchFamily="18" charset="0"/>
                <a:ea typeface="Noto Sans CJK SC" charset="0"/>
                <a:cs typeface="Noto Sans CJK SC"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imes New Roman" panose="02020603050405020304" pitchFamily="18" charset="0"/>
                <a:ea typeface="Noto Sans CJK SC" charset="0"/>
                <a:cs typeface="Noto Sans CJK SC"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anose="02020603050405020304" pitchFamily="18" charset="0"/>
                <a:ea typeface="Noto Sans CJK SC" charset="0"/>
                <a:cs typeface="Noto Sans CJK SC"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imes New Roman" panose="02020603050405020304" pitchFamily="18" charset="0"/>
                <a:ea typeface="Noto Sans CJK SC" charset="0"/>
                <a:cs typeface="Noto Sans CJK SC" charset="0"/>
              </a:defRPr>
            </a:lvl9pPr>
          </a:lstStyle>
          <a:p>
            <a:pPr defTabSz="449263" eaLnBrk="0" fontAlgn="base" hangingPunct="0">
              <a:spcBef>
                <a:spcPct val="0"/>
              </a:spcBef>
              <a:spcAft>
                <a:spcPct val="0"/>
              </a:spcAft>
              <a:buClrTx/>
            </a:pPr>
            <a:r>
              <a:rPr lang="en-US" altLang="tr-TR" sz="1800">
                <a:solidFill>
                  <a:srgbClr val="FFFFFF"/>
                </a:solidFill>
                <a:latin typeface="Arial" panose="020B0604020202020204" pitchFamily="34" charset="0"/>
              </a:rPr>
              <a:t>For example, the electron configuration of a carbon atom is 1s</a:t>
            </a:r>
            <a:r>
              <a:rPr lang="en-US" altLang="tr-TR" sz="1800" baseline="30000">
                <a:solidFill>
                  <a:srgbClr val="FFFFFF"/>
                </a:solidFill>
                <a:latin typeface="Arial" panose="020B0604020202020204" pitchFamily="34" charset="0"/>
              </a:rPr>
              <a:t>2 </a:t>
            </a:r>
            <a:r>
              <a:rPr lang="en-US" altLang="tr-TR" sz="1800">
                <a:solidFill>
                  <a:srgbClr val="FFFFFF"/>
                </a:solidFill>
                <a:latin typeface="Arial" panose="020B0604020202020204" pitchFamily="34" charset="0"/>
              </a:rPr>
              <a:t>2s</a:t>
            </a:r>
            <a:r>
              <a:rPr lang="en-US" altLang="tr-TR" sz="1800" baseline="30000">
                <a:solidFill>
                  <a:srgbClr val="FFFFFF"/>
                </a:solidFill>
                <a:latin typeface="Arial" panose="020B0604020202020204" pitchFamily="34" charset="0"/>
              </a:rPr>
              <a:t>2</a:t>
            </a:r>
            <a:r>
              <a:rPr lang="en-US" altLang="tr-TR" sz="1800">
                <a:solidFill>
                  <a:srgbClr val="FFFFFF"/>
                </a:solidFill>
                <a:latin typeface="Arial" panose="020B0604020202020204" pitchFamily="34" charset="0"/>
              </a:rPr>
              <a:t> 2p</a:t>
            </a:r>
            <a:r>
              <a:rPr lang="en-US" altLang="tr-TR" sz="1800" baseline="30000">
                <a:solidFill>
                  <a:srgbClr val="FFFFFF"/>
                </a:solidFill>
                <a:latin typeface="Arial" panose="020B0604020202020204" pitchFamily="34" charset="0"/>
              </a:rPr>
              <a:t>2</a:t>
            </a:r>
            <a:r>
              <a:rPr lang="en-US" altLang="tr-TR" sz="1800">
                <a:solidFill>
                  <a:srgbClr val="FFFFFF"/>
                </a:solidFill>
                <a:latin typeface="Arial" panose="020B0604020202020204" pitchFamily="34" charset="0"/>
              </a:rPr>
              <a:t>. Three placements can be considered for 2p electrons</a:t>
            </a:r>
            <a:endParaRPr lang="tr-TR" altLang="tr-TR" sz="1800">
              <a:solidFill>
                <a:srgbClr val="FFFFFF"/>
              </a:solidFill>
              <a:latin typeface="Arial" panose="020B0604020202020204" pitchFamily="34" charset="0"/>
            </a:endParaRPr>
          </a:p>
        </p:txBody>
      </p:sp>
      <p:sp>
        <p:nvSpPr>
          <p:cNvPr id="20486" name="Rectangle 6"/>
          <p:cNvSpPr>
            <a:spLocks noRot="1" noChangeAspect="1" noMove="1" noResize="1" noEditPoints="1" noAdjustHandles="1" noChangeArrowheads="1" noChangeShapeType="1" noTextEdit="1"/>
          </p:cNvSpPr>
          <p:nvPr/>
        </p:nvSpPr>
        <p:spPr bwMode="auto">
          <a:xfrm>
            <a:off x="1835944" y="5159052"/>
            <a:ext cx="8231188" cy="1645708"/>
          </a:xfrm>
          <a:prstGeom prst="rect">
            <a:avLst/>
          </a:prstGeom>
          <a:blipFill rotWithShape="0">
            <a:blip r:embed="rId5"/>
            <a:stretch>
              <a:fillRect l="-667" r="-667" b="-2222"/>
            </a:stretch>
          </a:blip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449263" eaLnBrk="0" fontAlgn="base" hangingPunct="0">
              <a:spcBef>
                <a:spcPct val="0"/>
              </a:spcBef>
              <a:spcAft>
                <a:spcPct val="0"/>
              </a:spcAft>
              <a:defRPr/>
            </a:pPr>
            <a:r>
              <a:rPr lang="tr-TR">
                <a:noFill/>
                <a:latin typeface="Arial" panose="020B0604020202020204" pitchFamily="34" charset="0"/>
              </a:rPr>
              <a:t> </a:t>
            </a:r>
          </a:p>
        </p:txBody>
      </p:sp>
    </p:spTree>
    <p:extLst>
      <p:ext uri="{BB962C8B-B14F-4D97-AF65-F5344CB8AC3E}">
        <p14:creationId xmlns:p14="http://schemas.microsoft.com/office/powerpoint/2010/main" val="1419820450"/>
      </p:ext>
    </p:extLst>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eması">
  <a:themeElements>
    <a:clrScheme name="Office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eması">
      <a:majorFont>
        <a:latin typeface="Times New Roman"/>
        <a:ea typeface="Noto Sans CJK SC"/>
        <a:cs typeface="Noto Sans CJK SC"/>
      </a:majorFont>
      <a:minorFont>
        <a:latin typeface="Times New Roman"/>
        <a:ea typeface="Noto Sans CJK SC"/>
        <a:cs typeface="Noto Sans CJK SC"/>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tr-TR"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tr-TR"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eması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eması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eması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eması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eması">
  <a:themeElements>
    <a:clrScheme name="Office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eması">
      <a:majorFont>
        <a:latin typeface="Times New Roman"/>
        <a:ea typeface="Noto Sans CJK SC"/>
        <a:cs typeface="Noto Sans CJK SC"/>
      </a:majorFont>
      <a:minorFont>
        <a:latin typeface="Times New Roman"/>
        <a:ea typeface="Noto Sans CJK SC"/>
        <a:cs typeface="Noto Sans CJK SC"/>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tr-TR"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tr-TR"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eması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eması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eması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eması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eması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emas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eması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585</Words>
  <Application>Microsoft Office PowerPoint</Application>
  <PresentationFormat>Geniş ekran</PresentationFormat>
  <Paragraphs>132</Paragraphs>
  <Slides>11</Slides>
  <Notes>11</Notes>
  <HiddenSlides>0</HiddenSlides>
  <MMClips>0</MMClips>
  <ScaleCrop>false</ScaleCrop>
  <HeadingPairs>
    <vt:vector size="8" baseType="variant">
      <vt:variant>
        <vt:lpstr>Kullanılan Yazı Tipleri</vt:lpstr>
      </vt:variant>
      <vt:variant>
        <vt:i4>9</vt:i4>
      </vt:variant>
      <vt:variant>
        <vt:lpstr>Tema</vt:lpstr>
      </vt:variant>
      <vt:variant>
        <vt:i4>2</vt:i4>
      </vt:variant>
      <vt:variant>
        <vt:lpstr>Eklenmiş OLE Hizmet Programları</vt:lpstr>
      </vt:variant>
      <vt:variant>
        <vt:i4>1</vt:i4>
      </vt:variant>
      <vt:variant>
        <vt:lpstr>Slayt Başlıkları</vt:lpstr>
      </vt:variant>
      <vt:variant>
        <vt:i4>11</vt:i4>
      </vt:variant>
    </vt:vector>
  </HeadingPairs>
  <TitlesOfParts>
    <vt:vector size="23" baseType="lpstr">
      <vt:lpstr>Arial</vt:lpstr>
      <vt:lpstr>Arial Black</vt:lpstr>
      <vt:lpstr>Calibri</vt:lpstr>
      <vt:lpstr>Comic Sans MS</vt:lpstr>
      <vt:lpstr>DejaVu Sans</vt:lpstr>
      <vt:lpstr>Noto Sans CJK SC</vt:lpstr>
      <vt:lpstr>Symbol</vt:lpstr>
      <vt:lpstr>Times New Roman</vt:lpstr>
      <vt:lpstr>Wingdings</vt:lpstr>
      <vt:lpstr>1_Office Teması</vt:lpstr>
      <vt:lpstr>2_Office Teması</vt:lpstr>
      <vt:lpstr>ACD/ChemSketch</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1</cp:revision>
  <dcterms:created xsi:type="dcterms:W3CDTF">2021-07-30T13:06:45Z</dcterms:created>
  <dcterms:modified xsi:type="dcterms:W3CDTF">2021-07-30T13:07:53Z</dcterms:modified>
</cp:coreProperties>
</file>