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3"/>
  </p:notesMasterIdLst>
  <p:handoutMasterIdLst>
    <p:handoutMasterId r:id="rId34"/>
  </p:handoutMasterIdLst>
  <p:sldIdLst>
    <p:sldId id="256" r:id="rId5"/>
    <p:sldId id="258" r:id="rId6"/>
    <p:sldId id="257"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4" r:id="rId22"/>
    <p:sldId id="273" r:id="rId23"/>
    <p:sldId id="275" r:id="rId24"/>
    <p:sldId id="276" r:id="rId25"/>
    <p:sldId id="277" r:id="rId26"/>
    <p:sldId id="278" r:id="rId27"/>
    <p:sldId id="279" r:id="rId28"/>
    <p:sldId id="280" r:id="rId29"/>
    <p:sldId id="281" r:id="rId30"/>
    <p:sldId id="282" r:id="rId31"/>
    <p:sldId id="296" r:id="rId32"/>
  </p:sldIdLst>
  <p:sldSz cx="12188825"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274" autoAdjust="0"/>
  </p:normalViewPr>
  <p:slideViewPr>
    <p:cSldViewPr>
      <p:cViewPr varScale="1">
        <p:scale>
          <a:sx n="91" d="100"/>
          <a:sy n="91" d="100"/>
        </p:scale>
        <p:origin x="-438" y="-114"/>
      </p:cViewPr>
      <p:guideLst>
        <p:guide orient="horz" pos="2160"/>
        <p:guide pos="3839"/>
      </p:guideLst>
    </p:cSldViewPr>
  </p:slideViewPr>
  <p:notesTextViewPr>
    <p:cViewPr>
      <p:scale>
        <a:sx n="1" d="1"/>
        <a:sy n="1" d="1"/>
      </p:scale>
      <p:origin x="0" y="0"/>
    </p:cViewPr>
  </p:notesTextViewPr>
  <p:notesViewPr>
    <p:cSldViewPr>
      <p:cViewPr varScale="1">
        <p:scale>
          <a:sx n="101" d="100"/>
          <a:sy n="101" d="100"/>
        </p:scale>
        <p:origin x="1842"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xmlns="" id="{E81680D9-0645-4E2B-80E3-C06FBCF7366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3" name="Tarih Yer Tutucusu 2">
            <a:extLst>
              <a:ext uri="{FF2B5EF4-FFF2-40B4-BE49-F238E27FC236}">
                <a16:creationId xmlns:a16="http://schemas.microsoft.com/office/drawing/2014/main" xmlns="" id="{7C739D87-A640-48D9-8400-76593F0BAFE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latinLnBrk="0" hangingPunct="1">
              <a:spcBef>
                <a:spcPts val="0"/>
              </a:spcBef>
              <a:spcAft>
                <a:spcPts val="0"/>
              </a:spcAft>
              <a:defRPr lang="tr-TR" sz="1200">
                <a:latin typeface="+mn-lt"/>
                <a:cs typeface="+mn-cs"/>
              </a:defRPr>
            </a:lvl1pPr>
          </a:lstStyle>
          <a:p>
            <a:pPr>
              <a:defRPr/>
            </a:pPr>
            <a:fld id="{052B1385-DF04-4673-96D2-D1EDAFCE9390}" type="datetime1">
              <a:rPr/>
              <a:pPr>
                <a:defRPr/>
              </a:pPr>
              <a:t>13.2.2018</a:t>
            </a:fld>
            <a:endParaRPr dirty="0"/>
          </a:p>
        </p:txBody>
      </p:sp>
      <p:sp>
        <p:nvSpPr>
          <p:cNvPr id="4" name="Alt Bilgi Yer Tutucusu 3">
            <a:extLst>
              <a:ext uri="{FF2B5EF4-FFF2-40B4-BE49-F238E27FC236}">
                <a16:creationId xmlns:a16="http://schemas.microsoft.com/office/drawing/2014/main" xmlns="" id="{3CD1FFF5-4C83-4620-8A9A-E27048F1D7E2}"/>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5" name="Slayt Numarası Yer Tutucusu 4">
            <a:extLst>
              <a:ext uri="{FF2B5EF4-FFF2-40B4-BE49-F238E27FC236}">
                <a16:creationId xmlns:a16="http://schemas.microsoft.com/office/drawing/2014/main" xmlns="" id="{EE5C86B9-EDD6-49FA-B9AB-2763471780E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orbel" pitchFamily="34" charset="0"/>
              </a:defRPr>
            </a:lvl1pPr>
          </a:lstStyle>
          <a:p>
            <a:fld id="{3B6572B4-20F2-4C6C-B02A-18EE30DF8C18}" type="slidenum">
              <a:rPr lang="tr-TR" altLang="tr-TR"/>
              <a:pPr/>
              <a:t>‹#›</a:t>
            </a:fld>
            <a:endParaRPr lang="tr-TR" alt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xmlns="" id="{E0C9B1DB-B55A-4557-B7F9-7CEC9734BDF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3" name="Tarih Yer Tutucusu 2">
            <a:extLst>
              <a:ext uri="{FF2B5EF4-FFF2-40B4-BE49-F238E27FC236}">
                <a16:creationId xmlns:a16="http://schemas.microsoft.com/office/drawing/2014/main" xmlns="" id="{558BF8DD-45BE-424D-84BA-9534965E7E5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latinLnBrk="0" hangingPunct="1">
              <a:spcBef>
                <a:spcPts val="0"/>
              </a:spcBef>
              <a:spcAft>
                <a:spcPts val="0"/>
              </a:spcAft>
              <a:defRPr lang="tr-TR" sz="1200">
                <a:latin typeface="+mn-lt"/>
                <a:cs typeface="+mn-cs"/>
              </a:defRPr>
            </a:lvl1pPr>
          </a:lstStyle>
          <a:p>
            <a:pPr>
              <a:defRPr/>
            </a:pPr>
            <a:fld id="{2CB0B6D2-2209-4AA1-9130-317F00964FF5}" type="datetime1">
              <a:rPr/>
              <a:pPr>
                <a:defRPr/>
              </a:pPr>
              <a:t>13.2.2018</a:t>
            </a:fld>
            <a:endParaRPr dirty="0"/>
          </a:p>
        </p:txBody>
      </p:sp>
      <p:sp>
        <p:nvSpPr>
          <p:cNvPr id="4" name="Slayt Görüntüsü Yer Tutucusu 3">
            <a:extLst>
              <a:ext uri="{FF2B5EF4-FFF2-40B4-BE49-F238E27FC236}">
                <a16:creationId xmlns:a16="http://schemas.microsoft.com/office/drawing/2014/main" xmlns="" id="{BC958509-BB91-4376-B9C3-B62AFD828613}"/>
              </a:ext>
            </a:extLst>
          </p:cNvPr>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tr-TR" noProof="0" dirty="0"/>
          </a:p>
        </p:txBody>
      </p:sp>
      <p:sp>
        <p:nvSpPr>
          <p:cNvPr id="5" name="Notlar Yer Tutucusu 4">
            <a:extLst>
              <a:ext uri="{FF2B5EF4-FFF2-40B4-BE49-F238E27FC236}">
                <a16:creationId xmlns:a16="http://schemas.microsoft.com/office/drawing/2014/main" xmlns="" id="{A3DFCB54-070E-467A-95E1-31473DE037F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dirty="0"/>
              <a:t>Asıl metin stillerini düzenlemek için tıklatın</a:t>
            </a:r>
          </a:p>
          <a:p>
            <a:pPr lvl="1"/>
            <a:r>
              <a:rPr lang="tr-TR" noProof="0" dirty="0"/>
              <a:t>İkinci düzey</a:t>
            </a:r>
          </a:p>
          <a:p>
            <a:pPr lvl="2"/>
            <a:r>
              <a:rPr lang="tr-TR" noProof="0" dirty="0"/>
              <a:t>Üçüncü düzey</a:t>
            </a:r>
          </a:p>
          <a:p>
            <a:pPr lvl="3"/>
            <a:r>
              <a:rPr lang="tr-TR" noProof="0" dirty="0"/>
              <a:t>Dördüncü düzey</a:t>
            </a:r>
          </a:p>
          <a:p>
            <a:pPr lvl="4"/>
            <a:r>
              <a:rPr lang="tr-TR" noProof="0" dirty="0"/>
              <a:t>Beşinci düzey</a:t>
            </a:r>
          </a:p>
        </p:txBody>
      </p:sp>
      <p:sp>
        <p:nvSpPr>
          <p:cNvPr id="6" name="Alt Bilgi Yer Tutucusu 5">
            <a:extLst>
              <a:ext uri="{FF2B5EF4-FFF2-40B4-BE49-F238E27FC236}">
                <a16:creationId xmlns:a16="http://schemas.microsoft.com/office/drawing/2014/main" xmlns="" id="{CE84916B-B248-4A5F-B66B-B836D4D2508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latinLnBrk="0" hangingPunct="1">
              <a:spcBef>
                <a:spcPts val="0"/>
              </a:spcBef>
              <a:spcAft>
                <a:spcPts val="0"/>
              </a:spcAft>
              <a:defRPr lang="tr-TR" sz="1200">
                <a:latin typeface="+mn-lt"/>
                <a:cs typeface="+mn-cs"/>
              </a:defRPr>
            </a:lvl1pPr>
          </a:lstStyle>
          <a:p>
            <a:pPr>
              <a:defRPr/>
            </a:pPr>
            <a:endParaRPr/>
          </a:p>
        </p:txBody>
      </p:sp>
      <p:sp>
        <p:nvSpPr>
          <p:cNvPr id="7" name="Slayt Numarası Yer Tutucusu 6">
            <a:extLst>
              <a:ext uri="{FF2B5EF4-FFF2-40B4-BE49-F238E27FC236}">
                <a16:creationId xmlns:a16="http://schemas.microsoft.com/office/drawing/2014/main" xmlns="" id="{04CAF9A7-C7FD-458E-8B2A-CAD94DFC509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orbel" pitchFamily="34" charset="0"/>
              </a:defRPr>
            </a:lvl1pPr>
          </a:lstStyle>
          <a:p>
            <a:fld id="{6E02EC8D-571C-4937-B5B7-AAE094DCE502}" type="slidenum">
              <a:rPr lang="tr-TR" altLang="tr-T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tr-TR" sz="1200" kern="1200">
        <a:solidFill>
          <a:schemeClr val="tx1"/>
        </a:solidFill>
        <a:latin typeface="+mn-lt"/>
        <a:ea typeface="+mn-ea"/>
        <a:cs typeface="+mn-cs"/>
      </a:defRPr>
    </a:lvl1pPr>
    <a:lvl2pPr marL="457200" algn="l" rtl="0" eaLnBrk="0" fontAlgn="base" hangingPunct="0">
      <a:spcBef>
        <a:spcPct val="30000"/>
      </a:spcBef>
      <a:spcAft>
        <a:spcPct val="0"/>
      </a:spcAft>
      <a:defRPr lang="tr-TR" sz="1200" kern="1200">
        <a:solidFill>
          <a:schemeClr val="tx1"/>
        </a:solidFill>
        <a:latin typeface="+mn-lt"/>
        <a:ea typeface="+mn-ea"/>
        <a:cs typeface="+mn-cs"/>
      </a:defRPr>
    </a:lvl2pPr>
    <a:lvl3pPr marL="914400" algn="l" rtl="0" eaLnBrk="0" fontAlgn="base" hangingPunct="0">
      <a:spcBef>
        <a:spcPct val="30000"/>
      </a:spcBef>
      <a:spcAft>
        <a:spcPct val="0"/>
      </a:spcAft>
      <a:defRPr lang="tr-TR" sz="1200" kern="1200">
        <a:solidFill>
          <a:schemeClr val="tx1"/>
        </a:solidFill>
        <a:latin typeface="+mn-lt"/>
        <a:ea typeface="+mn-ea"/>
        <a:cs typeface="+mn-cs"/>
      </a:defRPr>
    </a:lvl3pPr>
    <a:lvl4pPr marL="1371600" algn="l" rtl="0" eaLnBrk="0" fontAlgn="base" hangingPunct="0">
      <a:spcBef>
        <a:spcPct val="30000"/>
      </a:spcBef>
      <a:spcAft>
        <a:spcPct val="0"/>
      </a:spcAft>
      <a:defRPr lang="tr-TR" sz="1200" kern="1200">
        <a:solidFill>
          <a:schemeClr val="tx1"/>
        </a:solidFill>
        <a:latin typeface="+mn-lt"/>
        <a:ea typeface="+mn-ea"/>
        <a:cs typeface="+mn-cs"/>
      </a:defRPr>
    </a:lvl4pPr>
    <a:lvl5pPr marL="1828800" algn="l" rtl="0" eaLnBrk="0" fontAlgn="base" hangingPunct="0">
      <a:spcBef>
        <a:spcPct val="30000"/>
      </a:spcBef>
      <a:spcAft>
        <a:spcPct val="0"/>
      </a:spcAft>
      <a:defRPr lang="tr-TR" sz="1200" kern="1200">
        <a:solidFill>
          <a:schemeClr val="tx1"/>
        </a:solidFill>
        <a:latin typeface="+mn-lt"/>
        <a:ea typeface="+mn-ea"/>
        <a:cs typeface="+mn-cs"/>
      </a:defRPr>
    </a:lvl5pPr>
    <a:lvl6pPr marL="2286000" algn="l" defTabSz="914400" rtl="0" eaLnBrk="1" latinLnBrk="0" hangingPunct="1">
      <a:defRPr lang="tr-TR" sz="1200" kern="1200">
        <a:solidFill>
          <a:schemeClr val="tx1"/>
        </a:solidFill>
        <a:latin typeface="+mn-lt"/>
        <a:ea typeface="+mn-ea"/>
        <a:cs typeface="+mn-cs"/>
      </a:defRPr>
    </a:lvl6pPr>
    <a:lvl7pPr marL="2743200" algn="l" defTabSz="914400" rtl="0" eaLnBrk="1" latinLnBrk="0" hangingPunct="1">
      <a:defRPr lang="tr-TR" sz="1200" kern="1200">
        <a:solidFill>
          <a:schemeClr val="tx1"/>
        </a:solidFill>
        <a:latin typeface="+mn-lt"/>
        <a:ea typeface="+mn-ea"/>
        <a:cs typeface="+mn-cs"/>
      </a:defRPr>
    </a:lvl7pPr>
    <a:lvl8pPr marL="3200400" algn="l" defTabSz="914400" rtl="0" eaLnBrk="1" latinLnBrk="0" hangingPunct="1">
      <a:defRPr lang="tr-TR" sz="1200" kern="1200">
        <a:solidFill>
          <a:schemeClr val="tx1"/>
        </a:solidFill>
        <a:latin typeface="+mn-lt"/>
        <a:ea typeface="+mn-ea"/>
        <a:cs typeface="+mn-cs"/>
      </a:defRPr>
    </a:lvl8pPr>
    <a:lvl9pPr marL="3657600" algn="l" defTabSz="914400" rtl="0" eaLnBrk="1" latinLnBrk="0" hangingPunct="1">
      <a:defRPr lang="tr-T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4" name="çizgi">
            <a:extLst>
              <a:ext uri="{FF2B5EF4-FFF2-40B4-BE49-F238E27FC236}">
                <a16:creationId xmlns:a16="http://schemas.microsoft.com/office/drawing/2014/main" xmlns="" id="{A9F4F78A-E0F5-4861-A018-99A91428A83D}"/>
              </a:ext>
            </a:extLst>
          </p:cNvPr>
          <p:cNvGrpSpPr/>
          <p:nvPr/>
        </p:nvGrpSpPr>
        <p:grpSpPr bwMode="invGray">
          <a:xfrm>
            <a:off x="1584896" y="4724400"/>
            <a:ext cx="8631936" cy="64008"/>
            <a:chOff x="-4110038" y="2703513"/>
            <a:chExt cx="17394239" cy="160336"/>
          </a:xfrm>
          <a:solidFill>
            <a:schemeClr val="accent1"/>
          </a:solidFill>
        </p:grpSpPr>
        <p:sp>
          <p:nvSpPr>
            <p:cNvPr id="5" name="Serbest Biçim 5">
              <a:extLst>
                <a:ext uri="{FF2B5EF4-FFF2-40B4-BE49-F238E27FC236}">
                  <a16:creationId xmlns:a16="http://schemas.microsoft.com/office/drawing/2014/main" xmlns="" id="{E654AC48-D990-4219-AFF6-8274167FC669}"/>
                </a:ext>
              </a:extLst>
            </p:cNvPr>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 name="Serbest Biçim 6">
              <a:extLst>
                <a:ext uri="{FF2B5EF4-FFF2-40B4-BE49-F238E27FC236}">
                  <a16:creationId xmlns:a16="http://schemas.microsoft.com/office/drawing/2014/main" xmlns="" id="{59F43441-E4C1-4241-A627-907340B442A0}"/>
                </a:ext>
              </a:extLst>
            </p:cNvPr>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 name="Serbest Biçim 7">
              <a:extLst>
                <a:ext uri="{FF2B5EF4-FFF2-40B4-BE49-F238E27FC236}">
                  <a16:creationId xmlns:a16="http://schemas.microsoft.com/office/drawing/2014/main" xmlns="" id="{9678772E-7C73-471A-9E9E-5F518C91557F}"/>
                </a:ext>
              </a:extLst>
            </p:cNvPr>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 name="Serbest Biçim 8">
              <a:extLst>
                <a:ext uri="{FF2B5EF4-FFF2-40B4-BE49-F238E27FC236}">
                  <a16:creationId xmlns:a16="http://schemas.microsoft.com/office/drawing/2014/main" xmlns="" id="{3CA73BF1-445C-4070-9DF7-042846A42D3F}"/>
                </a:ext>
              </a:extLst>
            </p:cNvPr>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 name="Serbest Biçim 9">
              <a:extLst>
                <a:ext uri="{FF2B5EF4-FFF2-40B4-BE49-F238E27FC236}">
                  <a16:creationId xmlns:a16="http://schemas.microsoft.com/office/drawing/2014/main" xmlns="" id="{5D13C8DD-F942-4D4C-AA49-AFE51743349D}"/>
                </a:ext>
              </a:extLst>
            </p:cNvPr>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 name="Serbest Biçim 10">
              <a:extLst>
                <a:ext uri="{FF2B5EF4-FFF2-40B4-BE49-F238E27FC236}">
                  <a16:creationId xmlns:a16="http://schemas.microsoft.com/office/drawing/2014/main" xmlns="" id="{4D59ED5D-4547-4F90-AFA6-FED70731E102}"/>
                </a:ext>
              </a:extLst>
            </p:cNvPr>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11">
              <a:extLst>
                <a:ext uri="{FF2B5EF4-FFF2-40B4-BE49-F238E27FC236}">
                  <a16:creationId xmlns:a16="http://schemas.microsoft.com/office/drawing/2014/main" xmlns="" id="{1E7BD35D-4007-45EE-9F0B-71DC67ECC65D}"/>
                </a:ext>
              </a:extLst>
            </p:cNvPr>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12">
              <a:extLst>
                <a:ext uri="{FF2B5EF4-FFF2-40B4-BE49-F238E27FC236}">
                  <a16:creationId xmlns:a16="http://schemas.microsoft.com/office/drawing/2014/main" xmlns="" id="{BB5AFD15-58D4-455B-BB14-BE70684CB256}"/>
                </a:ext>
              </a:extLst>
            </p:cNvPr>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13">
              <a:extLst>
                <a:ext uri="{FF2B5EF4-FFF2-40B4-BE49-F238E27FC236}">
                  <a16:creationId xmlns:a16="http://schemas.microsoft.com/office/drawing/2014/main" xmlns="" id="{C7C38D40-5AB0-47EC-BA91-7C2F82961E3B}"/>
                </a:ext>
              </a:extLst>
            </p:cNvPr>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14">
              <a:extLst>
                <a:ext uri="{FF2B5EF4-FFF2-40B4-BE49-F238E27FC236}">
                  <a16:creationId xmlns:a16="http://schemas.microsoft.com/office/drawing/2014/main" xmlns="" id="{190D71AD-3E97-4076-AAF0-CF2586359616}"/>
                </a:ext>
              </a:extLst>
            </p:cNvPr>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15">
              <a:extLst>
                <a:ext uri="{FF2B5EF4-FFF2-40B4-BE49-F238E27FC236}">
                  <a16:creationId xmlns:a16="http://schemas.microsoft.com/office/drawing/2014/main" xmlns="" id="{A1FED186-424B-4C25-A7B3-2D74A6A55711}"/>
                </a:ext>
              </a:extLst>
            </p:cNvPr>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16">
              <a:extLst>
                <a:ext uri="{FF2B5EF4-FFF2-40B4-BE49-F238E27FC236}">
                  <a16:creationId xmlns:a16="http://schemas.microsoft.com/office/drawing/2014/main" xmlns="" id="{CE4FC352-F461-4EF2-AAB0-29EDA85D8AF6}"/>
                </a:ext>
              </a:extLst>
            </p:cNvPr>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17">
              <a:extLst>
                <a:ext uri="{FF2B5EF4-FFF2-40B4-BE49-F238E27FC236}">
                  <a16:creationId xmlns:a16="http://schemas.microsoft.com/office/drawing/2014/main" xmlns="" id="{77587074-41D8-4626-8391-9364CFDB8BC9}"/>
                </a:ext>
              </a:extLst>
            </p:cNvPr>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18">
              <a:extLst>
                <a:ext uri="{FF2B5EF4-FFF2-40B4-BE49-F238E27FC236}">
                  <a16:creationId xmlns:a16="http://schemas.microsoft.com/office/drawing/2014/main" xmlns="" id="{CEE58F2C-58B7-43C0-AF18-CFE05604BFF9}"/>
                </a:ext>
              </a:extLst>
            </p:cNvPr>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19">
              <a:extLst>
                <a:ext uri="{FF2B5EF4-FFF2-40B4-BE49-F238E27FC236}">
                  <a16:creationId xmlns:a16="http://schemas.microsoft.com/office/drawing/2014/main" xmlns="" id="{CBC987B9-D31C-4B64-85F9-00498956680A}"/>
                </a:ext>
              </a:extLst>
            </p:cNvPr>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20">
              <a:extLst>
                <a:ext uri="{FF2B5EF4-FFF2-40B4-BE49-F238E27FC236}">
                  <a16:creationId xmlns:a16="http://schemas.microsoft.com/office/drawing/2014/main" xmlns="" id="{C1B478C8-8EEB-426D-A0D6-71BE45712A0C}"/>
                </a:ext>
              </a:extLst>
            </p:cNvPr>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21">
              <a:extLst>
                <a:ext uri="{FF2B5EF4-FFF2-40B4-BE49-F238E27FC236}">
                  <a16:creationId xmlns:a16="http://schemas.microsoft.com/office/drawing/2014/main" xmlns="" id="{CA832EAD-8337-40BC-BB22-95B74A4FD8C8}"/>
                </a:ext>
              </a:extLst>
            </p:cNvPr>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22">
              <a:extLst>
                <a:ext uri="{FF2B5EF4-FFF2-40B4-BE49-F238E27FC236}">
                  <a16:creationId xmlns:a16="http://schemas.microsoft.com/office/drawing/2014/main" xmlns="" id="{271A2F0C-3BC9-480E-ADC2-6CFE2D801232}"/>
                </a:ext>
              </a:extLst>
            </p:cNvPr>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23">
              <a:extLst>
                <a:ext uri="{FF2B5EF4-FFF2-40B4-BE49-F238E27FC236}">
                  <a16:creationId xmlns:a16="http://schemas.microsoft.com/office/drawing/2014/main" xmlns="" id="{73D49102-4774-402B-A29E-4374CD4613EA}"/>
                </a:ext>
              </a:extLst>
            </p:cNvPr>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24">
              <a:extLst>
                <a:ext uri="{FF2B5EF4-FFF2-40B4-BE49-F238E27FC236}">
                  <a16:creationId xmlns:a16="http://schemas.microsoft.com/office/drawing/2014/main" xmlns="" id="{CB7EA98C-DA71-4986-945B-1E68A1FCE6B9}"/>
                </a:ext>
              </a:extLst>
            </p:cNvPr>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25">
              <a:extLst>
                <a:ext uri="{FF2B5EF4-FFF2-40B4-BE49-F238E27FC236}">
                  <a16:creationId xmlns:a16="http://schemas.microsoft.com/office/drawing/2014/main" xmlns="" id="{4185587F-8A94-4312-ADBD-EFAD9928BE7F}"/>
                </a:ext>
              </a:extLst>
            </p:cNvPr>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26">
              <a:extLst>
                <a:ext uri="{FF2B5EF4-FFF2-40B4-BE49-F238E27FC236}">
                  <a16:creationId xmlns:a16="http://schemas.microsoft.com/office/drawing/2014/main" xmlns="" id="{2DBD20E8-8383-4F77-A92A-1697E2AE2BDC}"/>
                </a:ext>
              </a:extLst>
            </p:cNvPr>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27">
              <a:extLst>
                <a:ext uri="{FF2B5EF4-FFF2-40B4-BE49-F238E27FC236}">
                  <a16:creationId xmlns:a16="http://schemas.microsoft.com/office/drawing/2014/main" xmlns="" id="{B5DD220C-6B91-491A-B31C-2D08F8E74C5D}"/>
                </a:ext>
              </a:extLst>
            </p:cNvPr>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28">
              <a:extLst>
                <a:ext uri="{FF2B5EF4-FFF2-40B4-BE49-F238E27FC236}">
                  <a16:creationId xmlns:a16="http://schemas.microsoft.com/office/drawing/2014/main" xmlns="" id="{4AEC87D2-01C7-42DE-911E-9EB36AE28D97}"/>
                </a:ext>
              </a:extLst>
            </p:cNvPr>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29">
              <a:extLst>
                <a:ext uri="{FF2B5EF4-FFF2-40B4-BE49-F238E27FC236}">
                  <a16:creationId xmlns:a16="http://schemas.microsoft.com/office/drawing/2014/main" xmlns="" id="{306853AC-6C21-450E-B58E-7D67F304327E}"/>
                </a:ext>
              </a:extLst>
            </p:cNvPr>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30">
              <a:extLst>
                <a:ext uri="{FF2B5EF4-FFF2-40B4-BE49-F238E27FC236}">
                  <a16:creationId xmlns:a16="http://schemas.microsoft.com/office/drawing/2014/main" xmlns="" id="{CA47C877-FEA0-4CE3-8404-658F3DC88AA7}"/>
                </a:ext>
              </a:extLst>
            </p:cNvPr>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31">
              <a:extLst>
                <a:ext uri="{FF2B5EF4-FFF2-40B4-BE49-F238E27FC236}">
                  <a16:creationId xmlns:a16="http://schemas.microsoft.com/office/drawing/2014/main" xmlns="" id="{1E440D09-C8E0-4746-813E-594A0DF1248E}"/>
                </a:ext>
              </a:extLst>
            </p:cNvPr>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32">
              <a:extLst>
                <a:ext uri="{FF2B5EF4-FFF2-40B4-BE49-F238E27FC236}">
                  <a16:creationId xmlns:a16="http://schemas.microsoft.com/office/drawing/2014/main" xmlns="" id="{B76D87E0-5103-4CB1-B6A4-38D086BC7CA5}"/>
                </a:ext>
              </a:extLst>
            </p:cNvPr>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33">
              <a:extLst>
                <a:ext uri="{FF2B5EF4-FFF2-40B4-BE49-F238E27FC236}">
                  <a16:creationId xmlns:a16="http://schemas.microsoft.com/office/drawing/2014/main" xmlns="" id="{6D0DAE3B-8E4A-46E3-876C-0EC5086510D6}"/>
                </a:ext>
              </a:extLst>
            </p:cNvPr>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34">
              <a:extLst>
                <a:ext uri="{FF2B5EF4-FFF2-40B4-BE49-F238E27FC236}">
                  <a16:creationId xmlns:a16="http://schemas.microsoft.com/office/drawing/2014/main" xmlns="" id="{4B34EA03-B6B9-48D0-8C18-B98381BFA71D}"/>
                </a:ext>
              </a:extLst>
            </p:cNvPr>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35">
              <a:extLst>
                <a:ext uri="{FF2B5EF4-FFF2-40B4-BE49-F238E27FC236}">
                  <a16:creationId xmlns:a16="http://schemas.microsoft.com/office/drawing/2014/main" xmlns="" id="{F00991B2-126A-442B-9C57-0BB75107C82E}"/>
                </a:ext>
              </a:extLst>
            </p:cNvPr>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36">
              <a:extLst>
                <a:ext uri="{FF2B5EF4-FFF2-40B4-BE49-F238E27FC236}">
                  <a16:creationId xmlns:a16="http://schemas.microsoft.com/office/drawing/2014/main" xmlns="" id="{4C10F8EF-9EA2-439A-B4F8-347EB586B8FF}"/>
                </a:ext>
              </a:extLst>
            </p:cNvPr>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37">
              <a:extLst>
                <a:ext uri="{FF2B5EF4-FFF2-40B4-BE49-F238E27FC236}">
                  <a16:creationId xmlns:a16="http://schemas.microsoft.com/office/drawing/2014/main" xmlns="" id="{189D7763-3F73-456E-B16C-7D942133AE75}"/>
                </a:ext>
              </a:extLst>
            </p:cNvPr>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38">
              <a:extLst>
                <a:ext uri="{FF2B5EF4-FFF2-40B4-BE49-F238E27FC236}">
                  <a16:creationId xmlns:a16="http://schemas.microsoft.com/office/drawing/2014/main" xmlns="" id="{9E7AD453-1787-4754-AE66-82F1F1F46CC6}"/>
                </a:ext>
              </a:extLst>
            </p:cNvPr>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39">
              <a:extLst>
                <a:ext uri="{FF2B5EF4-FFF2-40B4-BE49-F238E27FC236}">
                  <a16:creationId xmlns:a16="http://schemas.microsoft.com/office/drawing/2014/main" xmlns="" id="{0B7C90AE-6BE1-4169-B85F-5963FBE21FDF}"/>
                </a:ext>
              </a:extLst>
            </p:cNvPr>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40">
              <a:extLst>
                <a:ext uri="{FF2B5EF4-FFF2-40B4-BE49-F238E27FC236}">
                  <a16:creationId xmlns:a16="http://schemas.microsoft.com/office/drawing/2014/main" xmlns="" id="{8B4FD171-6326-4B14-8B0B-D524AF339924}"/>
                </a:ext>
              </a:extLst>
            </p:cNvPr>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41">
              <a:extLst>
                <a:ext uri="{FF2B5EF4-FFF2-40B4-BE49-F238E27FC236}">
                  <a16:creationId xmlns:a16="http://schemas.microsoft.com/office/drawing/2014/main" xmlns="" id="{61FFC7F2-9F7E-4683-B669-D326E3E9DF1D}"/>
                </a:ext>
              </a:extLst>
            </p:cNvPr>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42">
              <a:extLst>
                <a:ext uri="{FF2B5EF4-FFF2-40B4-BE49-F238E27FC236}">
                  <a16:creationId xmlns:a16="http://schemas.microsoft.com/office/drawing/2014/main" xmlns="" id="{3000A0C8-1F26-4C95-B04D-E28E64F2DE1E}"/>
                </a:ext>
              </a:extLst>
            </p:cNvPr>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43">
              <a:extLst>
                <a:ext uri="{FF2B5EF4-FFF2-40B4-BE49-F238E27FC236}">
                  <a16:creationId xmlns:a16="http://schemas.microsoft.com/office/drawing/2014/main" xmlns="" id="{4455201E-B6A9-4966-A3FE-CACD36E004FF}"/>
                </a:ext>
              </a:extLst>
            </p:cNvPr>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44">
              <a:extLst>
                <a:ext uri="{FF2B5EF4-FFF2-40B4-BE49-F238E27FC236}">
                  <a16:creationId xmlns:a16="http://schemas.microsoft.com/office/drawing/2014/main" xmlns="" id="{8FAD331B-F854-48D5-B788-60932733B790}"/>
                </a:ext>
              </a:extLst>
            </p:cNvPr>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45">
              <a:extLst>
                <a:ext uri="{FF2B5EF4-FFF2-40B4-BE49-F238E27FC236}">
                  <a16:creationId xmlns:a16="http://schemas.microsoft.com/office/drawing/2014/main" xmlns="" id="{FD431271-1062-458E-9077-62E610341C47}"/>
                </a:ext>
              </a:extLst>
            </p:cNvPr>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46">
              <a:extLst>
                <a:ext uri="{FF2B5EF4-FFF2-40B4-BE49-F238E27FC236}">
                  <a16:creationId xmlns:a16="http://schemas.microsoft.com/office/drawing/2014/main" xmlns="" id="{AD911F43-1CB6-4690-96DA-935FEDD24BCC}"/>
                </a:ext>
              </a:extLst>
            </p:cNvPr>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47">
              <a:extLst>
                <a:ext uri="{FF2B5EF4-FFF2-40B4-BE49-F238E27FC236}">
                  <a16:creationId xmlns:a16="http://schemas.microsoft.com/office/drawing/2014/main" xmlns="" id="{E845A202-A112-4980-82C7-09F29E834918}"/>
                </a:ext>
              </a:extLst>
            </p:cNvPr>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48">
              <a:extLst>
                <a:ext uri="{FF2B5EF4-FFF2-40B4-BE49-F238E27FC236}">
                  <a16:creationId xmlns:a16="http://schemas.microsoft.com/office/drawing/2014/main" xmlns="" id="{BD459366-FCB0-47D6-8AD7-5C8C6750B95A}"/>
                </a:ext>
              </a:extLst>
            </p:cNvPr>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49">
              <a:extLst>
                <a:ext uri="{FF2B5EF4-FFF2-40B4-BE49-F238E27FC236}">
                  <a16:creationId xmlns:a16="http://schemas.microsoft.com/office/drawing/2014/main" xmlns="" id="{01086057-0FFB-433B-833D-DD0700EECB68}"/>
                </a:ext>
              </a:extLst>
            </p:cNvPr>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50">
              <a:extLst>
                <a:ext uri="{FF2B5EF4-FFF2-40B4-BE49-F238E27FC236}">
                  <a16:creationId xmlns:a16="http://schemas.microsoft.com/office/drawing/2014/main" xmlns="" id="{63017565-8BD5-4284-A787-9BA10A2F78DD}"/>
                </a:ext>
              </a:extLst>
            </p:cNvPr>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51">
              <a:extLst>
                <a:ext uri="{FF2B5EF4-FFF2-40B4-BE49-F238E27FC236}">
                  <a16:creationId xmlns:a16="http://schemas.microsoft.com/office/drawing/2014/main" xmlns="" id="{C49BCB19-A7CB-4B4D-A33D-97A6B55C4E08}"/>
                </a:ext>
              </a:extLst>
            </p:cNvPr>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52">
              <a:extLst>
                <a:ext uri="{FF2B5EF4-FFF2-40B4-BE49-F238E27FC236}">
                  <a16:creationId xmlns:a16="http://schemas.microsoft.com/office/drawing/2014/main" xmlns="" id="{E3FB7A55-E1F5-4B7C-94DE-9D31509C507A}"/>
                </a:ext>
              </a:extLst>
            </p:cNvPr>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53">
              <a:extLst>
                <a:ext uri="{FF2B5EF4-FFF2-40B4-BE49-F238E27FC236}">
                  <a16:creationId xmlns:a16="http://schemas.microsoft.com/office/drawing/2014/main" xmlns="" id="{4DF1D5AF-B0B5-4D95-B376-4B0891C488F9}"/>
                </a:ext>
              </a:extLst>
            </p:cNvPr>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54">
              <a:extLst>
                <a:ext uri="{FF2B5EF4-FFF2-40B4-BE49-F238E27FC236}">
                  <a16:creationId xmlns:a16="http://schemas.microsoft.com/office/drawing/2014/main" xmlns="" id="{A6FA84B0-FA59-4EC4-91F5-3D4C7FAB4900}"/>
                </a:ext>
              </a:extLst>
            </p:cNvPr>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55">
              <a:extLst>
                <a:ext uri="{FF2B5EF4-FFF2-40B4-BE49-F238E27FC236}">
                  <a16:creationId xmlns:a16="http://schemas.microsoft.com/office/drawing/2014/main" xmlns="" id="{762D53B5-8980-481E-A2BB-9EFB2E7E8A99}"/>
                </a:ext>
              </a:extLst>
            </p:cNvPr>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56">
              <a:extLst>
                <a:ext uri="{FF2B5EF4-FFF2-40B4-BE49-F238E27FC236}">
                  <a16:creationId xmlns:a16="http://schemas.microsoft.com/office/drawing/2014/main" xmlns="" id="{E62264F3-EECC-402B-BBB4-54C3A02FA073}"/>
                </a:ext>
              </a:extLst>
            </p:cNvPr>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57">
              <a:extLst>
                <a:ext uri="{FF2B5EF4-FFF2-40B4-BE49-F238E27FC236}">
                  <a16:creationId xmlns:a16="http://schemas.microsoft.com/office/drawing/2014/main" xmlns="" id="{5B8A9AD9-96BF-4BC7-8FA2-278D4D1D867E}"/>
                </a:ext>
              </a:extLst>
            </p:cNvPr>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58">
              <a:extLst>
                <a:ext uri="{FF2B5EF4-FFF2-40B4-BE49-F238E27FC236}">
                  <a16:creationId xmlns:a16="http://schemas.microsoft.com/office/drawing/2014/main" xmlns="" id="{79119F9D-2AD4-45E1-A360-9D4DE43864C4}"/>
                </a:ext>
              </a:extLst>
            </p:cNvPr>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59">
              <a:extLst>
                <a:ext uri="{FF2B5EF4-FFF2-40B4-BE49-F238E27FC236}">
                  <a16:creationId xmlns:a16="http://schemas.microsoft.com/office/drawing/2014/main" xmlns="" id="{D429782D-387B-4CC9-B521-9715E298BBAD}"/>
                </a:ext>
              </a:extLst>
            </p:cNvPr>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0">
              <a:extLst>
                <a:ext uri="{FF2B5EF4-FFF2-40B4-BE49-F238E27FC236}">
                  <a16:creationId xmlns:a16="http://schemas.microsoft.com/office/drawing/2014/main" xmlns="" id="{67557172-9F20-4D0F-A4AE-338C20C85F89}"/>
                </a:ext>
              </a:extLst>
            </p:cNvPr>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1">
              <a:extLst>
                <a:ext uri="{FF2B5EF4-FFF2-40B4-BE49-F238E27FC236}">
                  <a16:creationId xmlns:a16="http://schemas.microsoft.com/office/drawing/2014/main" xmlns="" id="{3D62B48F-C9C1-404C-A486-C2DD121FDD2A}"/>
                </a:ext>
              </a:extLst>
            </p:cNvPr>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2">
              <a:extLst>
                <a:ext uri="{FF2B5EF4-FFF2-40B4-BE49-F238E27FC236}">
                  <a16:creationId xmlns:a16="http://schemas.microsoft.com/office/drawing/2014/main" xmlns="" id="{41680B3A-AC3A-4DF7-9B5F-465FC5C39B92}"/>
                </a:ext>
              </a:extLst>
            </p:cNvPr>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3">
              <a:extLst>
                <a:ext uri="{FF2B5EF4-FFF2-40B4-BE49-F238E27FC236}">
                  <a16:creationId xmlns:a16="http://schemas.microsoft.com/office/drawing/2014/main" xmlns="" id="{FDF4C4A3-307D-4F81-A686-9EB3431D1480}"/>
                </a:ext>
              </a:extLst>
            </p:cNvPr>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4">
              <a:extLst>
                <a:ext uri="{FF2B5EF4-FFF2-40B4-BE49-F238E27FC236}">
                  <a16:creationId xmlns:a16="http://schemas.microsoft.com/office/drawing/2014/main" xmlns="" id="{B9554F02-C5FB-4909-8382-B0664375D85F}"/>
                </a:ext>
              </a:extLst>
            </p:cNvPr>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5">
              <a:extLst>
                <a:ext uri="{FF2B5EF4-FFF2-40B4-BE49-F238E27FC236}">
                  <a16:creationId xmlns:a16="http://schemas.microsoft.com/office/drawing/2014/main" xmlns="" id="{86D51ECF-5E65-4424-83C4-83F771500299}"/>
                </a:ext>
              </a:extLst>
            </p:cNvPr>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6">
              <a:extLst>
                <a:ext uri="{FF2B5EF4-FFF2-40B4-BE49-F238E27FC236}">
                  <a16:creationId xmlns:a16="http://schemas.microsoft.com/office/drawing/2014/main" xmlns="" id="{FE5DD845-0BEE-4C73-A85B-139694EF6417}"/>
                </a:ext>
              </a:extLst>
            </p:cNvPr>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7">
              <a:extLst>
                <a:ext uri="{FF2B5EF4-FFF2-40B4-BE49-F238E27FC236}">
                  <a16:creationId xmlns:a16="http://schemas.microsoft.com/office/drawing/2014/main" xmlns="" id="{89DBE690-6189-4929-B5EF-5DDFBE62606D}"/>
                </a:ext>
              </a:extLst>
            </p:cNvPr>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68">
              <a:extLst>
                <a:ext uri="{FF2B5EF4-FFF2-40B4-BE49-F238E27FC236}">
                  <a16:creationId xmlns:a16="http://schemas.microsoft.com/office/drawing/2014/main" xmlns="" id="{64283BF2-4FD3-4853-BB0B-D17E75E4D1A2}"/>
                </a:ext>
              </a:extLst>
            </p:cNvPr>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69">
              <a:extLst>
                <a:ext uri="{FF2B5EF4-FFF2-40B4-BE49-F238E27FC236}">
                  <a16:creationId xmlns:a16="http://schemas.microsoft.com/office/drawing/2014/main" xmlns="" id="{ED2090F9-D3A7-4FCB-8237-ECA9AB9F8476}"/>
                </a:ext>
              </a:extLst>
            </p:cNvPr>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70">
              <a:extLst>
                <a:ext uri="{FF2B5EF4-FFF2-40B4-BE49-F238E27FC236}">
                  <a16:creationId xmlns:a16="http://schemas.microsoft.com/office/drawing/2014/main" xmlns="" id="{82555689-0E01-4881-98A2-CD158ED3B465}"/>
                </a:ext>
              </a:extLst>
            </p:cNvPr>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71">
              <a:extLst>
                <a:ext uri="{FF2B5EF4-FFF2-40B4-BE49-F238E27FC236}">
                  <a16:creationId xmlns:a16="http://schemas.microsoft.com/office/drawing/2014/main" xmlns="" id="{771F7D40-08AB-4380-A82E-252B68FB4F92}"/>
                </a:ext>
              </a:extLst>
            </p:cNvPr>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72">
              <a:extLst>
                <a:ext uri="{FF2B5EF4-FFF2-40B4-BE49-F238E27FC236}">
                  <a16:creationId xmlns:a16="http://schemas.microsoft.com/office/drawing/2014/main" xmlns="" id="{1D49DF8C-56C4-4047-9393-3D376F726EA6}"/>
                </a:ext>
              </a:extLst>
            </p:cNvPr>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73">
              <a:extLst>
                <a:ext uri="{FF2B5EF4-FFF2-40B4-BE49-F238E27FC236}">
                  <a16:creationId xmlns:a16="http://schemas.microsoft.com/office/drawing/2014/main" xmlns="" id="{9248CF7F-37EE-4890-BEA3-A2D36F4DE1D6}"/>
                </a:ext>
              </a:extLst>
            </p:cNvPr>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74">
              <a:extLst>
                <a:ext uri="{FF2B5EF4-FFF2-40B4-BE49-F238E27FC236}">
                  <a16:creationId xmlns:a16="http://schemas.microsoft.com/office/drawing/2014/main" xmlns="" id="{DB6D8BE2-997F-4FE7-9E07-311BF364FDC3}"/>
                </a:ext>
              </a:extLst>
            </p:cNvPr>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75">
              <a:extLst>
                <a:ext uri="{FF2B5EF4-FFF2-40B4-BE49-F238E27FC236}">
                  <a16:creationId xmlns:a16="http://schemas.microsoft.com/office/drawing/2014/main" xmlns="" id="{3453C488-9377-4709-8555-D4625BB74DA6}"/>
                </a:ext>
              </a:extLst>
            </p:cNvPr>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76">
              <a:extLst>
                <a:ext uri="{FF2B5EF4-FFF2-40B4-BE49-F238E27FC236}">
                  <a16:creationId xmlns:a16="http://schemas.microsoft.com/office/drawing/2014/main" xmlns="" id="{5928AAA3-829C-42C0-B5C3-64C008FAE51D}"/>
                </a:ext>
              </a:extLst>
            </p:cNvPr>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77">
              <a:extLst>
                <a:ext uri="{FF2B5EF4-FFF2-40B4-BE49-F238E27FC236}">
                  <a16:creationId xmlns:a16="http://schemas.microsoft.com/office/drawing/2014/main" xmlns="" id="{B9B56DA1-AD48-4ECC-8DC1-39EDF7534268}"/>
                </a:ext>
              </a:extLst>
            </p:cNvPr>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78">
              <a:extLst>
                <a:ext uri="{FF2B5EF4-FFF2-40B4-BE49-F238E27FC236}">
                  <a16:creationId xmlns:a16="http://schemas.microsoft.com/office/drawing/2014/main" xmlns="" id="{DBB846D2-D827-404A-9500-6E57F0AAD1A0}"/>
                </a:ext>
              </a:extLst>
            </p:cNvPr>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79">
              <a:extLst>
                <a:ext uri="{FF2B5EF4-FFF2-40B4-BE49-F238E27FC236}">
                  <a16:creationId xmlns:a16="http://schemas.microsoft.com/office/drawing/2014/main" xmlns="" id="{185C4A73-8D36-48F7-8093-526936218BFE}"/>
                </a:ext>
              </a:extLst>
            </p:cNvPr>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80">
              <a:extLst>
                <a:ext uri="{FF2B5EF4-FFF2-40B4-BE49-F238E27FC236}">
                  <a16:creationId xmlns:a16="http://schemas.microsoft.com/office/drawing/2014/main" xmlns="" id="{67342F34-ED24-4435-B797-4C4C03ED4234}"/>
                </a:ext>
              </a:extLst>
            </p:cNvPr>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81">
              <a:extLst>
                <a:ext uri="{FF2B5EF4-FFF2-40B4-BE49-F238E27FC236}">
                  <a16:creationId xmlns:a16="http://schemas.microsoft.com/office/drawing/2014/main" xmlns="" id="{9A4C8DE2-0DAD-459E-8348-096329ED5478}"/>
                </a:ext>
              </a:extLst>
            </p:cNvPr>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82">
              <a:extLst>
                <a:ext uri="{FF2B5EF4-FFF2-40B4-BE49-F238E27FC236}">
                  <a16:creationId xmlns:a16="http://schemas.microsoft.com/office/drawing/2014/main" xmlns="" id="{08294FF9-A56A-4C28-8A61-36CCAD0705D7}"/>
                </a:ext>
              </a:extLst>
            </p:cNvPr>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83">
              <a:extLst>
                <a:ext uri="{FF2B5EF4-FFF2-40B4-BE49-F238E27FC236}">
                  <a16:creationId xmlns:a16="http://schemas.microsoft.com/office/drawing/2014/main" xmlns="" id="{12FDF917-09FF-4AEB-860F-5E6121CEBD7D}"/>
                </a:ext>
              </a:extLst>
            </p:cNvPr>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4" name="Serbest Biçim 84">
              <a:extLst>
                <a:ext uri="{FF2B5EF4-FFF2-40B4-BE49-F238E27FC236}">
                  <a16:creationId xmlns:a16="http://schemas.microsoft.com/office/drawing/2014/main" xmlns="" id="{F6213B7D-7D98-40BB-AE9E-8AE207FBCAAF}"/>
                </a:ext>
              </a:extLst>
            </p:cNvPr>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85">
              <a:extLst>
                <a:ext uri="{FF2B5EF4-FFF2-40B4-BE49-F238E27FC236}">
                  <a16:creationId xmlns:a16="http://schemas.microsoft.com/office/drawing/2014/main" xmlns="" id="{FE2E196A-F777-4655-87A8-1BE01D1FCE6D}"/>
                </a:ext>
              </a:extLst>
            </p:cNvPr>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86">
              <a:extLst>
                <a:ext uri="{FF2B5EF4-FFF2-40B4-BE49-F238E27FC236}">
                  <a16:creationId xmlns:a16="http://schemas.microsoft.com/office/drawing/2014/main" xmlns="" id="{7EAD245D-B756-4FE3-9C4A-B3AD5E633F10}"/>
                </a:ext>
              </a:extLst>
            </p:cNvPr>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87">
              <a:extLst>
                <a:ext uri="{FF2B5EF4-FFF2-40B4-BE49-F238E27FC236}">
                  <a16:creationId xmlns:a16="http://schemas.microsoft.com/office/drawing/2014/main" xmlns="" id="{586794EC-1BC8-4339-94DD-C31FEAEAA601}"/>
                </a:ext>
              </a:extLst>
            </p:cNvPr>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88">
              <a:extLst>
                <a:ext uri="{FF2B5EF4-FFF2-40B4-BE49-F238E27FC236}">
                  <a16:creationId xmlns:a16="http://schemas.microsoft.com/office/drawing/2014/main" xmlns="" id="{CC04A471-7429-40F2-BACD-B90FFA02F2EF}"/>
                </a:ext>
              </a:extLst>
            </p:cNvPr>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89">
              <a:extLst>
                <a:ext uri="{FF2B5EF4-FFF2-40B4-BE49-F238E27FC236}">
                  <a16:creationId xmlns:a16="http://schemas.microsoft.com/office/drawing/2014/main" xmlns="" id="{91A027EC-54D8-493A-837F-E2CA17218883}"/>
                </a:ext>
              </a:extLst>
            </p:cNvPr>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90">
              <a:extLst>
                <a:ext uri="{FF2B5EF4-FFF2-40B4-BE49-F238E27FC236}">
                  <a16:creationId xmlns:a16="http://schemas.microsoft.com/office/drawing/2014/main" xmlns="" id="{2AC11D0E-EA9F-46AE-97BA-EF6B5B6B0690}"/>
                </a:ext>
              </a:extLst>
            </p:cNvPr>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91">
              <a:extLst>
                <a:ext uri="{FF2B5EF4-FFF2-40B4-BE49-F238E27FC236}">
                  <a16:creationId xmlns:a16="http://schemas.microsoft.com/office/drawing/2014/main" xmlns="" id="{6C21C978-F0E5-45A6-935B-52F874316A2B}"/>
                </a:ext>
              </a:extLst>
            </p:cNvPr>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92">
              <a:extLst>
                <a:ext uri="{FF2B5EF4-FFF2-40B4-BE49-F238E27FC236}">
                  <a16:creationId xmlns:a16="http://schemas.microsoft.com/office/drawing/2014/main" xmlns="" id="{B63A312B-8833-45F6-B039-FC708BBBB31A}"/>
                </a:ext>
              </a:extLst>
            </p:cNvPr>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93">
              <a:extLst>
                <a:ext uri="{FF2B5EF4-FFF2-40B4-BE49-F238E27FC236}">
                  <a16:creationId xmlns:a16="http://schemas.microsoft.com/office/drawing/2014/main" xmlns="" id="{BA549989-6070-46EB-886E-3FB9E85C6F05}"/>
                </a:ext>
              </a:extLst>
            </p:cNvPr>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94">
              <a:extLst>
                <a:ext uri="{FF2B5EF4-FFF2-40B4-BE49-F238E27FC236}">
                  <a16:creationId xmlns:a16="http://schemas.microsoft.com/office/drawing/2014/main" xmlns="" id="{69E22B38-138C-4050-8066-D718AD9D8334}"/>
                </a:ext>
              </a:extLst>
            </p:cNvPr>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95">
              <a:extLst>
                <a:ext uri="{FF2B5EF4-FFF2-40B4-BE49-F238E27FC236}">
                  <a16:creationId xmlns:a16="http://schemas.microsoft.com/office/drawing/2014/main" xmlns="" id="{8A112ED0-C9CD-4912-B703-C4D053745046}"/>
                </a:ext>
              </a:extLst>
            </p:cNvPr>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96">
              <a:extLst>
                <a:ext uri="{FF2B5EF4-FFF2-40B4-BE49-F238E27FC236}">
                  <a16:creationId xmlns:a16="http://schemas.microsoft.com/office/drawing/2014/main" xmlns="" id="{8EF69F66-02B1-4D81-987A-0B741645F6AA}"/>
                </a:ext>
              </a:extLst>
            </p:cNvPr>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97">
              <a:extLst>
                <a:ext uri="{FF2B5EF4-FFF2-40B4-BE49-F238E27FC236}">
                  <a16:creationId xmlns:a16="http://schemas.microsoft.com/office/drawing/2014/main" xmlns="" id="{C3F11A8F-AB78-4269-B008-90FF0E34B9FC}"/>
                </a:ext>
              </a:extLst>
            </p:cNvPr>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98">
              <a:extLst>
                <a:ext uri="{FF2B5EF4-FFF2-40B4-BE49-F238E27FC236}">
                  <a16:creationId xmlns:a16="http://schemas.microsoft.com/office/drawing/2014/main" xmlns="" id="{969B3030-398D-4DE0-98F5-1D9B39E50D80}"/>
                </a:ext>
              </a:extLst>
            </p:cNvPr>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99">
              <a:extLst>
                <a:ext uri="{FF2B5EF4-FFF2-40B4-BE49-F238E27FC236}">
                  <a16:creationId xmlns:a16="http://schemas.microsoft.com/office/drawing/2014/main" xmlns="" id="{F4CA54CD-E047-44AA-859B-E6094342A550}"/>
                </a:ext>
              </a:extLst>
            </p:cNvPr>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100">
              <a:extLst>
                <a:ext uri="{FF2B5EF4-FFF2-40B4-BE49-F238E27FC236}">
                  <a16:creationId xmlns:a16="http://schemas.microsoft.com/office/drawing/2014/main" xmlns="" id="{25B2057F-D52F-4B96-832E-7BC17D122F1E}"/>
                </a:ext>
              </a:extLst>
            </p:cNvPr>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101">
              <a:extLst>
                <a:ext uri="{FF2B5EF4-FFF2-40B4-BE49-F238E27FC236}">
                  <a16:creationId xmlns:a16="http://schemas.microsoft.com/office/drawing/2014/main" xmlns="" id="{561F4648-E75A-4950-9493-154A9A7BE337}"/>
                </a:ext>
              </a:extLst>
            </p:cNvPr>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102">
              <a:extLst>
                <a:ext uri="{FF2B5EF4-FFF2-40B4-BE49-F238E27FC236}">
                  <a16:creationId xmlns:a16="http://schemas.microsoft.com/office/drawing/2014/main" xmlns="" id="{BF5A2E54-C06A-4AA1-8AC9-D09FFE721C54}"/>
                </a:ext>
              </a:extLst>
            </p:cNvPr>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103">
              <a:extLst>
                <a:ext uri="{FF2B5EF4-FFF2-40B4-BE49-F238E27FC236}">
                  <a16:creationId xmlns:a16="http://schemas.microsoft.com/office/drawing/2014/main" xmlns="" id="{A388737A-FC98-4C14-8557-2FC3E33313CA}"/>
                </a:ext>
              </a:extLst>
            </p:cNvPr>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104">
              <a:extLst>
                <a:ext uri="{FF2B5EF4-FFF2-40B4-BE49-F238E27FC236}">
                  <a16:creationId xmlns:a16="http://schemas.microsoft.com/office/drawing/2014/main" xmlns="" id="{35F2467B-1E35-4B9F-9F0B-D9CCBB365586}"/>
                </a:ext>
              </a:extLst>
            </p:cNvPr>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105">
              <a:extLst>
                <a:ext uri="{FF2B5EF4-FFF2-40B4-BE49-F238E27FC236}">
                  <a16:creationId xmlns:a16="http://schemas.microsoft.com/office/drawing/2014/main" xmlns="" id="{84B26627-ACE6-4837-81CA-6DFBC5E86988}"/>
                </a:ext>
              </a:extLst>
            </p:cNvPr>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106">
              <a:extLst>
                <a:ext uri="{FF2B5EF4-FFF2-40B4-BE49-F238E27FC236}">
                  <a16:creationId xmlns:a16="http://schemas.microsoft.com/office/drawing/2014/main" xmlns="" id="{FF992865-6267-443F-B80B-0BA1D3BB7F1E}"/>
                </a:ext>
              </a:extLst>
            </p:cNvPr>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107">
              <a:extLst>
                <a:ext uri="{FF2B5EF4-FFF2-40B4-BE49-F238E27FC236}">
                  <a16:creationId xmlns:a16="http://schemas.microsoft.com/office/drawing/2014/main" xmlns="" id="{EEE6C6D1-C58F-457F-9E78-6478A6B2709E}"/>
                </a:ext>
              </a:extLst>
            </p:cNvPr>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108">
              <a:extLst>
                <a:ext uri="{FF2B5EF4-FFF2-40B4-BE49-F238E27FC236}">
                  <a16:creationId xmlns:a16="http://schemas.microsoft.com/office/drawing/2014/main" xmlns="" id="{F63DD9B9-82C8-4B8D-807A-324563299A1F}"/>
                </a:ext>
              </a:extLst>
            </p:cNvPr>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109">
              <a:extLst>
                <a:ext uri="{FF2B5EF4-FFF2-40B4-BE49-F238E27FC236}">
                  <a16:creationId xmlns:a16="http://schemas.microsoft.com/office/drawing/2014/main" xmlns="" id="{5C5653D1-38A4-43E0-93D4-AD36F91CF9B0}"/>
                </a:ext>
              </a:extLst>
            </p:cNvPr>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110">
              <a:extLst>
                <a:ext uri="{FF2B5EF4-FFF2-40B4-BE49-F238E27FC236}">
                  <a16:creationId xmlns:a16="http://schemas.microsoft.com/office/drawing/2014/main" xmlns="" id="{23491452-9E0A-407B-9020-07F603D97884}"/>
                </a:ext>
              </a:extLst>
            </p:cNvPr>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111">
              <a:extLst>
                <a:ext uri="{FF2B5EF4-FFF2-40B4-BE49-F238E27FC236}">
                  <a16:creationId xmlns:a16="http://schemas.microsoft.com/office/drawing/2014/main" xmlns="" id="{EB31BC59-BA1D-4580-826E-B831EF40A33D}"/>
                </a:ext>
              </a:extLst>
            </p:cNvPr>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112">
              <a:extLst>
                <a:ext uri="{FF2B5EF4-FFF2-40B4-BE49-F238E27FC236}">
                  <a16:creationId xmlns:a16="http://schemas.microsoft.com/office/drawing/2014/main" xmlns="" id="{D3DF86C9-1A3E-4A10-99C9-E57E51186B30}"/>
                </a:ext>
              </a:extLst>
            </p:cNvPr>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113">
              <a:extLst>
                <a:ext uri="{FF2B5EF4-FFF2-40B4-BE49-F238E27FC236}">
                  <a16:creationId xmlns:a16="http://schemas.microsoft.com/office/drawing/2014/main" xmlns="" id="{C21C9B5C-91D7-4D62-B3C2-3DCE59314C89}"/>
                </a:ext>
              </a:extLst>
            </p:cNvPr>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114">
              <a:extLst>
                <a:ext uri="{FF2B5EF4-FFF2-40B4-BE49-F238E27FC236}">
                  <a16:creationId xmlns:a16="http://schemas.microsoft.com/office/drawing/2014/main" xmlns="" id="{B6691249-51E8-4627-BB8B-31E6F160306D}"/>
                </a:ext>
              </a:extLst>
            </p:cNvPr>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115">
              <a:extLst>
                <a:ext uri="{FF2B5EF4-FFF2-40B4-BE49-F238E27FC236}">
                  <a16:creationId xmlns:a16="http://schemas.microsoft.com/office/drawing/2014/main" xmlns="" id="{5F235918-2BE1-46F5-9352-8DD31CB4F9C9}"/>
                </a:ext>
              </a:extLst>
            </p:cNvPr>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116">
              <a:extLst>
                <a:ext uri="{FF2B5EF4-FFF2-40B4-BE49-F238E27FC236}">
                  <a16:creationId xmlns:a16="http://schemas.microsoft.com/office/drawing/2014/main" xmlns="" id="{7F30A0E9-FADE-4F14-B090-83C8911B509C}"/>
                </a:ext>
              </a:extLst>
            </p:cNvPr>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117">
              <a:extLst>
                <a:ext uri="{FF2B5EF4-FFF2-40B4-BE49-F238E27FC236}">
                  <a16:creationId xmlns:a16="http://schemas.microsoft.com/office/drawing/2014/main" xmlns="" id="{7E2037C4-EE0A-4E59-B324-143AFC6F2835}"/>
                </a:ext>
              </a:extLst>
            </p:cNvPr>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118">
              <a:extLst>
                <a:ext uri="{FF2B5EF4-FFF2-40B4-BE49-F238E27FC236}">
                  <a16:creationId xmlns:a16="http://schemas.microsoft.com/office/drawing/2014/main" xmlns="" id="{71976221-0620-4187-99B0-419A4B72D6BB}"/>
                </a:ext>
              </a:extLst>
            </p:cNvPr>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119">
              <a:extLst>
                <a:ext uri="{FF2B5EF4-FFF2-40B4-BE49-F238E27FC236}">
                  <a16:creationId xmlns:a16="http://schemas.microsoft.com/office/drawing/2014/main" xmlns="" id="{D8C1BBC0-1218-4618-AD50-818D969A8A2E}"/>
                </a:ext>
              </a:extLst>
            </p:cNvPr>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120">
              <a:extLst>
                <a:ext uri="{FF2B5EF4-FFF2-40B4-BE49-F238E27FC236}">
                  <a16:creationId xmlns:a16="http://schemas.microsoft.com/office/drawing/2014/main" xmlns="" id="{3069C2ED-10ED-4A6A-AF0A-22CECDEB3CB6}"/>
                </a:ext>
              </a:extLst>
            </p:cNvPr>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121">
              <a:extLst>
                <a:ext uri="{FF2B5EF4-FFF2-40B4-BE49-F238E27FC236}">
                  <a16:creationId xmlns:a16="http://schemas.microsoft.com/office/drawing/2014/main" xmlns="" id="{2388C615-E88B-4729-8DC3-3678215D2D83}"/>
                </a:ext>
              </a:extLst>
            </p:cNvPr>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122">
              <a:extLst>
                <a:ext uri="{FF2B5EF4-FFF2-40B4-BE49-F238E27FC236}">
                  <a16:creationId xmlns:a16="http://schemas.microsoft.com/office/drawing/2014/main" xmlns="" id="{C324BDBA-D68A-4552-902A-DF73B5AB4E68}"/>
                </a:ext>
              </a:extLst>
            </p:cNvPr>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123">
              <a:extLst>
                <a:ext uri="{FF2B5EF4-FFF2-40B4-BE49-F238E27FC236}">
                  <a16:creationId xmlns:a16="http://schemas.microsoft.com/office/drawing/2014/main" xmlns="" id="{5EA50B07-765F-442C-BCB4-62F184625B12}"/>
                </a:ext>
              </a:extLst>
            </p:cNvPr>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124">
              <a:extLst>
                <a:ext uri="{FF2B5EF4-FFF2-40B4-BE49-F238E27FC236}">
                  <a16:creationId xmlns:a16="http://schemas.microsoft.com/office/drawing/2014/main" xmlns="" id="{3D17E3DE-DC90-4A7F-8DAB-59434E31AEA2}"/>
                </a:ext>
              </a:extLst>
            </p:cNvPr>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125">
              <a:extLst>
                <a:ext uri="{FF2B5EF4-FFF2-40B4-BE49-F238E27FC236}">
                  <a16:creationId xmlns:a16="http://schemas.microsoft.com/office/drawing/2014/main" xmlns="" id="{256526F3-19A2-4106-83C6-693FBF171528}"/>
                </a:ext>
              </a:extLst>
            </p:cNvPr>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126">
              <a:extLst>
                <a:ext uri="{FF2B5EF4-FFF2-40B4-BE49-F238E27FC236}">
                  <a16:creationId xmlns:a16="http://schemas.microsoft.com/office/drawing/2014/main" xmlns="" id="{19735F26-02F1-4E55-838E-E1F200A42469}"/>
                </a:ext>
              </a:extLst>
            </p:cNvPr>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127">
              <a:extLst>
                <a:ext uri="{FF2B5EF4-FFF2-40B4-BE49-F238E27FC236}">
                  <a16:creationId xmlns:a16="http://schemas.microsoft.com/office/drawing/2014/main" xmlns="" id="{4780BBDC-0110-4909-9C8C-A9EF4F913B07}"/>
                </a:ext>
              </a:extLst>
            </p:cNvPr>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sp>
        <p:nvSpPr>
          <p:cNvPr id="2" name="Başlık 1"/>
          <p:cNvSpPr>
            <a:spLocks noGrp="1"/>
          </p:cNvSpPr>
          <p:nvPr>
            <p:ph type="ctrTitle"/>
          </p:nvPr>
        </p:nvSpPr>
        <p:spPr>
          <a:xfrm>
            <a:off x="1522413" y="1905000"/>
            <a:ext cx="9144000" cy="2667000"/>
          </a:xfrm>
        </p:spPr>
        <p:txBody>
          <a:bodyPr>
            <a:noAutofit/>
          </a:bodyPr>
          <a:lstStyle>
            <a:lvl1pPr latinLnBrk="0">
              <a:defRPr lang="tr-TR" sz="5400"/>
            </a:lvl1pPr>
          </a:lstStyle>
          <a:p>
            <a:r>
              <a:rPr lang="tr-TR" dirty="0"/>
              <a:t>Asıl başlık stili için tıklatın</a:t>
            </a:r>
          </a:p>
        </p:txBody>
      </p:sp>
      <p:sp>
        <p:nvSpPr>
          <p:cNvPr id="3" name="Alt Konu Başlığı 2"/>
          <p:cNvSpPr>
            <a:spLocks noGrp="1"/>
          </p:cNvSpPr>
          <p:nvPr>
            <p:ph type="subTitle" idx="1"/>
          </p:nvPr>
        </p:nvSpPr>
        <p:spPr>
          <a:xfrm>
            <a:off x="1522413" y="5105400"/>
            <a:ext cx="9143999" cy="1066800"/>
          </a:xfrm>
        </p:spPr>
        <p:txBody>
          <a:bodyPr/>
          <a:lstStyle>
            <a:lvl1pPr marL="0" indent="0" algn="l" latinLnBrk="0">
              <a:spcBef>
                <a:spcPts val="0"/>
              </a:spcBef>
              <a:buNone/>
              <a:defRPr lang="tr-TR">
                <a:solidFill>
                  <a:schemeClr val="tx1">
                    <a:tint val="75000"/>
                  </a:schemeClr>
                </a:solidFill>
              </a:defRPr>
            </a:lvl1pPr>
            <a:lvl2pPr marL="457200" indent="0" algn="ctr" latinLnBrk="0">
              <a:buNone/>
              <a:defRPr lang="tr-TR">
                <a:solidFill>
                  <a:schemeClr val="tx1">
                    <a:tint val="75000"/>
                  </a:schemeClr>
                </a:solidFill>
              </a:defRPr>
            </a:lvl2pPr>
            <a:lvl3pPr marL="914400" indent="0" algn="ctr" latinLnBrk="0">
              <a:buNone/>
              <a:defRPr lang="tr-TR">
                <a:solidFill>
                  <a:schemeClr val="tx1">
                    <a:tint val="75000"/>
                  </a:schemeClr>
                </a:solidFill>
              </a:defRPr>
            </a:lvl3pPr>
            <a:lvl4pPr marL="1371600" indent="0" algn="ctr" latinLnBrk="0">
              <a:buNone/>
              <a:defRPr lang="tr-TR">
                <a:solidFill>
                  <a:schemeClr val="tx1">
                    <a:tint val="75000"/>
                  </a:schemeClr>
                </a:solidFill>
              </a:defRPr>
            </a:lvl4pPr>
            <a:lvl5pPr marL="1828800" indent="0" algn="ctr" latinLnBrk="0">
              <a:buNone/>
              <a:defRPr lang="tr-TR">
                <a:solidFill>
                  <a:schemeClr val="tx1">
                    <a:tint val="75000"/>
                  </a:schemeClr>
                </a:solidFill>
              </a:defRPr>
            </a:lvl5pPr>
            <a:lvl6pPr marL="2286000" indent="0" algn="ctr" latinLnBrk="0">
              <a:buNone/>
              <a:defRPr lang="tr-TR">
                <a:solidFill>
                  <a:schemeClr val="tx1">
                    <a:tint val="75000"/>
                  </a:schemeClr>
                </a:solidFill>
              </a:defRPr>
            </a:lvl6pPr>
            <a:lvl7pPr marL="2743200" indent="0" algn="ctr" latinLnBrk="0">
              <a:buNone/>
              <a:defRPr lang="tr-TR">
                <a:solidFill>
                  <a:schemeClr val="tx1">
                    <a:tint val="75000"/>
                  </a:schemeClr>
                </a:solidFill>
              </a:defRPr>
            </a:lvl7pPr>
            <a:lvl8pPr marL="3200400" indent="0" algn="ctr" latinLnBrk="0">
              <a:buNone/>
              <a:defRPr lang="tr-TR">
                <a:solidFill>
                  <a:schemeClr val="tx1">
                    <a:tint val="75000"/>
                  </a:schemeClr>
                </a:solidFill>
              </a:defRPr>
            </a:lvl8pPr>
            <a:lvl9pPr marL="3657600" indent="0" algn="ctr" latinLnBrk="0">
              <a:buNone/>
              <a:defRPr lang="tr-TR">
                <a:solidFill>
                  <a:schemeClr val="tx1">
                    <a:tint val="75000"/>
                  </a:schemeClr>
                </a:solidFill>
              </a:defRPr>
            </a:lvl9pPr>
          </a:lstStyle>
          <a:p>
            <a:r>
              <a:rPr lang="tr-TR" dirty="0"/>
              <a:t>Asıl alt başlık stilini düzenlemek için tıklatın</a:t>
            </a: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4" name="çizgi"/>
          <p:cNvGrpSpPr>
            <a:grpSpLocks/>
          </p:cNvGrpSpPr>
          <p:nvPr/>
        </p:nvGrpSpPr>
        <p:grpSpPr bwMode="auto">
          <a:xfrm>
            <a:off x="1522413" y="1514475"/>
            <a:ext cx="10569575" cy="63500"/>
            <a:chOff x="1522413" y="1514475"/>
            <a:chExt cx="10569575" cy="64008"/>
          </a:xfrm>
        </p:grpSpPr>
        <p:sp>
          <p:nvSpPr>
            <p:cNvPr id="5" name="Serbest Biçim 7"/>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6" name="Serbest Biçim 8"/>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7" name="Serbest Biçim 9"/>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8"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9"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0"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1"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2"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3"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4"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5"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6"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7"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8"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9"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0"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1"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2"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3"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4"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5"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6"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7"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8"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9"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0"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1"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2"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3"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4"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5"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6"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7"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8"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9"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0"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1"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2"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3"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4"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5"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8"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9"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0"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1"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2"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3"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4"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5"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6"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7"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8"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9"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0"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1"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2"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3"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4"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5"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6"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7"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8"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9"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0"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1"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2"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3"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4"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5"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6"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7"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8"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p:txBody>
          <a:bodyPr/>
          <a:lstStyle/>
          <a:p>
            <a:r>
              <a:rPr lang="tr-TR" dirty="0"/>
              <a:t>Asıl başlık stili için tıklatın</a:t>
            </a:r>
          </a:p>
        </p:txBody>
      </p:sp>
      <p:sp>
        <p:nvSpPr>
          <p:cNvPr id="3" name="Dikey Metin Yer Tutucusu 2"/>
          <p:cNvSpPr>
            <a:spLocks noGrp="1"/>
          </p:cNvSpPr>
          <p:nvPr>
            <p:ph type="body" orient="vert" idx="1"/>
          </p:nvPr>
        </p:nvSpPr>
        <p:spPr/>
        <p:txBody>
          <a:bodyPr vert="eaVert"/>
          <a:lstStyle>
            <a:lvl5pPr latinLnBrk="0">
              <a:defRPr lang="tr-TR"/>
            </a:lvl5pPr>
            <a:lvl6pPr marL="1956816" latinLnBrk="0">
              <a:defRPr lang="tr-TR"/>
            </a:lvl6pPr>
            <a:lvl7pPr marL="1956816" latinLnBrk="0">
              <a:defRPr lang="tr-TR"/>
            </a:lvl7pPr>
            <a:lvl8pPr marL="1956816" latinLnBrk="0">
              <a:defRPr lang="tr-TR"/>
            </a:lvl8pPr>
            <a:lvl9pPr marL="1956816" latinLnBrk="0">
              <a:defRPr lang="tr-TR"/>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9" name="Tarih Yer Tutucusu 3">
            <a:extLst>
              <a:ext uri="{FF2B5EF4-FFF2-40B4-BE49-F238E27FC236}">
                <a16:creationId xmlns:a16="http://schemas.microsoft.com/office/drawing/2014/main" xmlns="" id="{7783FB56-71BA-48DD-8425-FA4F0231F7B7}"/>
              </a:ext>
            </a:extLst>
          </p:cNvPr>
          <p:cNvSpPr>
            <a:spLocks noGrp="1"/>
          </p:cNvSpPr>
          <p:nvPr>
            <p:ph type="dt" sz="half" idx="10"/>
          </p:nvPr>
        </p:nvSpPr>
        <p:spPr/>
        <p:txBody>
          <a:bodyPr/>
          <a:lstStyle>
            <a:lvl1pPr>
              <a:defRPr/>
            </a:lvl1pPr>
          </a:lstStyle>
          <a:p>
            <a:pPr>
              <a:defRPr/>
            </a:pPr>
            <a:fld id="{5579206B-429D-4FEE-9BE8-475732352556}" type="datetime1">
              <a:rPr/>
              <a:pPr>
                <a:defRPr/>
              </a:pPr>
              <a:t>13.2.2018</a:t>
            </a:fld>
            <a:endParaRPr dirty="0"/>
          </a:p>
        </p:txBody>
      </p:sp>
      <p:sp>
        <p:nvSpPr>
          <p:cNvPr id="80" name="Alt Bilgi Yer Tutucusu 4">
            <a:extLst>
              <a:ext uri="{FF2B5EF4-FFF2-40B4-BE49-F238E27FC236}">
                <a16:creationId xmlns:a16="http://schemas.microsoft.com/office/drawing/2014/main" xmlns="" id="{9A25B64F-C6EB-4322-A5C8-BF6A726157EF}"/>
              </a:ext>
            </a:extLst>
          </p:cNvPr>
          <p:cNvSpPr>
            <a:spLocks noGrp="1"/>
          </p:cNvSpPr>
          <p:nvPr>
            <p:ph type="ftr" sz="quarter" idx="11"/>
          </p:nvPr>
        </p:nvSpPr>
        <p:spPr/>
        <p:txBody>
          <a:bodyPr/>
          <a:lstStyle>
            <a:lvl1pPr>
              <a:defRPr/>
            </a:lvl1pPr>
          </a:lstStyle>
          <a:p>
            <a:pPr>
              <a:defRPr/>
            </a:pPr>
            <a:endParaRPr/>
          </a:p>
        </p:txBody>
      </p:sp>
      <p:sp>
        <p:nvSpPr>
          <p:cNvPr id="81" name="Slayt Numarası Yer Tutucusu 5">
            <a:extLst>
              <a:ext uri="{FF2B5EF4-FFF2-40B4-BE49-F238E27FC236}">
                <a16:creationId xmlns:a16="http://schemas.microsoft.com/office/drawing/2014/main" xmlns="" id="{5BF5919F-624C-4BA4-ACE0-B4CFD3665462}"/>
              </a:ext>
            </a:extLst>
          </p:cNvPr>
          <p:cNvSpPr>
            <a:spLocks noGrp="1"/>
          </p:cNvSpPr>
          <p:nvPr>
            <p:ph type="sldNum" sz="quarter" idx="12"/>
          </p:nvPr>
        </p:nvSpPr>
        <p:spPr/>
        <p:txBody>
          <a:bodyPr/>
          <a:lstStyle>
            <a:lvl1pPr>
              <a:defRPr/>
            </a:lvl1pPr>
          </a:lstStyle>
          <a:p>
            <a:fld id="{B1A75613-DC65-4E0B-967D-718E892DB33B}" type="slidenum">
              <a:rPr lang="tr-TR" altLang="tr-TR"/>
              <a:pPr/>
              <a:t>‹#›</a:t>
            </a:fld>
            <a:endParaRPr lang="tr-TR" altLang="tr-T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4" name="çizgi"/>
          <p:cNvGrpSpPr>
            <a:grpSpLocks/>
          </p:cNvGrpSpPr>
          <p:nvPr/>
        </p:nvGrpSpPr>
        <p:grpSpPr bwMode="auto">
          <a:xfrm rot="5400000">
            <a:off x="6865144" y="3472657"/>
            <a:ext cx="6491287" cy="63500"/>
            <a:chOff x="1522413" y="1514475"/>
            <a:chExt cx="10569575" cy="64008"/>
          </a:xfrm>
        </p:grpSpPr>
        <p:sp>
          <p:nvSpPr>
            <p:cNvPr id="5" name="Serbest Biçim 10"/>
            <p:cNvSpPr>
              <a:spLocks/>
            </p:cNvSpPr>
            <p:nvPr/>
          </p:nvSpPr>
          <p:spPr bwMode="invGray">
            <a:xfrm>
              <a:off x="12027366" y="1527276"/>
              <a:ext cx="64621" cy="4801"/>
            </a:xfrm>
            <a:custGeom>
              <a:avLst/>
              <a:gdLst>
                <a:gd name="T0" fmla="*/ 28935 w 67"/>
                <a:gd name="T1" fmla="*/ 4801 h 6"/>
                <a:gd name="T2" fmla="*/ 28935 w 67"/>
                <a:gd name="T3" fmla="*/ 4801 h 6"/>
                <a:gd name="T4" fmla="*/ 64621 w 67"/>
                <a:gd name="T5" fmla="*/ 2401 h 6"/>
                <a:gd name="T6" fmla="*/ 37615 w 67"/>
                <a:gd name="T7" fmla="*/ 0 h 6"/>
                <a:gd name="T8" fmla="*/ 28935 w 6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6" name="Serbest Biçim 11"/>
            <p:cNvSpPr>
              <a:spLocks/>
            </p:cNvSpPr>
            <p:nvPr/>
          </p:nvSpPr>
          <p:spPr bwMode="invGray">
            <a:xfrm>
              <a:off x="12022196" y="1533677"/>
              <a:ext cx="18093" cy="0"/>
            </a:xfrm>
            <a:custGeom>
              <a:avLst/>
              <a:gdLst>
                <a:gd name="T0" fmla="*/ 0 w 20"/>
                <a:gd name="T1" fmla="*/ 1 h 2"/>
                <a:gd name="T2" fmla="*/ 0 w 20"/>
                <a:gd name="T3" fmla="*/ 1 h 2"/>
                <a:gd name="T4" fmla="*/ 18093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7" name="Serbest Biçim 12"/>
            <p:cNvSpPr>
              <a:spLocks/>
            </p:cNvSpPr>
            <p:nvPr/>
          </p:nvSpPr>
          <p:spPr bwMode="invGray">
            <a:xfrm>
              <a:off x="12040290" y="1532077"/>
              <a:ext cx="41358" cy="6401"/>
            </a:xfrm>
            <a:custGeom>
              <a:avLst/>
              <a:gdLst>
                <a:gd name="T0" fmla="*/ 41358 w 41"/>
                <a:gd name="T1" fmla="*/ 0 h 6"/>
                <a:gd name="T2" fmla="*/ 41358 w 41"/>
                <a:gd name="T3" fmla="*/ 0 h 6"/>
                <a:gd name="T4" fmla="*/ 0 w 41"/>
                <a:gd name="T5" fmla="*/ 2134 h 6"/>
                <a:gd name="T6" fmla="*/ 19166 w 41"/>
                <a:gd name="T7" fmla="*/ 1067 h 6"/>
                <a:gd name="T8" fmla="*/ 41358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8" name="Serbest Biçim 15"/>
            <p:cNvSpPr>
              <a:spLocks/>
            </p:cNvSpPr>
            <p:nvPr/>
          </p:nvSpPr>
          <p:spPr bwMode="invGray">
            <a:xfrm>
              <a:off x="11830916" y="1528877"/>
              <a:ext cx="43942" cy="4800"/>
            </a:xfrm>
            <a:custGeom>
              <a:avLst/>
              <a:gdLst>
                <a:gd name="T0" fmla="*/ 1953 w 45"/>
                <a:gd name="T1" fmla="*/ 0 h 6"/>
                <a:gd name="T2" fmla="*/ 1953 w 45"/>
                <a:gd name="T3" fmla="*/ 0 h 6"/>
                <a:gd name="T4" fmla="*/ 17577 w 45"/>
                <a:gd name="T5" fmla="*/ 4800 h 6"/>
                <a:gd name="T6" fmla="*/ 43942 w 45"/>
                <a:gd name="T7" fmla="*/ 3200 h 6"/>
                <a:gd name="T8" fmla="*/ 1953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9" name="Serbest Biçim 16"/>
            <p:cNvSpPr>
              <a:spLocks/>
            </p:cNvSpPr>
            <p:nvPr/>
          </p:nvSpPr>
          <p:spPr bwMode="invGray">
            <a:xfrm>
              <a:off x="11810236" y="1533677"/>
              <a:ext cx="41358" cy="1601"/>
            </a:xfrm>
            <a:custGeom>
              <a:avLst/>
              <a:gdLst>
                <a:gd name="T0" fmla="*/ 39478 w 44"/>
                <a:gd name="T1" fmla="*/ 0 h 3"/>
                <a:gd name="T2" fmla="*/ 39478 w 44"/>
                <a:gd name="T3" fmla="*/ 0 h 3"/>
                <a:gd name="T4" fmla="*/ 0 w 44"/>
                <a:gd name="T5" fmla="*/ 1601 h 3"/>
                <a:gd name="T6" fmla="*/ 39478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0" name="Serbest Biçim 17"/>
            <p:cNvSpPr>
              <a:spLocks/>
            </p:cNvSpPr>
            <p:nvPr/>
          </p:nvSpPr>
          <p:spPr bwMode="invGray">
            <a:xfrm>
              <a:off x="12004101" y="1538478"/>
              <a:ext cx="77546" cy="3200"/>
            </a:xfrm>
            <a:custGeom>
              <a:avLst/>
              <a:gdLst>
                <a:gd name="T0" fmla="*/ 13240 w 82"/>
                <a:gd name="T1" fmla="*/ 3200 h 5"/>
                <a:gd name="T2" fmla="*/ 13240 w 82"/>
                <a:gd name="T3" fmla="*/ 3200 h 5"/>
                <a:gd name="T4" fmla="*/ 77546 w 82"/>
                <a:gd name="T5" fmla="*/ 0 h 5"/>
                <a:gd name="T6" fmla="*/ 0 w 82"/>
                <a:gd name="T7" fmla="*/ 3200 h 5"/>
                <a:gd name="T8" fmla="*/ 13240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1" name="Serbest Biçim 18"/>
            <p:cNvSpPr>
              <a:spLocks/>
            </p:cNvSpPr>
            <p:nvPr/>
          </p:nvSpPr>
          <p:spPr bwMode="invGray">
            <a:xfrm>
              <a:off x="11665482" y="1524075"/>
              <a:ext cx="38772" cy="4801"/>
            </a:xfrm>
            <a:custGeom>
              <a:avLst/>
              <a:gdLst>
                <a:gd name="T0" fmla="*/ 17540 w 42"/>
                <a:gd name="T1" fmla="*/ 3841 h 5"/>
                <a:gd name="T2" fmla="*/ 17540 w 42"/>
                <a:gd name="T3" fmla="*/ 3841 h 5"/>
                <a:gd name="T4" fmla="*/ 38772 w 42"/>
                <a:gd name="T5" fmla="*/ 0 h 5"/>
                <a:gd name="T6" fmla="*/ 0 w 42"/>
                <a:gd name="T7" fmla="*/ 4801 h 5"/>
                <a:gd name="T8" fmla="*/ 17540 w 42"/>
                <a:gd name="T9" fmla="*/ 384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2" name="Serbest Biçim 19"/>
            <p:cNvSpPr>
              <a:spLocks/>
            </p:cNvSpPr>
            <p:nvPr/>
          </p:nvSpPr>
          <p:spPr bwMode="invGray">
            <a:xfrm>
              <a:off x="11505219" y="1524075"/>
              <a:ext cx="93056" cy="4801"/>
            </a:xfrm>
            <a:custGeom>
              <a:avLst/>
              <a:gdLst>
                <a:gd name="T0" fmla="*/ 76914 w 98"/>
                <a:gd name="T1" fmla="*/ 4801 h 6"/>
                <a:gd name="T2" fmla="*/ 76914 w 98"/>
                <a:gd name="T3" fmla="*/ 4801 h 6"/>
                <a:gd name="T4" fmla="*/ 71216 w 98"/>
                <a:gd name="T5" fmla="*/ 0 h 6"/>
                <a:gd name="T6" fmla="*/ 0 w 98"/>
                <a:gd name="T7" fmla="*/ 4001 h 6"/>
                <a:gd name="T8" fmla="*/ 76914 w 98"/>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3" name="Serbest Biçim 20"/>
            <p:cNvSpPr>
              <a:spLocks/>
            </p:cNvSpPr>
            <p:nvPr/>
          </p:nvSpPr>
          <p:spPr bwMode="invGray">
            <a:xfrm>
              <a:off x="11471615" y="1525676"/>
              <a:ext cx="33604" cy="3200"/>
            </a:xfrm>
            <a:custGeom>
              <a:avLst/>
              <a:gdLst>
                <a:gd name="T0" fmla="*/ 0 w 36"/>
                <a:gd name="T1" fmla="*/ 3200 h 3"/>
                <a:gd name="T2" fmla="*/ 0 w 36"/>
                <a:gd name="T3" fmla="*/ 3200 h 3"/>
                <a:gd name="T4" fmla="*/ 33604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4" name="Serbest Biçim 21"/>
            <p:cNvSpPr>
              <a:spLocks/>
            </p:cNvSpPr>
            <p:nvPr/>
          </p:nvSpPr>
          <p:spPr bwMode="invGray">
            <a:xfrm>
              <a:off x="11712010" y="1530476"/>
              <a:ext cx="28433" cy="4801"/>
            </a:xfrm>
            <a:custGeom>
              <a:avLst/>
              <a:gdLst>
                <a:gd name="T0" fmla="*/ 28433 w 32"/>
                <a:gd name="T1" fmla="*/ 4801 h 5"/>
                <a:gd name="T2" fmla="*/ 28433 w 32"/>
                <a:gd name="T3" fmla="*/ 4801 h 5"/>
                <a:gd name="T4" fmla="*/ 0 w 32"/>
                <a:gd name="T5" fmla="*/ 0 h 5"/>
                <a:gd name="T6" fmla="*/ 14217 w 32"/>
                <a:gd name="T7" fmla="*/ 4801 h 5"/>
                <a:gd name="T8" fmla="*/ 28433 w 32"/>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5" name="Serbest Biçim 22"/>
            <p:cNvSpPr>
              <a:spLocks/>
            </p:cNvSpPr>
            <p:nvPr/>
          </p:nvSpPr>
          <p:spPr bwMode="invGray">
            <a:xfrm>
              <a:off x="11691332" y="1533677"/>
              <a:ext cx="36188" cy="0"/>
            </a:xfrm>
            <a:custGeom>
              <a:avLst/>
              <a:gdLst>
                <a:gd name="T0" fmla="*/ 36188 w 36"/>
                <a:gd name="T1" fmla="*/ 1 h 1"/>
                <a:gd name="T2" fmla="*/ 36188 w 36"/>
                <a:gd name="T3" fmla="*/ 1 h 1"/>
                <a:gd name="T4" fmla="*/ 35183 w 36"/>
                <a:gd name="T5" fmla="*/ 1 h 1"/>
                <a:gd name="T6" fmla="*/ 0 w 36"/>
                <a:gd name="T7" fmla="*/ 0 h 1"/>
                <a:gd name="T8" fmla="*/ 36188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6" name="Serbest Biçim 23"/>
            <p:cNvSpPr>
              <a:spLocks/>
            </p:cNvSpPr>
            <p:nvPr/>
          </p:nvSpPr>
          <p:spPr bwMode="invGray">
            <a:xfrm>
              <a:off x="11740444" y="1533677"/>
              <a:ext cx="5170" cy="0"/>
            </a:xfrm>
            <a:custGeom>
              <a:avLst/>
              <a:gdLst>
                <a:gd name="T0" fmla="*/ 5170 w 5"/>
                <a:gd name="T1" fmla="*/ 5170 w 5"/>
                <a:gd name="T2" fmla="*/ 0 w 5"/>
                <a:gd name="T3" fmla="*/ 5170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7" name="Serbest Biçim 24"/>
            <p:cNvSpPr>
              <a:spLocks/>
            </p:cNvSpPr>
            <p:nvPr/>
          </p:nvSpPr>
          <p:spPr bwMode="invGray">
            <a:xfrm>
              <a:off x="11841255" y="1540078"/>
              <a:ext cx="72377" cy="8002"/>
            </a:xfrm>
            <a:custGeom>
              <a:avLst/>
              <a:gdLst>
                <a:gd name="T0" fmla="*/ 72377 w 75"/>
                <a:gd name="T1" fmla="*/ 0 h 9"/>
                <a:gd name="T2" fmla="*/ 72377 w 75"/>
                <a:gd name="T3" fmla="*/ 0 h 9"/>
                <a:gd name="T4" fmla="*/ 47286 w 75"/>
                <a:gd name="T5" fmla="*/ 8002 h 9"/>
                <a:gd name="T6" fmla="*/ 7237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8" name="Serbest Biçim 25"/>
            <p:cNvSpPr>
              <a:spLocks/>
            </p:cNvSpPr>
            <p:nvPr/>
          </p:nvSpPr>
          <p:spPr bwMode="invGray">
            <a:xfrm>
              <a:off x="11763708" y="1535278"/>
              <a:ext cx="46528" cy="3200"/>
            </a:xfrm>
            <a:custGeom>
              <a:avLst/>
              <a:gdLst>
                <a:gd name="T0" fmla="*/ 0 w 47"/>
                <a:gd name="T1" fmla="*/ 2400 h 4"/>
                <a:gd name="T2" fmla="*/ 0 w 47"/>
                <a:gd name="T3" fmla="*/ 2400 h 4"/>
                <a:gd name="T4" fmla="*/ 43558 w 47"/>
                <a:gd name="T5" fmla="*/ 3200 h 4"/>
                <a:gd name="T6" fmla="*/ 46528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9" name="Serbest Biçim 26"/>
            <p:cNvSpPr>
              <a:spLocks/>
            </p:cNvSpPr>
            <p:nvPr/>
          </p:nvSpPr>
          <p:spPr bwMode="invGray">
            <a:xfrm>
              <a:off x="11745614" y="1540078"/>
              <a:ext cx="18095" cy="1601"/>
            </a:xfrm>
            <a:custGeom>
              <a:avLst/>
              <a:gdLst>
                <a:gd name="T0" fmla="*/ 0 w 22"/>
                <a:gd name="T1" fmla="*/ 1601 h 2"/>
                <a:gd name="T2" fmla="*/ 0 w 22"/>
                <a:gd name="T3" fmla="*/ 1601 h 2"/>
                <a:gd name="T4" fmla="*/ 18095 w 22"/>
                <a:gd name="T5" fmla="*/ 0 h 2"/>
                <a:gd name="T6" fmla="*/ 4113 w 22"/>
                <a:gd name="T7" fmla="*/ 0 h 2"/>
                <a:gd name="T8" fmla="*/ 0 w 22"/>
                <a:gd name="T9" fmla="*/ 1601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0" name="Serbest Biçim 27"/>
            <p:cNvSpPr>
              <a:spLocks/>
            </p:cNvSpPr>
            <p:nvPr/>
          </p:nvSpPr>
          <p:spPr bwMode="invGray">
            <a:xfrm>
              <a:off x="11481955" y="1532077"/>
              <a:ext cx="85302" cy="3200"/>
            </a:xfrm>
            <a:custGeom>
              <a:avLst/>
              <a:gdLst>
                <a:gd name="T0" fmla="*/ 59711 w 90"/>
                <a:gd name="T1" fmla="*/ 0 h 4"/>
                <a:gd name="T2" fmla="*/ 59711 w 90"/>
                <a:gd name="T3" fmla="*/ 0 h 4"/>
                <a:gd name="T4" fmla="*/ 0 w 90"/>
                <a:gd name="T5" fmla="*/ 1600 h 4"/>
                <a:gd name="T6" fmla="*/ 72033 w 90"/>
                <a:gd name="T7" fmla="*/ 3200 h 4"/>
                <a:gd name="T8" fmla="*/ 59711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1" name="Serbest Biçim 28"/>
            <p:cNvSpPr>
              <a:spLocks/>
            </p:cNvSpPr>
            <p:nvPr/>
          </p:nvSpPr>
          <p:spPr bwMode="invGray">
            <a:xfrm>
              <a:off x="11626710" y="1533677"/>
              <a:ext cx="5170" cy="0"/>
            </a:xfrm>
            <a:custGeom>
              <a:avLst/>
              <a:gdLst>
                <a:gd name="T0" fmla="*/ 5170 w 5"/>
                <a:gd name="T1" fmla="*/ 0 h 1"/>
                <a:gd name="T2" fmla="*/ 5170 w 5"/>
                <a:gd name="T3" fmla="*/ 0 h 1"/>
                <a:gd name="T4" fmla="*/ 0 w 5"/>
                <a:gd name="T5" fmla="*/ 1 h 1"/>
                <a:gd name="T6" fmla="*/ 517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2" name="Serbest Biçim 29"/>
            <p:cNvSpPr>
              <a:spLocks/>
            </p:cNvSpPr>
            <p:nvPr/>
          </p:nvSpPr>
          <p:spPr bwMode="invGray">
            <a:xfrm>
              <a:off x="11262242" y="1533677"/>
              <a:ext cx="5170" cy="0"/>
            </a:xfrm>
            <a:custGeom>
              <a:avLst/>
              <a:gdLst>
                <a:gd name="T0" fmla="*/ 0 w 5"/>
                <a:gd name="T1" fmla="*/ 0 h 1"/>
                <a:gd name="T2" fmla="*/ 0 w 5"/>
                <a:gd name="T3" fmla="*/ 0 h 1"/>
                <a:gd name="T4" fmla="*/ 4136 w 5"/>
                <a:gd name="T5" fmla="*/ 1 h 1"/>
                <a:gd name="T6" fmla="*/ 5170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3" name="Serbest Biçim 30"/>
            <p:cNvSpPr>
              <a:spLocks/>
            </p:cNvSpPr>
            <p:nvPr/>
          </p:nvSpPr>
          <p:spPr bwMode="invGray">
            <a:xfrm>
              <a:off x="11554331" y="1533676"/>
              <a:ext cx="43944" cy="3200"/>
            </a:xfrm>
            <a:custGeom>
              <a:avLst/>
              <a:gdLst>
                <a:gd name="T0" fmla="*/ 5610 w 47"/>
                <a:gd name="T1" fmla="*/ 3200 h 2"/>
                <a:gd name="T2" fmla="*/ 5610 w 47"/>
                <a:gd name="T3" fmla="*/ 3200 h 2"/>
                <a:gd name="T4" fmla="*/ 43944 w 47"/>
                <a:gd name="T5" fmla="*/ 0 h 2"/>
                <a:gd name="T6" fmla="*/ 1870 w 47"/>
                <a:gd name="T7" fmla="*/ 1600 h 2"/>
                <a:gd name="T8" fmla="*/ 5610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4" name="Serbest Biçim 31"/>
            <p:cNvSpPr>
              <a:spLocks/>
            </p:cNvSpPr>
            <p:nvPr/>
          </p:nvSpPr>
          <p:spPr bwMode="invGray">
            <a:xfrm>
              <a:off x="11409578" y="1528876"/>
              <a:ext cx="31019" cy="3200"/>
            </a:xfrm>
            <a:custGeom>
              <a:avLst/>
              <a:gdLst>
                <a:gd name="T0" fmla="*/ 0 w 33"/>
                <a:gd name="T1" fmla="*/ 1067 h 3"/>
                <a:gd name="T2" fmla="*/ 0 w 33"/>
                <a:gd name="T3" fmla="*/ 1067 h 3"/>
                <a:gd name="T4" fmla="*/ 31019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5" name="Serbest Biçim 32"/>
            <p:cNvSpPr>
              <a:spLocks/>
            </p:cNvSpPr>
            <p:nvPr/>
          </p:nvSpPr>
          <p:spPr bwMode="invGray">
            <a:xfrm>
              <a:off x="11618956" y="1532078"/>
              <a:ext cx="5170" cy="0"/>
            </a:xfrm>
            <a:custGeom>
              <a:avLst/>
              <a:gdLst>
                <a:gd name="T0" fmla="*/ 2585 w 6"/>
                <a:gd name="T1" fmla="*/ 1 h 1"/>
                <a:gd name="T2" fmla="*/ 2585 w 6"/>
                <a:gd name="T3" fmla="*/ 1 h 1"/>
                <a:gd name="T4" fmla="*/ 5170 w 6"/>
                <a:gd name="T5" fmla="*/ 1 h 1"/>
                <a:gd name="T6" fmla="*/ 258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6" name="Serbest Biçim 33"/>
            <p:cNvSpPr>
              <a:spLocks/>
            </p:cNvSpPr>
            <p:nvPr/>
          </p:nvSpPr>
          <p:spPr bwMode="invGray">
            <a:xfrm>
              <a:off x="11598276" y="1533677"/>
              <a:ext cx="28433" cy="1601"/>
            </a:xfrm>
            <a:custGeom>
              <a:avLst/>
              <a:gdLst>
                <a:gd name="T0" fmla="*/ 22930 w 31"/>
                <a:gd name="T1" fmla="*/ 0 h 3"/>
                <a:gd name="T2" fmla="*/ 22930 w 31"/>
                <a:gd name="T3" fmla="*/ 0 h 3"/>
                <a:gd name="T4" fmla="*/ 0 w 31"/>
                <a:gd name="T5" fmla="*/ 1601 h 3"/>
                <a:gd name="T6" fmla="*/ 28433 w 31"/>
                <a:gd name="T7" fmla="*/ 1067 h 3"/>
                <a:gd name="T8" fmla="*/ 22930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7" name="Serbest Biçim 34"/>
            <p:cNvSpPr>
              <a:spLocks/>
            </p:cNvSpPr>
            <p:nvPr/>
          </p:nvSpPr>
          <p:spPr bwMode="invGray">
            <a:xfrm>
              <a:off x="11138168" y="1535278"/>
              <a:ext cx="188695" cy="24002"/>
            </a:xfrm>
            <a:custGeom>
              <a:avLst/>
              <a:gdLst>
                <a:gd name="T0" fmla="*/ 57180 w 198"/>
                <a:gd name="T1" fmla="*/ 24002 h 27"/>
                <a:gd name="T2" fmla="*/ 57180 w 198"/>
                <a:gd name="T3" fmla="*/ 24002 h 27"/>
                <a:gd name="T4" fmla="*/ 148669 w 198"/>
                <a:gd name="T5" fmla="*/ 21335 h 27"/>
                <a:gd name="T6" fmla="*/ 127703 w 198"/>
                <a:gd name="T7" fmla="*/ 0 h 27"/>
                <a:gd name="T8" fmla="*/ 84817 w 198"/>
                <a:gd name="T9" fmla="*/ 5334 h 27"/>
                <a:gd name="T10" fmla="*/ 141998 w 198"/>
                <a:gd name="T11" fmla="*/ 12445 h 27"/>
                <a:gd name="T12" fmla="*/ 70522 w 198"/>
                <a:gd name="T13" fmla="*/ 9779 h 27"/>
                <a:gd name="T14" fmla="*/ 12389 w 198"/>
                <a:gd name="T15" fmla="*/ 22224 h 27"/>
                <a:gd name="T16" fmla="*/ 60039 w 198"/>
                <a:gd name="T17" fmla="*/ 20446 h 27"/>
                <a:gd name="T18" fmla="*/ 57180 w 198"/>
                <a:gd name="T19" fmla="*/ 24002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8" name="Serbest Biçim 35"/>
            <p:cNvSpPr>
              <a:spLocks/>
            </p:cNvSpPr>
            <p:nvPr/>
          </p:nvSpPr>
          <p:spPr bwMode="invGray">
            <a:xfrm>
              <a:off x="11267410" y="1530476"/>
              <a:ext cx="93056" cy="4801"/>
            </a:xfrm>
            <a:custGeom>
              <a:avLst/>
              <a:gdLst>
                <a:gd name="T0" fmla="*/ 76306 w 100"/>
                <a:gd name="T1" fmla="*/ 4801 h 6"/>
                <a:gd name="T2" fmla="*/ 76306 w 100"/>
                <a:gd name="T3" fmla="*/ 4801 h 6"/>
                <a:gd name="T4" fmla="*/ 93056 w 100"/>
                <a:gd name="T5" fmla="*/ 4801 h 6"/>
                <a:gd name="T6" fmla="*/ 35361 w 100"/>
                <a:gd name="T7" fmla="*/ 0 h 6"/>
                <a:gd name="T8" fmla="*/ 0 w 100"/>
                <a:gd name="T9" fmla="*/ 4001 h 6"/>
                <a:gd name="T10" fmla="*/ 81889 w 100"/>
                <a:gd name="T11" fmla="*/ 4801 h 6"/>
                <a:gd name="T12" fmla="*/ 76306 w 100"/>
                <a:gd name="T13" fmla="*/ 480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9" name="Serbest Biçim 36"/>
            <p:cNvSpPr>
              <a:spLocks/>
            </p:cNvSpPr>
            <p:nvPr/>
          </p:nvSpPr>
          <p:spPr bwMode="invGray">
            <a:xfrm>
              <a:off x="11360467" y="1533677"/>
              <a:ext cx="136998" cy="11202"/>
            </a:xfrm>
            <a:custGeom>
              <a:avLst/>
              <a:gdLst>
                <a:gd name="T0" fmla="*/ 77182 w 142"/>
                <a:gd name="T1" fmla="*/ 2400 h 14"/>
                <a:gd name="T2" fmla="*/ 77182 w 142"/>
                <a:gd name="T3" fmla="*/ 2400 h 14"/>
                <a:gd name="T4" fmla="*/ 47274 w 142"/>
                <a:gd name="T5" fmla="*/ 11202 h 14"/>
                <a:gd name="T6" fmla="*/ 113843 w 142"/>
                <a:gd name="T7" fmla="*/ 6401 h 14"/>
                <a:gd name="T8" fmla="*/ 78147 w 142"/>
                <a:gd name="T9" fmla="*/ 2400 h 14"/>
                <a:gd name="T10" fmla="*/ 122526 w 142"/>
                <a:gd name="T11" fmla="*/ 1600 h 14"/>
                <a:gd name="T12" fmla="*/ 80076 w 142"/>
                <a:gd name="T13" fmla="*/ 0 h 14"/>
                <a:gd name="T14" fmla="*/ 82006 w 142"/>
                <a:gd name="T15" fmla="*/ 800 h 14"/>
                <a:gd name="T16" fmla="*/ 82006 w 142"/>
                <a:gd name="T17" fmla="*/ 800 h 14"/>
                <a:gd name="T18" fmla="*/ 82006 w 142"/>
                <a:gd name="T19" fmla="*/ 800 h 14"/>
                <a:gd name="T20" fmla="*/ 82971 w 142"/>
                <a:gd name="T21" fmla="*/ 800 h 14"/>
                <a:gd name="T22" fmla="*/ 81041 w 142"/>
                <a:gd name="T23" fmla="*/ 800 h 14"/>
                <a:gd name="T24" fmla="*/ 77182 w 142"/>
                <a:gd name="T25" fmla="*/ 2400 h 14"/>
                <a:gd name="T26" fmla="*/ 81041 w 142"/>
                <a:gd name="T27" fmla="*/ 800 h 14"/>
                <a:gd name="T28" fmla="*/ 82006 w 142"/>
                <a:gd name="T29" fmla="*/ 800 h 14"/>
                <a:gd name="T30" fmla="*/ 82006 w 142"/>
                <a:gd name="T31" fmla="*/ 800 h 14"/>
                <a:gd name="T32" fmla="*/ 0 w 142"/>
                <a:gd name="T33" fmla="*/ 2400 h 14"/>
                <a:gd name="T34" fmla="*/ 77182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0" name="Serbest Biçim 37"/>
            <p:cNvSpPr>
              <a:spLocks/>
            </p:cNvSpPr>
            <p:nvPr/>
          </p:nvSpPr>
          <p:spPr bwMode="invGray">
            <a:xfrm>
              <a:off x="11836084" y="1554479"/>
              <a:ext cx="7754" cy="1600"/>
            </a:xfrm>
            <a:custGeom>
              <a:avLst/>
              <a:gdLst>
                <a:gd name="T0" fmla="*/ 7754 w 11"/>
                <a:gd name="T1" fmla="*/ 1600 h 1"/>
                <a:gd name="T2" fmla="*/ 7754 w 11"/>
                <a:gd name="T3" fmla="*/ 1600 h 1"/>
                <a:gd name="T4" fmla="*/ 5639 w 11"/>
                <a:gd name="T5" fmla="*/ 0 h 1"/>
                <a:gd name="T6" fmla="*/ 7754 w 11"/>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1" name="Serbest Biçim 38"/>
            <p:cNvSpPr>
              <a:spLocks/>
            </p:cNvSpPr>
            <p:nvPr/>
          </p:nvSpPr>
          <p:spPr bwMode="invGray">
            <a:xfrm>
              <a:off x="11763708" y="1543278"/>
              <a:ext cx="118904" cy="9601"/>
            </a:xfrm>
            <a:custGeom>
              <a:avLst/>
              <a:gdLst>
                <a:gd name="T0" fmla="*/ 46782 w 122"/>
                <a:gd name="T1" fmla="*/ 8801 h 12"/>
                <a:gd name="T2" fmla="*/ 46782 w 122"/>
                <a:gd name="T3" fmla="*/ 8801 h 12"/>
                <a:gd name="T4" fmla="*/ 76995 w 122"/>
                <a:gd name="T5" fmla="*/ 7201 h 12"/>
                <a:gd name="T6" fmla="*/ 77970 w 122"/>
                <a:gd name="T7" fmla="*/ 9601 h 12"/>
                <a:gd name="T8" fmla="*/ 81868 w 122"/>
                <a:gd name="T9" fmla="*/ 5601 h 12"/>
                <a:gd name="T10" fmla="*/ 76021 w 122"/>
                <a:gd name="T11" fmla="*/ 6401 h 12"/>
                <a:gd name="T12" fmla="*/ 5848 w 122"/>
                <a:gd name="T13" fmla="*/ 0 h 12"/>
                <a:gd name="T14" fmla="*/ 46782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2" name="Serbest Biçim 39"/>
            <p:cNvSpPr>
              <a:spLocks/>
            </p:cNvSpPr>
            <p:nvPr/>
          </p:nvSpPr>
          <p:spPr bwMode="invGray">
            <a:xfrm>
              <a:off x="11554333" y="1543279"/>
              <a:ext cx="69793" cy="6401"/>
            </a:xfrm>
            <a:custGeom>
              <a:avLst/>
              <a:gdLst>
                <a:gd name="T0" fmla="*/ 66020 w 74"/>
                <a:gd name="T1" fmla="*/ 0 h 6"/>
                <a:gd name="T2" fmla="*/ 66020 w 74"/>
                <a:gd name="T3" fmla="*/ 0 h 6"/>
                <a:gd name="T4" fmla="*/ 0 w 74"/>
                <a:gd name="T5" fmla="*/ 2134 h 6"/>
                <a:gd name="T6" fmla="*/ 33953 w 74"/>
                <a:gd name="T7" fmla="*/ 6401 h 6"/>
                <a:gd name="T8" fmla="*/ 32067 w 74"/>
                <a:gd name="T9" fmla="*/ 4267 h 6"/>
                <a:gd name="T10" fmla="*/ 66020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3" name="Serbest Biçim 40"/>
            <p:cNvSpPr>
              <a:spLocks/>
            </p:cNvSpPr>
            <p:nvPr/>
          </p:nvSpPr>
          <p:spPr bwMode="invGray">
            <a:xfrm>
              <a:off x="11223468" y="1527277"/>
              <a:ext cx="38774" cy="6401"/>
            </a:xfrm>
            <a:custGeom>
              <a:avLst/>
              <a:gdLst>
                <a:gd name="T0" fmla="*/ 30050 w 40"/>
                <a:gd name="T1" fmla="*/ 4572 h 7"/>
                <a:gd name="T2" fmla="*/ 30050 w 40"/>
                <a:gd name="T3" fmla="*/ 4572 h 7"/>
                <a:gd name="T4" fmla="*/ 38774 w 40"/>
                <a:gd name="T5" fmla="*/ 0 h 7"/>
                <a:gd name="T6" fmla="*/ 0 w 40"/>
                <a:gd name="T7" fmla="*/ 6401 h 7"/>
                <a:gd name="T8" fmla="*/ 30050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4" name="Serbest Biçim 41"/>
            <p:cNvSpPr>
              <a:spLocks/>
            </p:cNvSpPr>
            <p:nvPr/>
          </p:nvSpPr>
          <p:spPr bwMode="invGray">
            <a:xfrm>
              <a:off x="11145920" y="1528876"/>
              <a:ext cx="23265" cy="3200"/>
            </a:xfrm>
            <a:custGeom>
              <a:avLst/>
              <a:gdLst>
                <a:gd name="T0" fmla="*/ 20357 w 24"/>
                <a:gd name="T1" fmla="*/ 3200 h 4"/>
                <a:gd name="T2" fmla="*/ 20357 w 24"/>
                <a:gd name="T3" fmla="*/ 3200 h 4"/>
                <a:gd name="T4" fmla="*/ 23265 w 24"/>
                <a:gd name="T5" fmla="*/ 0 h 4"/>
                <a:gd name="T6" fmla="*/ 0 w 24"/>
                <a:gd name="T7" fmla="*/ 2400 h 4"/>
                <a:gd name="T8" fmla="*/ 2035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5" name="Serbest Biçim 42"/>
            <p:cNvSpPr>
              <a:spLocks/>
            </p:cNvSpPr>
            <p:nvPr/>
          </p:nvSpPr>
          <p:spPr bwMode="invGray">
            <a:xfrm>
              <a:off x="6198459" y="1567281"/>
              <a:ext cx="20679" cy="1600"/>
            </a:xfrm>
            <a:custGeom>
              <a:avLst/>
              <a:gdLst>
                <a:gd name="T0" fmla="*/ 20679 w 21"/>
                <a:gd name="T1" fmla="*/ 0 h 1"/>
                <a:gd name="T2" fmla="*/ 20679 w 21"/>
                <a:gd name="T3" fmla="*/ 0 h 1"/>
                <a:gd name="T4" fmla="*/ 0 w 21"/>
                <a:gd name="T5" fmla="*/ 1600 h 1"/>
                <a:gd name="T6" fmla="*/ 20679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6" name="Serbest Biçim 43"/>
            <p:cNvSpPr>
              <a:spLocks/>
            </p:cNvSpPr>
            <p:nvPr/>
          </p:nvSpPr>
          <p:spPr bwMode="invGray">
            <a:xfrm>
              <a:off x="6356138" y="1565681"/>
              <a:ext cx="10340" cy="0"/>
            </a:xfrm>
            <a:custGeom>
              <a:avLst/>
              <a:gdLst>
                <a:gd name="T0" fmla="*/ 6204 w 10"/>
                <a:gd name="T1" fmla="*/ 1 h 2"/>
                <a:gd name="T2" fmla="*/ 6204 w 10"/>
                <a:gd name="T3" fmla="*/ 1 h 2"/>
                <a:gd name="T4" fmla="*/ 10340 w 10"/>
                <a:gd name="T5" fmla="*/ 0 h 2"/>
                <a:gd name="T6" fmla="*/ 6204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7" name="Serbest Biçim 44"/>
            <p:cNvSpPr>
              <a:spLocks/>
            </p:cNvSpPr>
            <p:nvPr/>
          </p:nvSpPr>
          <p:spPr bwMode="invGray">
            <a:xfrm>
              <a:off x="8951358" y="1522476"/>
              <a:ext cx="62037" cy="6401"/>
            </a:xfrm>
            <a:custGeom>
              <a:avLst/>
              <a:gdLst>
                <a:gd name="T0" fmla="*/ 62037 w 65"/>
                <a:gd name="T1" fmla="*/ 6401 h 9"/>
                <a:gd name="T2" fmla="*/ 62037 w 65"/>
                <a:gd name="T3" fmla="*/ 6401 h 9"/>
                <a:gd name="T4" fmla="*/ 3818 w 65"/>
                <a:gd name="T5" fmla="*/ 2845 h 9"/>
                <a:gd name="T6" fmla="*/ 12407 w 65"/>
                <a:gd name="T7" fmla="*/ 5690 h 9"/>
                <a:gd name="T8" fmla="*/ 62037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8" name="Serbest Biçim 45"/>
            <p:cNvSpPr>
              <a:spLocks/>
            </p:cNvSpPr>
            <p:nvPr/>
          </p:nvSpPr>
          <p:spPr bwMode="invGray">
            <a:xfrm>
              <a:off x="7537428" y="1546478"/>
              <a:ext cx="28434" cy="3200"/>
            </a:xfrm>
            <a:custGeom>
              <a:avLst/>
              <a:gdLst>
                <a:gd name="T0" fmla="*/ 0 w 29"/>
                <a:gd name="T1" fmla="*/ 2400 h 4"/>
                <a:gd name="T2" fmla="*/ 0 w 29"/>
                <a:gd name="T3" fmla="*/ 2400 h 4"/>
                <a:gd name="T4" fmla="*/ 8824 w 29"/>
                <a:gd name="T5" fmla="*/ 3200 h 4"/>
                <a:gd name="T6" fmla="*/ 28434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9" name="Serbest Biçim 46"/>
            <p:cNvSpPr>
              <a:spLocks/>
            </p:cNvSpPr>
            <p:nvPr/>
          </p:nvSpPr>
          <p:spPr bwMode="invGray">
            <a:xfrm>
              <a:off x="7477976" y="1562480"/>
              <a:ext cx="38772" cy="3200"/>
            </a:xfrm>
            <a:custGeom>
              <a:avLst/>
              <a:gdLst>
                <a:gd name="T0" fmla="*/ 38772 w 40"/>
                <a:gd name="T1" fmla="*/ 3200 h 3"/>
                <a:gd name="T2" fmla="*/ 38772 w 40"/>
                <a:gd name="T3" fmla="*/ 3200 h 3"/>
                <a:gd name="T4" fmla="*/ 0 w 40"/>
                <a:gd name="T5" fmla="*/ 0 h 3"/>
                <a:gd name="T6" fmla="*/ 38772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0" name="Serbest Biçim 47"/>
            <p:cNvSpPr>
              <a:spLocks/>
            </p:cNvSpPr>
            <p:nvPr/>
          </p:nvSpPr>
          <p:spPr bwMode="invGray">
            <a:xfrm>
              <a:off x="5410072" y="1568881"/>
              <a:ext cx="36188" cy="3200"/>
            </a:xfrm>
            <a:custGeom>
              <a:avLst/>
              <a:gdLst>
                <a:gd name="T0" fmla="*/ 22856 w 38"/>
                <a:gd name="T1" fmla="*/ 0 h 5"/>
                <a:gd name="T2" fmla="*/ 22856 w 38"/>
                <a:gd name="T3" fmla="*/ 0 h 5"/>
                <a:gd name="T4" fmla="*/ 0 w 38"/>
                <a:gd name="T5" fmla="*/ 3200 h 5"/>
                <a:gd name="T6" fmla="*/ 22856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1" name="Serbest Biçim 48"/>
            <p:cNvSpPr>
              <a:spLocks/>
            </p:cNvSpPr>
            <p:nvPr/>
          </p:nvSpPr>
          <p:spPr bwMode="invGray">
            <a:xfrm>
              <a:off x="10205025" y="1532077"/>
              <a:ext cx="62037" cy="4800"/>
            </a:xfrm>
            <a:custGeom>
              <a:avLst/>
              <a:gdLst>
                <a:gd name="T0" fmla="*/ 62037 w 65"/>
                <a:gd name="T1" fmla="*/ 2400 h 6"/>
                <a:gd name="T2" fmla="*/ 62037 w 65"/>
                <a:gd name="T3" fmla="*/ 2400 h 6"/>
                <a:gd name="T4" fmla="*/ 0 w 65"/>
                <a:gd name="T5" fmla="*/ 0 h 6"/>
                <a:gd name="T6" fmla="*/ 62037 w 65"/>
                <a:gd name="T7" fmla="*/ 240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2" name="Serbest Biçim 49"/>
            <p:cNvSpPr>
              <a:spLocks/>
            </p:cNvSpPr>
            <p:nvPr/>
          </p:nvSpPr>
          <p:spPr bwMode="invGray">
            <a:xfrm>
              <a:off x="6257913" y="1527276"/>
              <a:ext cx="18093" cy="1601"/>
            </a:xfrm>
            <a:custGeom>
              <a:avLst/>
              <a:gdLst>
                <a:gd name="T0" fmla="*/ 15508 w 21"/>
                <a:gd name="T1" fmla="*/ 0 h 2"/>
                <a:gd name="T2" fmla="*/ 15508 w 21"/>
                <a:gd name="T3" fmla="*/ 0 h 2"/>
                <a:gd name="T4" fmla="*/ 0 w 21"/>
                <a:gd name="T5" fmla="*/ 1601 h 2"/>
                <a:gd name="T6" fmla="*/ 15508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3" name="Serbest Biçim 50"/>
            <p:cNvSpPr>
              <a:spLocks/>
            </p:cNvSpPr>
            <p:nvPr/>
          </p:nvSpPr>
          <p:spPr bwMode="invGray">
            <a:xfrm>
              <a:off x="10135234" y="1528877"/>
              <a:ext cx="69791" cy="4800"/>
            </a:xfrm>
            <a:custGeom>
              <a:avLst/>
              <a:gdLst>
                <a:gd name="T0" fmla="*/ 0 w 75"/>
                <a:gd name="T1" fmla="*/ 3600 h 4"/>
                <a:gd name="T2" fmla="*/ 0 w 75"/>
                <a:gd name="T3" fmla="*/ 3600 h 4"/>
                <a:gd name="T4" fmla="*/ 12097 w 75"/>
                <a:gd name="T5" fmla="*/ 4800 h 4"/>
                <a:gd name="T6" fmla="*/ 69791 w 75"/>
                <a:gd name="T7" fmla="*/ 3600 h 4"/>
                <a:gd name="T8" fmla="*/ 0 w 75"/>
                <a:gd name="T9" fmla="*/ 3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4" name="Serbest Biçim 51"/>
            <p:cNvSpPr>
              <a:spLocks/>
            </p:cNvSpPr>
            <p:nvPr/>
          </p:nvSpPr>
          <p:spPr bwMode="invGray">
            <a:xfrm>
              <a:off x="2582212" y="1560880"/>
              <a:ext cx="7754" cy="1600"/>
            </a:xfrm>
            <a:custGeom>
              <a:avLst/>
              <a:gdLst>
                <a:gd name="T0" fmla="*/ 7754 w 8"/>
                <a:gd name="T1" fmla="*/ 1600 h 1"/>
                <a:gd name="T2" fmla="*/ 7754 w 8"/>
                <a:gd name="T3" fmla="*/ 1600 h 1"/>
                <a:gd name="T4" fmla="*/ 969 w 8"/>
                <a:gd name="T5" fmla="*/ 0 h 1"/>
                <a:gd name="T6" fmla="*/ 7754 w 8"/>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5" name="Serbest Biçim 52"/>
            <p:cNvSpPr>
              <a:spLocks/>
            </p:cNvSpPr>
            <p:nvPr/>
          </p:nvSpPr>
          <p:spPr bwMode="invGray">
            <a:xfrm>
              <a:off x="1762805" y="1522476"/>
              <a:ext cx="33604" cy="0"/>
            </a:xfrm>
            <a:custGeom>
              <a:avLst/>
              <a:gdLst>
                <a:gd name="T0" fmla="*/ 0 w 36"/>
                <a:gd name="T1" fmla="*/ 1 h 1"/>
                <a:gd name="T2" fmla="*/ 0 w 36"/>
                <a:gd name="T3" fmla="*/ 1 h 1"/>
                <a:gd name="T4" fmla="*/ 33604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3"/>
            <p:cNvSpPr>
              <a:spLocks/>
            </p:cNvSpPr>
            <p:nvPr/>
          </p:nvSpPr>
          <p:spPr bwMode="invGray">
            <a:xfrm>
              <a:off x="10812472" y="1530476"/>
              <a:ext cx="18093" cy="1601"/>
            </a:xfrm>
            <a:custGeom>
              <a:avLst/>
              <a:gdLst>
                <a:gd name="T0" fmla="*/ 0 w 20"/>
                <a:gd name="T1" fmla="*/ 1601 h 1"/>
                <a:gd name="T2" fmla="*/ 0 w 20"/>
                <a:gd name="T3" fmla="*/ 1601 h 1"/>
                <a:gd name="T4" fmla="*/ 0 w 20"/>
                <a:gd name="T5" fmla="*/ 1601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4"/>
            <p:cNvSpPr>
              <a:spLocks/>
            </p:cNvSpPr>
            <p:nvPr/>
          </p:nvSpPr>
          <p:spPr bwMode="invGray">
            <a:xfrm>
              <a:off x="10897772" y="1544879"/>
              <a:ext cx="7755" cy="3200"/>
            </a:xfrm>
            <a:custGeom>
              <a:avLst/>
              <a:gdLst>
                <a:gd name="T0" fmla="*/ 7755 w 8"/>
                <a:gd name="T1" fmla="*/ 0 h 3"/>
                <a:gd name="T2" fmla="*/ 7755 w 8"/>
                <a:gd name="T3" fmla="*/ 0 h 3"/>
                <a:gd name="T4" fmla="*/ 0 w 8"/>
                <a:gd name="T5" fmla="*/ 3200 h 3"/>
                <a:gd name="T6" fmla="*/ 7755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8" name="Serbest Biçim 55"/>
            <p:cNvSpPr>
              <a:spLocks/>
            </p:cNvSpPr>
            <p:nvPr/>
          </p:nvSpPr>
          <p:spPr bwMode="invGray">
            <a:xfrm>
              <a:off x="9946537" y="1554481"/>
              <a:ext cx="5170" cy="0"/>
            </a:xfrm>
            <a:custGeom>
              <a:avLst/>
              <a:gdLst>
                <a:gd name="T0" fmla="*/ 1034 w 5"/>
                <a:gd name="T1" fmla="*/ 0 h 1"/>
                <a:gd name="T2" fmla="*/ 1034 w 5"/>
                <a:gd name="T3" fmla="*/ 0 h 1"/>
                <a:gd name="T4" fmla="*/ 0 w 5"/>
                <a:gd name="T5" fmla="*/ 0 h 1"/>
                <a:gd name="T6" fmla="*/ 1034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9" name="Serbest Biçim 56"/>
            <p:cNvSpPr>
              <a:spLocks/>
            </p:cNvSpPr>
            <p:nvPr/>
          </p:nvSpPr>
          <p:spPr bwMode="invGray">
            <a:xfrm>
              <a:off x="10817643" y="1532078"/>
              <a:ext cx="23263" cy="0"/>
            </a:xfrm>
            <a:custGeom>
              <a:avLst/>
              <a:gdLst>
                <a:gd name="T0" fmla="*/ 23263 w 25"/>
                <a:gd name="T1" fmla="*/ 1 h 1"/>
                <a:gd name="T2" fmla="*/ 23263 w 25"/>
                <a:gd name="T3" fmla="*/ 1 h 1"/>
                <a:gd name="T4" fmla="*/ 0 w 25"/>
                <a:gd name="T5" fmla="*/ 0 h 1"/>
                <a:gd name="T6" fmla="*/ 2326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0" name="Serbest Biçim 57"/>
            <p:cNvSpPr>
              <a:spLocks/>
            </p:cNvSpPr>
            <p:nvPr/>
          </p:nvSpPr>
          <p:spPr bwMode="invGray">
            <a:xfrm>
              <a:off x="10835735" y="1530476"/>
              <a:ext cx="20679" cy="1601"/>
            </a:xfrm>
            <a:custGeom>
              <a:avLst/>
              <a:gdLst>
                <a:gd name="T0" fmla="*/ 0 w 20"/>
                <a:gd name="T1" fmla="*/ 1601 h 1"/>
                <a:gd name="T2" fmla="*/ 0 w 20"/>
                <a:gd name="T3" fmla="*/ 1601 h 1"/>
                <a:gd name="T4" fmla="*/ 18611 w 20"/>
                <a:gd name="T5" fmla="*/ 1601 h 1"/>
                <a:gd name="T6" fmla="*/ 0 w 20"/>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1" name="Serbest Biçim 58"/>
            <p:cNvSpPr>
              <a:spLocks/>
            </p:cNvSpPr>
            <p:nvPr/>
          </p:nvSpPr>
          <p:spPr bwMode="invGray">
            <a:xfrm>
              <a:off x="10786623" y="1532077"/>
              <a:ext cx="31019" cy="1600"/>
            </a:xfrm>
            <a:custGeom>
              <a:avLst/>
              <a:gdLst>
                <a:gd name="T0" fmla="*/ 0 w 31"/>
                <a:gd name="T1" fmla="*/ 0 h 1"/>
                <a:gd name="T2" fmla="*/ 0 w 31"/>
                <a:gd name="T3" fmla="*/ 0 h 1"/>
                <a:gd name="T4" fmla="*/ 31019 w 31"/>
                <a:gd name="T5" fmla="*/ 1600 h 1"/>
                <a:gd name="T6" fmla="*/ 27017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2" name="Serbest Biçim 59"/>
            <p:cNvSpPr>
              <a:spLocks/>
            </p:cNvSpPr>
            <p:nvPr/>
          </p:nvSpPr>
          <p:spPr bwMode="invGray">
            <a:xfrm>
              <a:off x="4091782" y="1554479"/>
              <a:ext cx="20679" cy="1600"/>
            </a:xfrm>
            <a:custGeom>
              <a:avLst/>
              <a:gdLst>
                <a:gd name="T0" fmla="*/ 20679 w 23"/>
                <a:gd name="T1" fmla="*/ 0 h 2"/>
                <a:gd name="T2" fmla="*/ 20679 w 23"/>
                <a:gd name="T3" fmla="*/ 0 h 2"/>
                <a:gd name="T4" fmla="*/ 17083 w 23"/>
                <a:gd name="T5" fmla="*/ 0 h 2"/>
                <a:gd name="T6" fmla="*/ 20679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3" name="Serbest Biçim 60"/>
            <p:cNvSpPr>
              <a:spLocks/>
            </p:cNvSpPr>
            <p:nvPr/>
          </p:nvSpPr>
          <p:spPr bwMode="invGray">
            <a:xfrm>
              <a:off x="8527439" y="1568882"/>
              <a:ext cx="2584" cy="1601"/>
            </a:xfrm>
            <a:custGeom>
              <a:avLst/>
              <a:gdLst>
                <a:gd name="T0" fmla="*/ 861 w 3"/>
                <a:gd name="T1" fmla="*/ 1601 h 1"/>
                <a:gd name="T2" fmla="*/ 861 w 3"/>
                <a:gd name="T3" fmla="*/ 1601 h 1"/>
                <a:gd name="T4" fmla="*/ 2584 w 3"/>
                <a:gd name="T5" fmla="*/ 0 h 1"/>
                <a:gd name="T6" fmla="*/ 0 w 3"/>
                <a:gd name="T7" fmla="*/ 0 h 1"/>
                <a:gd name="T8" fmla="*/ 861 w 3"/>
                <a:gd name="T9" fmla="*/ 160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4" name="Serbest Biçim 61"/>
            <p:cNvSpPr>
              <a:spLocks/>
            </p:cNvSpPr>
            <p:nvPr/>
          </p:nvSpPr>
          <p:spPr bwMode="invGray">
            <a:xfrm>
              <a:off x="8460231" y="1557680"/>
              <a:ext cx="67207" cy="14401"/>
            </a:xfrm>
            <a:custGeom>
              <a:avLst/>
              <a:gdLst>
                <a:gd name="T0" fmla="*/ 0 w 69"/>
                <a:gd name="T1" fmla="*/ 14401 h 17"/>
                <a:gd name="T2" fmla="*/ 0 w 69"/>
                <a:gd name="T3" fmla="*/ 14401 h 17"/>
                <a:gd name="T4" fmla="*/ 67207 w 69"/>
                <a:gd name="T5" fmla="*/ 11013 h 17"/>
                <a:gd name="T6" fmla="*/ 44805 w 69"/>
                <a:gd name="T7" fmla="*/ 0 h 17"/>
                <a:gd name="T8" fmla="*/ 0 w 69"/>
                <a:gd name="T9" fmla="*/ 14401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5" name="Serbest Biçim 62"/>
            <p:cNvSpPr>
              <a:spLocks noEditPoints="1"/>
            </p:cNvSpPr>
            <p:nvPr/>
          </p:nvSpPr>
          <p:spPr bwMode="invGray">
            <a:xfrm>
              <a:off x="1561185" y="1514474"/>
              <a:ext cx="9564057" cy="64008"/>
            </a:xfrm>
            <a:custGeom>
              <a:avLst/>
              <a:gdLst>
                <a:gd name="T0" fmla="*/ 9111123 w 10030"/>
                <a:gd name="T1" fmla="*/ 21336 h 75"/>
                <a:gd name="T2" fmla="*/ 9047236 w 10030"/>
                <a:gd name="T3" fmla="*/ 19629 h 75"/>
                <a:gd name="T4" fmla="*/ 5013740 w 10030"/>
                <a:gd name="T5" fmla="*/ 51206 h 75"/>
                <a:gd name="T6" fmla="*/ 4359608 w 10030"/>
                <a:gd name="T7" fmla="*/ 55474 h 75"/>
                <a:gd name="T8" fmla="*/ 4657114 w 10030"/>
                <a:gd name="T9" fmla="*/ 52060 h 75"/>
                <a:gd name="T10" fmla="*/ 4855451 w 10030"/>
                <a:gd name="T11" fmla="*/ 47793 h 75"/>
                <a:gd name="T12" fmla="*/ 5015647 w 10030"/>
                <a:gd name="T13" fmla="*/ 51206 h 75"/>
                <a:gd name="T14" fmla="*/ 5301711 w 10030"/>
                <a:gd name="T15" fmla="*/ 52913 h 75"/>
                <a:gd name="T16" fmla="*/ 5726992 w 10030"/>
                <a:gd name="T17" fmla="*/ 47793 h 75"/>
                <a:gd name="T18" fmla="*/ 6014962 w 10030"/>
                <a:gd name="T19" fmla="*/ 27310 h 75"/>
                <a:gd name="T20" fmla="*/ 5977774 w 10030"/>
                <a:gd name="T21" fmla="*/ 44379 h 75"/>
                <a:gd name="T22" fmla="*/ 6355378 w 10030"/>
                <a:gd name="T23" fmla="*/ 34991 h 75"/>
                <a:gd name="T24" fmla="*/ 6489828 w 10030"/>
                <a:gd name="T25" fmla="*/ 45232 h 75"/>
                <a:gd name="T26" fmla="*/ 6869339 w 10030"/>
                <a:gd name="T27" fmla="*/ 42672 h 75"/>
                <a:gd name="T28" fmla="*/ 7137285 w 10030"/>
                <a:gd name="T29" fmla="*/ 52913 h 75"/>
                <a:gd name="T30" fmla="*/ 7310830 w 10030"/>
                <a:gd name="T31" fmla="*/ 52060 h 75"/>
                <a:gd name="T32" fmla="*/ 7551123 w 10030"/>
                <a:gd name="T33" fmla="*/ 53767 h 75"/>
                <a:gd name="T34" fmla="*/ 7799045 w 10030"/>
                <a:gd name="T35" fmla="*/ 43525 h 75"/>
                <a:gd name="T36" fmla="*/ 8010732 w 10030"/>
                <a:gd name="T37" fmla="*/ 26457 h 75"/>
                <a:gd name="T38" fmla="*/ 8288214 w 10030"/>
                <a:gd name="T39" fmla="*/ 49500 h 75"/>
                <a:gd name="T40" fmla="*/ 8662003 w 10030"/>
                <a:gd name="T41" fmla="*/ 52060 h 75"/>
                <a:gd name="T42" fmla="*/ 9056771 w 10030"/>
                <a:gd name="T43" fmla="*/ 37551 h 75"/>
                <a:gd name="T44" fmla="*/ 9220781 w 10030"/>
                <a:gd name="T45" fmla="*/ 38405 h 75"/>
                <a:gd name="T46" fmla="*/ 9418165 w 10030"/>
                <a:gd name="T47" fmla="*/ 27310 h 75"/>
                <a:gd name="T48" fmla="*/ 9282761 w 10030"/>
                <a:gd name="T49" fmla="*/ 17922 h 75"/>
                <a:gd name="T50" fmla="*/ 9188360 w 10030"/>
                <a:gd name="T51" fmla="*/ 23043 h 75"/>
                <a:gd name="T52" fmla="*/ 8858434 w 10030"/>
                <a:gd name="T53" fmla="*/ 18776 h 75"/>
                <a:gd name="T54" fmla="*/ 8103226 w 10030"/>
                <a:gd name="T55" fmla="*/ 10241 h 75"/>
                <a:gd name="T56" fmla="*/ 7532052 w 10030"/>
                <a:gd name="T57" fmla="*/ 17922 h 75"/>
                <a:gd name="T58" fmla="*/ 7412859 w 10030"/>
                <a:gd name="T59" fmla="*/ 18776 h 75"/>
                <a:gd name="T60" fmla="*/ 7144913 w 10030"/>
                <a:gd name="T61" fmla="*/ 27310 h 75"/>
                <a:gd name="T62" fmla="*/ 6855989 w 10030"/>
                <a:gd name="T63" fmla="*/ 26457 h 75"/>
                <a:gd name="T64" fmla="*/ 6119852 w 10030"/>
                <a:gd name="T65" fmla="*/ 17069 h 75"/>
                <a:gd name="T66" fmla="*/ 5957750 w 10030"/>
                <a:gd name="T67" fmla="*/ 20483 h 75"/>
                <a:gd name="T68" fmla="*/ 5552493 w 10030"/>
                <a:gd name="T69" fmla="*/ 23896 h 75"/>
                <a:gd name="T70" fmla="*/ 5170121 w 10030"/>
                <a:gd name="T71" fmla="*/ 9388 h 75"/>
                <a:gd name="T72" fmla="*/ 4696209 w 10030"/>
                <a:gd name="T73" fmla="*/ 13655 h 75"/>
                <a:gd name="T74" fmla="*/ 4109779 w 10030"/>
                <a:gd name="T75" fmla="*/ 15362 h 75"/>
                <a:gd name="T76" fmla="*/ 3279241 w 10030"/>
                <a:gd name="T77" fmla="*/ 17922 h 75"/>
                <a:gd name="T78" fmla="*/ 2612713 w 10030"/>
                <a:gd name="T79" fmla="*/ 15362 h 75"/>
                <a:gd name="T80" fmla="*/ 2476357 w 10030"/>
                <a:gd name="T81" fmla="*/ 7681 h 75"/>
                <a:gd name="T82" fmla="*/ 2257041 w 10030"/>
                <a:gd name="T83" fmla="*/ 17922 h 75"/>
                <a:gd name="T84" fmla="*/ 1493252 w 10030"/>
                <a:gd name="T85" fmla="*/ 9388 h 75"/>
                <a:gd name="T86" fmla="*/ 249829 w 10030"/>
                <a:gd name="T87" fmla="*/ 5974 h 75"/>
                <a:gd name="T88" fmla="*/ 99169 w 10030"/>
                <a:gd name="T89" fmla="*/ 35844 h 75"/>
                <a:gd name="T90" fmla="*/ 707530 w 10030"/>
                <a:gd name="T91" fmla="*/ 40112 h 75"/>
                <a:gd name="T92" fmla="*/ 1010758 w 10030"/>
                <a:gd name="T93" fmla="*/ 40112 h 75"/>
                <a:gd name="T94" fmla="*/ 1518997 w 10030"/>
                <a:gd name="T95" fmla="*/ 39258 h 75"/>
                <a:gd name="T96" fmla="*/ 1928068 w 10030"/>
                <a:gd name="T97" fmla="*/ 38405 h 75"/>
                <a:gd name="T98" fmla="*/ 2365745 w 10030"/>
                <a:gd name="T99" fmla="*/ 43525 h 75"/>
                <a:gd name="T100" fmla="*/ 2552640 w 10030"/>
                <a:gd name="T101" fmla="*/ 38405 h 75"/>
                <a:gd name="T102" fmla="*/ 2730000 w 10030"/>
                <a:gd name="T103" fmla="*/ 44379 h 75"/>
                <a:gd name="T104" fmla="*/ 3016063 w 10030"/>
                <a:gd name="T105" fmla="*/ 52913 h 75"/>
                <a:gd name="T106" fmla="*/ 3252542 w 10030"/>
                <a:gd name="T107" fmla="*/ 46086 h 75"/>
                <a:gd name="T108" fmla="*/ 3385085 w 10030"/>
                <a:gd name="T109" fmla="*/ 51206 h 75"/>
                <a:gd name="T110" fmla="*/ 3566259 w 10030"/>
                <a:gd name="T111" fmla="*/ 55474 h 75"/>
                <a:gd name="T112" fmla="*/ 4127897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6" name="Serbest Biçim 63"/>
            <p:cNvSpPr>
              <a:spLocks/>
            </p:cNvSpPr>
            <p:nvPr/>
          </p:nvSpPr>
          <p:spPr bwMode="invGray">
            <a:xfrm>
              <a:off x="7508995" y="1560881"/>
              <a:ext cx="10340" cy="4800"/>
            </a:xfrm>
            <a:custGeom>
              <a:avLst/>
              <a:gdLst>
                <a:gd name="T0" fmla="*/ 10340 w 12"/>
                <a:gd name="T1" fmla="*/ 4800 h 3"/>
                <a:gd name="T2" fmla="*/ 10340 w 12"/>
                <a:gd name="T3" fmla="*/ 4800 h 3"/>
                <a:gd name="T4" fmla="*/ 5170 w 12"/>
                <a:gd name="T5" fmla="*/ 0 h 3"/>
                <a:gd name="T6" fmla="*/ 10340 w 12"/>
                <a:gd name="T7" fmla="*/ 48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7" name="Serbest Biçim 64"/>
            <p:cNvSpPr>
              <a:spLocks/>
            </p:cNvSpPr>
            <p:nvPr/>
          </p:nvSpPr>
          <p:spPr bwMode="invGray">
            <a:xfrm>
              <a:off x="5433336" y="1568882"/>
              <a:ext cx="5170" cy="1601"/>
            </a:xfrm>
            <a:custGeom>
              <a:avLst/>
              <a:gdLst>
                <a:gd name="T0" fmla="*/ 5170 w 5"/>
                <a:gd name="T1" fmla="*/ 1601 h 1"/>
                <a:gd name="T2" fmla="*/ 5170 w 5"/>
                <a:gd name="T3" fmla="*/ 1601 h 1"/>
                <a:gd name="T4" fmla="*/ 3102 w 5"/>
                <a:gd name="T5" fmla="*/ 0 h 1"/>
                <a:gd name="T6" fmla="*/ 0 w 5"/>
                <a:gd name="T7" fmla="*/ 1601 h 1"/>
                <a:gd name="T8" fmla="*/ 5170 w 5"/>
                <a:gd name="T9" fmla="*/ 160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8" name="Serbest Biçim 65"/>
            <p:cNvSpPr>
              <a:spLocks/>
            </p:cNvSpPr>
            <p:nvPr/>
          </p:nvSpPr>
          <p:spPr bwMode="invGray">
            <a:xfrm>
              <a:off x="9672539" y="1567282"/>
              <a:ext cx="25849" cy="3200"/>
            </a:xfrm>
            <a:custGeom>
              <a:avLst/>
              <a:gdLst>
                <a:gd name="T0" fmla="*/ 25849 w 27"/>
                <a:gd name="T1" fmla="*/ 3200 h 3"/>
                <a:gd name="T2" fmla="*/ 25849 w 27"/>
                <a:gd name="T3" fmla="*/ 3200 h 3"/>
                <a:gd name="T4" fmla="*/ 957 w 27"/>
                <a:gd name="T5" fmla="*/ 0 h 3"/>
                <a:gd name="T6" fmla="*/ 25849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9" name="Serbest Biçim 66"/>
            <p:cNvSpPr>
              <a:spLocks/>
            </p:cNvSpPr>
            <p:nvPr/>
          </p:nvSpPr>
          <p:spPr bwMode="invGray">
            <a:xfrm>
              <a:off x="10967564" y="1528876"/>
              <a:ext cx="38772" cy="3200"/>
            </a:xfrm>
            <a:custGeom>
              <a:avLst/>
              <a:gdLst>
                <a:gd name="T0" fmla="*/ 38772 w 42"/>
                <a:gd name="T1" fmla="*/ 0 h 3"/>
                <a:gd name="T2" fmla="*/ 38772 w 42"/>
                <a:gd name="T3" fmla="*/ 0 h 3"/>
                <a:gd name="T4" fmla="*/ 0 w 42"/>
                <a:gd name="T5" fmla="*/ 1067 h 3"/>
                <a:gd name="T6" fmla="*/ 35079 w 42"/>
                <a:gd name="T7" fmla="*/ 3200 h 3"/>
                <a:gd name="T8" fmla="*/ 38772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0" name="Serbest Biçim 67"/>
            <p:cNvSpPr>
              <a:spLocks/>
            </p:cNvSpPr>
            <p:nvPr/>
          </p:nvSpPr>
          <p:spPr bwMode="invGray">
            <a:xfrm>
              <a:off x="11329448" y="1554480"/>
              <a:ext cx="43942" cy="1600"/>
            </a:xfrm>
            <a:custGeom>
              <a:avLst/>
              <a:gdLst>
                <a:gd name="T0" fmla="*/ 25792 w 46"/>
                <a:gd name="T1" fmla="*/ 1600 h 3"/>
                <a:gd name="T2" fmla="*/ 25792 w 46"/>
                <a:gd name="T3" fmla="*/ 1600 h 3"/>
                <a:gd name="T4" fmla="*/ 43942 w 46"/>
                <a:gd name="T5" fmla="*/ 1067 h 3"/>
                <a:gd name="T6" fmla="*/ 42031 w 46"/>
                <a:gd name="T7" fmla="*/ 0 h 3"/>
                <a:gd name="T8" fmla="*/ 25792 w 46"/>
                <a:gd name="T9" fmla="*/ 160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1" name="Serbest Biçim 68"/>
            <p:cNvSpPr>
              <a:spLocks/>
            </p:cNvSpPr>
            <p:nvPr/>
          </p:nvSpPr>
          <p:spPr bwMode="invGray">
            <a:xfrm>
              <a:off x="11042527" y="1540078"/>
              <a:ext cx="59453" cy="6401"/>
            </a:xfrm>
            <a:custGeom>
              <a:avLst/>
              <a:gdLst>
                <a:gd name="T0" fmla="*/ 0 w 63"/>
                <a:gd name="T1" fmla="*/ 2743 h 7"/>
                <a:gd name="T2" fmla="*/ 0 w 63"/>
                <a:gd name="T3" fmla="*/ 2743 h 7"/>
                <a:gd name="T4" fmla="*/ 56622 w 63"/>
                <a:gd name="T5" fmla="*/ 4572 h 7"/>
                <a:gd name="T6" fmla="*/ 50960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2" name="Serbest Biçim 69"/>
            <p:cNvSpPr>
              <a:spLocks/>
            </p:cNvSpPr>
            <p:nvPr/>
          </p:nvSpPr>
          <p:spPr bwMode="invGray">
            <a:xfrm>
              <a:off x="11107149" y="1543278"/>
              <a:ext cx="28433" cy="0"/>
            </a:xfrm>
            <a:custGeom>
              <a:avLst/>
              <a:gdLst>
                <a:gd name="T0" fmla="*/ 0 w 31"/>
                <a:gd name="T1" fmla="*/ 1 h 2"/>
                <a:gd name="T2" fmla="*/ 0 w 31"/>
                <a:gd name="T3" fmla="*/ 1 h 2"/>
                <a:gd name="T4" fmla="*/ 25681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3" name="Serbest Biçim 70"/>
            <p:cNvSpPr>
              <a:spLocks/>
            </p:cNvSpPr>
            <p:nvPr/>
          </p:nvSpPr>
          <p:spPr bwMode="invGray">
            <a:xfrm>
              <a:off x="10678058" y="1525676"/>
              <a:ext cx="103395" cy="9601"/>
            </a:xfrm>
            <a:custGeom>
              <a:avLst/>
              <a:gdLst>
                <a:gd name="T0" fmla="*/ 73041 w 109"/>
                <a:gd name="T1" fmla="*/ 7201 h 12"/>
                <a:gd name="T2" fmla="*/ 73041 w 109"/>
                <a:gd name="T3" fmla="*/ 7201 h 12"/>
                <a:gd name="T4" fmla="*/ 89166 w 109"/>
                <a:gd name="T5" fmla="*/ 4801 h 12"/>
                <a:gd name="T6" fmla="*/ 73041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4" name="Serbest Biçim 71"/>
            <p:cNvSpPr>
              <a:spLocks/>
            </p:cNvSpPr>
            <p:nvPr/>
          </p:nvSpPr>
          <p:spPr bwMode="invGray">
            <a:xfrm>
              <a:off x="11039943" y="1551280"/>
              <a:ext cx="25849" cy="4800"/>
            </a:xfrm>
            <a:custGeom>
              <a:avLst/>
              <a:gdLst>
                <a:gd name="T0" fmla="*/ 25849 w 27"/>
                <a:gd name="T1" fmla="*/ 4800 h 5"/>
                <a:gd name="T2" fmla="*/ 25849 w 27"/>
                <a:gd name="T3" fmla="*/ 4800 h 5"/>
                <a:gd name="T4" fmla="*/ 15318 w 27"/>
                <a:gd name="T5" fmla="*/ 0 h 5"/>
                <a:gd name="T6" fmla="*/ 0 w 27"/>
                <a:gd name="T7" fmla="*/ 3840 h 5"/>
                <a:gd name="T8" fmla="*/ 25849 w 27"/>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5" name="Serbest Biçim 72"/>
            <p:cNvSpPr>
              <a:spLocks/>
            </p:cNvSpPr>
            <p:nvPr/>
          </p:nvSpPr>
          <p:spPr bwMode="invGray">
            <a:xfrm>
              <a:off x="10840905" y="1551280"/>
              <a:ext cx="59453" cy="1600"/>
            </a:xfrm>
            <a:custGeom>
              <a:avLst/>
              <a:gdLst>
                <a:gd name="T0" fmla="*/ 975 w 61"/>
                <a:gd name="T1" fmla="*/ 1067 h 3"/>
                <a:gd name="T2" fmla="*/ 975 w 61"/>
                <a:gd name="T3" fmla="*/ 1067 h 3"/>
                <a:gd name="T4" fmla="*/ 47757 w 61"/>
                <a:gd name="T5" fmla="*/ 1600 h 3"/>
                <a:gd name="T6" fmla="*/ 59453 w 61"/>
                <a:gd name="T7" fmla="*/ 1067 h 3"/>
                <a:gd name="T8" fmla="*/ 975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6" name="Serbest Biçim 73"/>
            <p:cNvSpPr>
              <a:spLocks/>
            </p:cNvSpPr>
            <p:nvPr/>
          </p:nvSpPr>
          <p:spPr bwMode="invGray">
            <a:xfrm>
              <a:off x="10900358" y="1551280"/>
              <a:ext cx="36188" cy="1600"/>
            </a:xfrm>
            <a:custGeom>
              <a:avLst/>
              <a:gdLst>
                <a:gd name="T0" fmla="*/ 0 w 38"/>
                <a:gd name="T1" fmla="*/ 1600 h 1"/>
                <a:gd name="T2" fmla="*/ 0 w 38"/>
                <a:gd name="T3" fmla="*/ 1600 h 1"/>
                <a:gd name="T4" fmla="*/ 36188 w 38"/>
                <a:gd name="T5" fmla="*/ 0 h 1"/>
                <a:gd name="T6" fmla="*/ 0 w 38"/>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7" name="Serbest Biçim 74"/>
            <p:cNvSpPr>
              <a:spLocks/>
            </p:cNvSpPr>
            <p:nvPr/>
          </p:nvSpPr>
          <p:spPr bwMode="invGray">
            <a:xfrm>
              <a:off x="10957226" y="1554481"/>
              <a:ext cx="46528" cy="0"/>
            </a:xfrm>
            <a:custGeom>
              <a:avLst/>
              <a:gdLst>
                <a:gd name="T0" fmla="*/ 46528 w 47"/>
                <a:gd name="T1" fmla="*/ 1 h 1"/>
                <a:gd name="T2" fmla="*/ 46528 w 47"/>
                <a:gd name="T3" fmla="*/ 1 h 1"/>
                <a:gd name="T4" fmla="*/ 32669 w 47"/>
                <a:gd name="T5" fmla="*/ 0 h 1"/>
                <a:gd name="T6" fmla="*/ 0 w 47"/>
                <a:gd name="T7" fmla="*/ 0 h 1"/>
                <a:gd name="T8" fmla="*/ 46528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8" name="Serbest Biçim 75"/>
            <p:cNvSpPr>
              <a:spLocks/>
            </p:cNvSpPr>
            <p:nvPr/>
          </p:nvSpPr>
          <p:spPr bwMode="invGray">
            <a:xfrm>
              <a:off x="10303249" y="1549678"/>
              <a:ext cx="62037" cy="3200"/>
            </a:xfrm>
            <a:custGeom>
              <a:avLst/>
              <a:gdLst>
                <a:gd name="T0" fmla="*/ 54402 w 65"/>
                <a:gd name="T1" fmla="*/ 0 h 4"/>
                <a:gd name="T2" fmla="*/ 54402 w 65"/>
                <a:gd name="T3" fmla="*/ 0 h 4"/>
                <a:gd name="T4" fmla="*/ 4772 w 65"/>
                <a:gd name="T5" fmla="*/ 800 h 4"/>
                <a:gd name="T6" fmla="*/ 31496 w 65"/>
                <a:gd name="T7" fmla="*/ 3200 h 4"/>
                <a:gd name="T8" fmla="*/ 5440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9" name="Serbest Biçim 76"/>
            <p:cNvSpPr>
              <a:spLocks/>
            </p:cNvSpPr>
            <p:nvPr/>
          </p:nvSpPr>
          <p:spPr bwMode="invGray">
            <a:xfrm>
              <a:off x="10484192" y="1557680"/>
              <a:ext cx="23265" cy="6401"/>
            </a:xfrm>
            <a:custGeom>
              <a:avLst/>
              <a:gdLst>
                <a:gd name="T0" fmla="*/ 23265 w 25"/>
                <a:gd name="T1" fmla="*/ 3658 h 7"/>
                <a:gd name="T2" fmla="*/ 23265 w 25"/>
                <a:gd name="T3" fmla="*/ 3658 h 7"/>
                <a:gd name="T4" fmla="*/ 1861 w 25"/>
                <a:gd name="T5" fmla="*/ 0 h 7"/>
                <a:gd name="T6" fmla="*/ 0 w 25"/>
                <a:gd name="T7" fmla="*/ 6401 h 7"/>
                <a:gd name="T8" fmla="*/ 23265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0" name="Serbest Biçim 77"/>
            <p:cNvSpPr>
              <a:spLocks/>
            </p:cNvSpPr>
            <p:nvPr/>
          </p:nvSpPr>
          <p:spPr bwMode="invGray">
            <a:xfrm>
              <a:off x="10292910" y="1565681"/>
              <a:ext cx="116320" cy="1601"/>
            </a:xfrm>
            <a:custGeom>
              <a:avLst/>
              <a:gdLst>
                <a:gd name="T0" fmla="*/ 70927 w 123"/>
                <a:gd name="T1" fmla="*/ 0 h 4"/>
                <a:gd name="T2" fmla="*/ 70927 w 123"/>
                <a:gd name="T3" fmla="*/ 0 h 4"/>
                <a:gd name="T4" fmla="*/ 62416 w 123"/>
                <a:gd name="T5" fmla="*/ 1601 h 4"/>
                <a:gd name="T6" fmla="*/ 70927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1" name="Serbest Biçim 78"/>
            <p:cNvSpPr>
              <a:spLocks/>
            </p:cNvSpPr>
            <p:nvPr/>
          </p:nvSpPr>
          <p:spPr bwMode="invGray">
            <a:xfrm>
              <a:off x="9620841" y="1548079"/>
              <a:ext cx="12925" cy="8000"/>
            </a:xfrm>
            <a:custGeom>
              <a:avLst/>
              <a:gdLst>
                <a:gd name="T0" fmla="*/ 0 w 13"/>
                <a:gd name="T1" fmla="*/ 8000 h 10"/>
                <a:gd name="T2" fmla="*/ 0 w 13"/>
                <a:gd name="T3" fmla="*/ 8000 h 10"/>
                <a:gd name="T4" fmla="*/ 12925 w 13"/>
                <a:gd name="T5" fmla="*/ 8000 h 10"/>
                <a:gd name="T6" fmla="*/ 11931 w 13"/>
                <a:gd name="T7" fmla="*/ 0 h 10"/>
                <a:gd name="T8" fmla="*/ 0 w 13"/>
                <a:gd name="T9" fmla="*/ 800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2" name="Serbest Biçim 79"/>
            <p:cNvSpPr>
              <a:spLocks/>
            </p:cNvSpPr>
            <p:nvPr/>
          </p:nvSpPr>
          <p:spPr bwMode="invGray">
            <a:xfrm>
              <a:off x="8951358" y="1570482"/>
              <a:ext cx="98225" cy="8000"/>
            </a:xfrm>
            <a:custGeom>
              <a:avLst/>
              <a:gdLst>
                <a:gd name="T0" fmla="*/ 15560 w 101"/>
                <a:gd name="T1" fmla="*/ 6400 h 10"/>
                <a:gd name="T2" fmla="*/ 15560 w 101"/>
                <a:gd name="T3" fmla="*/ 6400 h 10"/>
                <a:gd name="T4" fmla="*/ 83637 w 101"/>
                <a:gd name="T5" fmla="*/ 3200 h 10"/>
                <a:gd name="T6" fmla="*/ 54461 w 101"/>
                <a:gd name="T7" fmla="*/ 0 h 10"/>
                <a:gd name="T8" fmla="*/ 15560 w 101"/>
                <a:gd name="T9" fmla="*/ 640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3" name="Serbest Biçim 80"/>
            <p:cNvSpPr>
              <a:spLocks/>
            </p:cNvSpPr>
            <p:nvPr/>
          </p:nvSpPr>
          <p:spPr bwMode="invGray">
            <a:xfrm>
              <a:off x="9005640" y="1565681"/>
              <a:ext cx="18095" cy="3200"/>
            </a:xfrm>
            <a:custGeom>
              <a:avLst/>
              <a:gdLst>
                <a:gd name="T0" fmla="*/ 0 w 19"/>
                <a:gd name="T1" fmla="*/ 3200 h 2"/>
                <a:gd name="T2" fmla="*/ 0 w 19"/>
                <a:gd name="T3" fmla="*/ 3200 h 2"/>
                <a:gd name="T4" fmla="*/ 18095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4" name="Serbest Biçim 81"/>
            <p:cNvSpPr>
              <a:spLocks/>
            </p:cNvSpPr>
            <p:nvPr/>
          </p:nvSpPr>
          <p:spPr bwMode="invGray">
            <a:xfrm>
              <a:off x="1587033" y="1517675"/>
              <a:ext cx="38774" cy="3200"/>
            </a:xfrm>
            <a:custGeom>
              <a:avLst/>
              <a:gdLst>
                <a:gd name="T0" fmla="*/ 38774 w 39"/>
                <a:gd name="T1" fmla="*/ 1600 h 4"/>
                <a:gd name="T2" fmla="*/ 38774 w 39"/>
                <a:gd name="T3" fmla="*/ 1600 h 4"/>
                <a:gd name="T4" fmla="*/ 0 w 39"/>
                <a:gd name="T5" fmla="*/ 0 h 4"/>
                <a:gd name="T6" fmla="*/ 24855 w 39"/>
                <a:gd name="T7" fmla="*/ 3200 h 4"/>
                <a:gd name="T8" fmla="*/ 38774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5" name="Serbest Biçim 82"/>
            <p:cNvSpPr>
              <a:spLocks/>
            </p:cNvSpPr>
            <p:nvPr/>
          </p:nvSpPr>
          <p:spPr bwMode="invGray">
            <a:xfrm>
              <a:off x="1522411" y="1520875"/>
              <a:ext cx="31019" cy="4801"/>
            </a:xfrm>
            <a:custGeom>
              <a:avLst/>
              <a:gdLst>
                <a:gd name="T0" fmla="*/ 31019 w 32"/>
                <a:gd name="T1" fmla="*/ 4801 h 6"/>
                <a:gd name="T2" fmla="*/ 31019 w 32"/>
                <a:gd name="T3" fmla="*/ 4801 h 6"/>
                <a:gd name="T4" fmla="*/ 22295 w 32"/>
                <a:gd name="T5" fmla="*/ 0 h 6"/>
                <a:gd name="T6" fmla="*/ 0 w 32"/>
                <a:gd name="T7" fmla="*/ 4001 h 6"/>
                <a:gd name="T8" fmla="*/ 31019 w 32"/>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6" name="Serbest Biçim 83"/>
            <p:cNvSpPr>
              <a:spLocks/>
            </p:cNvSpPr>
            <p:nvPr/>
          </p:nvSpPr>
          <p:spPr bwMode="invGray">
            <a:xfrm>
              <a:off x="6650815" y="1573682"/>
              <a:ext cx="33603" cy="3200"/>
            </a:xfrm>
            <a:custGeom>
              <a:avLst/>
              <a:gdLst>
                <a:gd name="T0" fmla="*/ 30638 w 34"/>
                <a:gd name="T1" fmla="*/ 3200 h 4"/>
                <a:gd name="T2" fmla="*/ 30638 w 34"/>
                <a:gd name="T3" fmla="*/ 3200 h 4"/>
                <a:gd name="T4" fmla="*/ 33603 w 34"/>
                <a:gd name="T5" fmla="*/ 1600 h 4"/>
                <a:gd name="T6" fmla="*/ 0 w 34"/>
                <a:gd name="T7" fmla="*/ 0 h 4"/>
                <a:gd name="T8" fmla="*/ 30638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7" name="Serbest Biçim 84"/>
            <p:cNvSpPr>
              <a:spLocks/>
            </p:cNvSpPr>
            <p:nvPr/>
          </p:nvSpPr>
          <p:spPr bwMode="invGray">
            <a:xfrm>
              <a:off x="6162272" y="1567282"/>
              <a:ext cx="15509" cy="4800"/>
            </a:xfrm>
            <a:custGeom>
              <a:avLst/>
              <a:gdLst>
                <a:gd name="T0" fmla="*/ 7298 w 17"/>
                <a:gd name="T1" fmla="*/ 4800 h 6"/>
                <a:gd name="T2" fmla="*/ 7298 w 17"/>
                <a:gd name="T3" fmla="*/ 4800 h 6"/>
                <a:gd name="T4" fmla="*/ 15509 w 17"/>
                <a:gd name="T5" fmla="*/ 4800 h 6"/>
                <a:gd name="T6" fmla="*/ 0 w 17"/>
                <a:gd name="T7" fmla="*/ 0 h 6"/>
                <a:gd name="T8" fmla="*/ 7298 w 1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8" name="Serbest Biçim 85"/>
            <p:cNvSpPr>
              <a:spLocks/>
            </p:cNvSpPr>
            <p:nvPr/>
          </p:nvSpPr>
          <p:spPr bwMode="invGray">
            <a:xfrm>
              <a:off x="5738351" y="1570482"/>
              <a:ext cx="62037" cy="6401"/>
            </a:xfrm>
            <a:custGeom>
              <a:avLst/>
              <a:gdLst>
                <a:gd name="T0" fmla="*/ 4924 w 63"/>
                <a:gd name="T1" fmla="*/ 5601 h 8"/>
                <a:gd name="T2" fmla="*/ 4924 w 63"/>
                <a:gd name="T3" fmla="*/ 5601 h 8"/>
                <a:gd name="T4" fmla="*/ 62037 w 63"/>
                <a:gd name="T5" fmla="*/ 5601 h 8"/>
                <a:gd name="T6" fmla="*/ 4924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Dikey Başlık 1"/>
          <p:cNvSpPr>
            <a:spLocks noGrp="1"/>
          </p:cNvSpPr>
          <p:nvPr>
            <p:ph type="title" orient="vert"/>
          </p:nvPr>
        </p:nvSpPr>
        <p:spPr>
          <a:xfrm>
            <a:off x="10361612" y="274639"/>
            <a:ext cx="1371600" cy="5901747"/>
          </a:xfrm>
        </p:spPr>
        <p:txBody>
          <a:bodyPr vert="eaVert"/>
          <a:lstStyle/>
          <a:p>
            <a:r>
              <a:rPr lang="tr-TR" dirty="0"/>
              <a:t>Asıl başlık stili için tıklatın</a:t>
            </a:r>
          </a:p>
        </p:txBody>
      </p:sp>
      <p:sp>
        <p:nvSpPr>
          <p:cNvPr id="3" name="Dikey Metin Yer Tutucusu 2"/>
          <p:cNvSpPr>
            <a:spLocks noGrp="1"/>
          </p:cNvSpPr>
          <p:nvPr>
            <p:ph type="body" orient="vert" idx="1"/>
          </p:nvPr>
        </p:nvSpPr>
        <p:spPr>
          <a:xfrm>
            <a:off x="608012" y="277813"/>
            <a:ext cx="9144001" cy="5898573"/>
          </a:xfrm>
        </p:spPr>
        <p:txBody>
          <a:bodyPr vert="eaVert"/>
          <a:lstStyle>
            <a:lvl5pPr latinLnBrk="0">
              <a:defRPr lang="tr-TR"/>
            </a:lvl5pPr>
            <a:lvl6pPr latinLnBrk="0">
              <a:defRPr lang="tr-TR"/>
            </a:lvl6pPr>
            <a:lvl7pPr latinLnBrk="0">
              <a:defRPr lang="tr-TR"/>
            </a:lvl7pPr>
            <a:lvl8pPr latinLnBrk="0">
              <a:defRPr lang="tr-TR" baseline="0"/>
            </a:lvl8pPr>
            <a:lvl9pPr latinLnBrk="0">
              <a:defRPr lang="tr-TR"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9" name="Tarih Yer Tutucusu 3">
            <a:extLst>
              <a:ext uri="{FF2B5EF4-FFF2-40B4-BE49-F238E27FC236}">
                <a16:creationId xmlns:a16="http://schemas.microsoft.com/office/drawing/2014/main" xmlns="" id="{D5B2D0F6-622A-43F6-B983-DF7376B69582}"/>
              </a:ext>
            </a:extLst>
          </p:cNvPr>
          <p:cNvSpPr>
            <a:spLocks noGrp="1"/>
          </p:cNvSpPr>
          <p:nvPr>
            <p:ph type="dt" sz="half" idx="10"/>
          </p:nvPr>
        </p:nvSpPr>
        <p:spPr/>
        <p:txBody>
          <a:bodyPr/>
          <a:lstStyle>
            <a:lvl1pPr>
              <a:defRPr/>
            </a:lvl1pPr>
          </a:lstStyle>
          <a:p>
            <a:pPr>
              <a:defRPr/>
            </a:pPr>
            <a:fld id="{782AE0E5-1BA7-49A6-BD2E-5EC52B6D3749}" type="datetime1">
              <a:rPr/>
              <a:pPr>
                <a:defRPr/>
              </a:pPr>
              <a:t>13.2.2018</a:t>
            </a:fld>
            <a:endParaRPr dirty="0"/>
          </a:p>
        </p:txBody>
      </p:sp>
      <p:sp>
        <p:nvSpPr>
          <p:cNvPr id="80" name="Alt Bilgi Yer Tutucusu 4">
            <a:extLst>
              <a:ext uri="{FF2B5EF4-FFF2-40B4-BE49-F238E27FC236}">
                <a16:creationId xmlns:a16="http://schemas.microsoft.com/office/drawing/2014/main" xmlns="" id="{8A68A193-D823-46D9-A69C-F4D805307316}"/>
              </a:ext>
            </a:extLst>
          </p:cNvPr>
          <p:cNvSpPr>
            <a:spLocks noGrp="1"/>
          </p:cNvSpPr>
          <p:nvPr>
            <p:ph type="ftr" sz="quarter" idx="11"/>
          </p:nvPr>
        </p:nvSpPr>
        <p:spPr/>
        <p:txBody>
          <a:bodyPr/>
          <a:lstStyle>
            <a:lvl1pPr>
              <a:defRPr/>
            </a:lvl1pPr>
          </a:lstStyle>
          <a:p>
            <a:pPr>
              <a:defRPr/>
            </a:pPr>
            <a:endParaRPr/>
          </a:p>
        </p:txBody>
      </p:sp>
      <p:sp>
        <p:nvSpPr>
          <p:cNvPr id="81" name="Slayt Numarası Yer Tutucusu 5">
            <a:extLst>
              <a:ext uri="{FF2B5EF4-FFF2-40B4-BE49-F238E27FC236}">
                <a16:creationId xmlns:a16="http://schemas.microsoft.com/office/drawing/2014/main" xmlns="" id="{B52CA8E4-1985-449B-ABDB-6026C736738F}"/>
              </a:ext>
            </a:extLst>
          </p:cNvPr>
          <p:cNvSpPr>
            <a:spLocks noGrp="1"/>
          </p:cNvSpPr>
          <p:nvPr>
            <p:ph type="sldNum" sz="quarter" idx="12"/>
          </p:nvPr>
        </p:nvSpPr>
        <p:spPr/>
        <p:txBody>
          <a:bodyPr/>
          <a:lstStyle>
            <a:lvl1pPr>
              <a:defRPr/>
            </a:lvl1pPr>
          </a:lstStyle>
          <a:p>
            <a:fld id="{8BC2BC3B-D860-4046-B208-A5E5FC226C1C}" type="slidenum">
              <a:rPr lang="tr-TR" altLang="tr-TR"/>
              <a:pPr/>
              <a:t>‹#›</a:t>
            </a:fld>
            <a:endParaRPr lang="tr-TR" altLang="tr-T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4" name="çizgi"/>
          <p:cNvGrpSpPr>
            <a:grpSpLocks/>
          </p:cNvGrpSpPr>
          <p:nvPr/>
        </p:nvGrpSpPr>
        <p:grpSpPr bwMode="auto">
          <a:xfrm>
            <a:off x="1522413" y="1514475"/>
            <a:ext cx="10569575" cy="63500"/>
            <a:chOff x="1522413" y="1514475"/>
            <a:chExt cx="10569575" cy="64008"/>
          </a:xfrm>
        </p:grpSpPr>
        <p:sp>
          <p:nvSpPr>
            <p:cNvPr id="5" name="Serbest Biçim 1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6" name="Serbest Biçim 1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7" name="Serbest Biçim 1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8"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9"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0"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1"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2"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3"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4"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5"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6"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7"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8"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9"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0"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1"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2"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3"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4"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5"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6"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7"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8"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9"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0"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1"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2"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3"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4"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5"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6"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7"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8"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9"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0"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1"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2"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3"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4"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5"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8"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9"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0"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1"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2"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3"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4"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5"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6"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7"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8"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9"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0"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1"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2"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3"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4"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5"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6"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7"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8"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9"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0"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1"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2"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3"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4"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5"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6"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7"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8"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a:xfrm>
            <a:off x="1522414" y="274638"/>
            <a:ext cx="9143998" cy="1020762"/>
          </a:xfrm>
        </p:spPr>
        <p:txBody>
          <a:bodyPr/>
          <a:lstStyle/>
          <a:p>
            <a:r>
              <a:rPr lang="tr-TR" dirty="0"/>
              <a:t>Asıl başlık stili için tıklatın</a:t>
            </a:r>
          </a:p>
        </p:txBody>
      </p:sp>
      <p:sp>
        <p:nvSpPr>
          <p:cNvPr id="3" name="İçerik Yer Tutucusu 2"/>
          <p:cNvSpPr>
            <a:spLocks noGrp="1"/>
          </p:cNvSpPr>
          <p:nvPr>
            <p:ph idx="1"/>
          </p:nvPr>
        </p:nvSpPr>
        <p:spPr/>
        <p:txBody>
          <a:bodyPr/>
          <a:lstStyle>
            <a:lvl2pPr marL="548640" latinLnBrk="0">
              <a:defRPr lang="tr-TR"/>
            </a:lvl2pPr>
            <a:lvl3pPr marL="777240" latinLnBrk="0">
              <a:defRPr lang="tr-TR"/>
            </a:lvl3pPr>
            <a:lvl4pPr marL="1005840" latinLnBrk="0">
              <a:defRPr lang="tr-TR"/>
            </a:lvl4pPr>
            <a:lvl5pPr marL="1234440" latinLnBrk="0">
              <a:defRPr lang="tr-TR"/>
            </a:lvl5pPr>
            <a:lvl6pPr marL="1463040" latinLnBrk="0">
              <a:defRPr lang="tr-TR" baseline="0"/>
            </a:lvl6pPr>
            <a:lvl7pPr marL="1691640" latinLnBrk="0">
              <a:defRPr lang="tr-TR" baseline="0"/>
            </a:lvl7pPr>
            <a:lvl8pPr marL="1920240" latinLnBrk="0">
              <a:defRPr lang="tr-TR" baseline="0"/>
            </a:lvl8pPr>
            <a:lvl9pPr marL="2148840" latinLnBrk="0">
              <a:defRPr lang="tr-TR"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9" name="Tarih Yer Tutucusu 3">
            <a:extLst>
              <a:ext uri="{FF2B5EF4-FFF2-40B4-BE49-F238E27FC236}">
                <a16:creationId xmlns:a16="http://schemas.microsoft.com/office/drawing/2014/main" xmlns="" id="{2BA3E769-F60B-4077-AC58-1B016D38B66D}"/>
              </a:ext>
            </a:extLst>
          </p:cNvPr>
          <p:cNvSpPr>
            <a:spLocks noGrp="1"/>
          </p:cNvSpPr>
          <p:nvPr>
            <p:ph type="dt" sz="half" idx="10"/>
          </p:nvPr>
        </p:nvSpPr>
        <p:spPr/>
        <p:txBody>
          <a:bodyPr/>
          <a:lstStyle>
            <a:lvl1pPr>
              <a:defRPr/>
            </a:lvl1pPr>
          </a:lstStyle>
          <a:p>
            <a:pPr>
              <a:defRPr/>
            </a:pPr>
            <a:fld id="{C65DA8E7-C917-4184-B7C7-C5D71CA7BE90}" type="datetime1">
              <a:rPr/>
              <a:pPr>
                <a:defRPr/>
              </a:pPr>
              <a:t>13.2.2018</a:t>
            </a:fld>
            <a:endParaRPr dirty="0"/>
          </a:p>
        </p:txBody>
      </p:sp>
      <p:sp>
        <p:nvSpPr>
          <p:cNvPr id="80" name="Alt Bilgi Yer Tutucusu 4">
            <a:extLst>
              <a:ext uri="{FF2B5EF4-FFF2-40B4-BE49-F238E27FC236}">
                <a16:creationId xmlns:a16="http://schemas.microsoft.com/office/drawing/2014/main" xmlns="" id="{E98ABF85-8332-446F-BBD2-F91502EDE533}"/>
              </a:ext>
            </a:extLst>
          </p:cNvPr>
          <p:cNvSpPr>
            <a:spLocks noGrp="1"/>
          </p:cNvSpPr>
          <p:nvPr>
            <p:ph type="ftr" sz="quarter" idx="11"/>
          </p:nvPr>
        </p:nvSpPr>
        <p:spPr/>
        <p:txBody>
          <a:bodyPr/>
          <a:lstStyle>
            <a:lvl1pPr>
              <a:defRPr/>
            </a:lvl1pPr>
          </a:lstStyle>
          <a:p>
            <a:pPr>
              <a:defRPr/>
            </a:pPr>
            <a:endParaRPr/>
          </a:p>
        </p:txBody>
      </p:sp>
      <p:sp>
        <p:nvSpPr>
          <p:cNvPr id="81" name="Slayt Numarası Yer Tutucusu 5">
            <a:extLst>
              <a:ext uri="{FF2B5EF4-FFF2-40B4-BE49-F238E27FC236}">
                <a16:creationId xmlns:a16="http://schemas.microsoft.com/office/drawing/2014/main" xmlns="" id="{A4B0F852-FD48-4509-A3C9-2380D6B54CD4}"/>
              </a:ext>
            </a:extLst>
          </p:cNvPr>
          <p:cNvSpPr>
            <a:spLocks noGrp="1"/>
          </p:cNvSpPr>
          <p:nvPr>
            <p:ph type="sldNum" sz="quarter" idx="12"/>
          </p:nvPr>
        </p:nvSpPr>
        <p:spPr/>
        <p:txBody>
          <a:bodyPr/>
          <a:lstStyle>
            <a:lvl1pPr>
              <a:defRPr/>
            </a:lvl1pPr>
          </a:lstStyle>
          <a:p>
            <a:fld id="{4BDA3D8B-DADA-4210-BE2B-C9C8BF79AE95}" type="slidenum">
              <a:rPr lang="tr-TR" altLang="tr-TR"/>
              <a:pPr/>
              <a:t>‹#›</a:t>
            </a:fld>
            <a:endParaRPr lang="tr-TR" altLang="tr-T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grpSp>
        <p:nvGrpSpPr>
          <p:cNvPr id="4" name="çizgi">
            <a:extLst>
              <a:ext uri="{FF2B5EF4-FFF2-40B4-BE49-F238E27FC236}">
                <a16:creationId xmlns:a16="http://schemas.microsoft.com/office/drawing/2014/main" xmlns="" id="{4ABADE8F-0660-4552-9C9E-E7BDBCB96296}"/>
              </a:ext>
            </a:extLst>
          </p:cNvPr>
          <p:cNvGrpSpPr/>
          <p:nvPr/>
        </p:nvGrpSpPr>
        <p:grpSpPr bwMode="invGray">
          <a:xfrm>
            <a:off x="1584896" y="4724400"/>
            <a:ext cx="8631936" cy="64008"/>
            <a:chOff x="-4110038" y="2703513"/>
            <a:chExt cx="17394239" cy="160336"/>
          </a:xfrm>
          <a:solidFill>
            <a:schemeClr val="accent1"/>
          </a:solidFill>
        </p:grpSpPr>
        <p:sp>
          <p:nvSpPr>
            <p:cNvPr id="5" name="Serbest Biçim 5">
              <a:extLst>
                <a:ext uri="{FF2B5EF4-FFF2-40B4-BE49-F238E27FC236}">
                  <a16:creationId xmlns:a16="http://schemas.microsoft.com/office/drawing/2014/main" xmlns="" id="{2A6DE784-2E2D-4432-B915-35C1BD1F59B7}"/>
                </a:ext>
              </a:extLst>
            </p:cNvPr>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 name="Serbest Biçim 6">
              <a:extLst>
                <a:ext uri="{FF2B5EF4-FFF2-40B4-BE49-F238E27FC236}">
                  <a16:creationId xmlns:a16="http://schemas.microsoft.com/office/drawing/2014/main" xmlns="" id="{07613C3A-E104-4C6E-AAD8-CF576CB161CC}"/>
                </a:ext>
              </a:extLst>
            </p:cNvPr>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 name="Serbest Biçim 7">
              <a:extLst>
                <a:ext uri="{FF2B5EF4-FFF2-40B4-BE49-F238E27FC236}">
                  <a16:creationId xmlns:a16="http://schemas.microsoft.com/office/drawing/2014/main" xmlns="" id="{F1896CEA-1F36-4196-BEF7-C8BD037ADD8E}"/>
                </a:ext>
              </a:extLst>
            </p:cNvPr>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 name="Serbest Biçim 8">
              <a:extLst>
                <a:ext uri="{FF2B5EF4-FFF2-40B4-BE49-F238E27FC236}">
                  <a16:creationId xmlns:a16="http://schemas.microsoft.com/office/drawing/2014/main" xmlns="" id="{B4033FED-8E84-4355-9DC3-197DF36D1229}"/>
                </a:ext>
              </a:extLst>
            </p:cNvPr>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 name="Serbest Biçim 9">
              <a:extLst>
                <a:ext uri="{FF2B5EF4-FFF2-40B4-BE49-F238E27FC236}">
                  <a16:creationId xmlns:a16="http://schemas.microsoft.com/office/drawing/2014/main" xmlns="" id="{2D506E2A-A2C8-4721-8D96-C597FFAF0ED9}"/>
                </a:ext>
              </a:extLst>
            </p:cNvPr>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 name="Serbest Biçim 10">
              <a:extLst>
                <a:ext uri="{FF2B5EF4-FFF2-40B4-BE49-F238E27FC236}">
                  <a16:creationId xmlns:a16="http://schemas.microsoft.com/office/drawing/2014/main" xmlns="" id="{B1EC3EF0-7F19-44BE-ABAD-1C9531E68BCC}"/>
                </a:ext>
              </a:extLst>
            </p:cNvPr>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11">
              <a:extLst>
                <a:ext uri="{FF2B5EF4-FFF2-40B4-BE49-F238E27FC236}">
                  <a16:creationId xmlns:a16="http://schemas.microsoft.com/office/drawing/2014/main" xmlns="" id="{D1F00F08-82B5-4715-A34B-4D6DA6E44973}"/>
                </a:ext>
              </a:extLst>
            </p:cNvPr>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12">
              <a:extLst>
                <a:ext uri="{FF2B5EF4-FFF2-40B4-BE49-F238E27FC236}">
                  <a16:creationId xmlns:a16="http://schemas.microsoft.com/office/drawing/2014/main" xmlns="" id="{27422EC7-BCD5-4759-A12E-235BBED14E90}"/>
                </a:ext>
              </a:extLst>
            </p:cNvPr>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13">
              <a:extLst>
                <a:ext uri="{FF2B5EF4-FFF2-40B4-BE49-F238E27FC236}">
                  <a16:creationId xmlns:a16="http://schemas.microsoft.com/office/drawing/2014/main" xmlns="" id="{160CBFD7-E75F-44FB-9E50-29AA4F9EE49D}"/>
                </a:ext>
              </a:extLst>
            </p:cNvPr>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14">
              <a:extLst>
                <a:ext uri="{FF2B5EF4-FFF2-40B4-BE49-F238E27FC236}">
                  <a16:creationId xmlns:a16="http://schemas.microsoft.com/office/drawing/2014/main" xmlns="" id="{E82604C7-867E-4E8A-8AA0-489E1D0027FB}"/>
                </a:ext>
              </a:extLst>
            </p:cNvPr>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15">
              <a:extLst>
                <a:ext uri="{FF2B5EF4-FFF2-40B4-BE49-F238E27FC236}">
                  <a16:creationId xmlns:a16="http://schemas.microsoft.com/office/drawing/2014/main" xmlns="" id="{1ADA2454-90F2-434B-B14A-E4DD081498DE}"/>
                </a:ext>
              </a:extLst>
            </p:cNvPr>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16">
              <a:extLst>
                <a:ext uri="{FF2B5EF4-FFF2-40B4-BE49-F238E27FC236}">
                  <a16:creationId xmlns:a16="http://schemas.microsoft.com/office/drawing/2014/main" xmlns="" id="{43AFE5CA-C4CF-4C4A-ADF9-CA1C7828A5A8}"/>
                </a:ext>
              </a:extLst>
            </p:cNvPr>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17">
              <a:extLst>
                <a:ext uri="{FF2B5EF4-FFF2-40B4-BE49-F238E27FC236}">
                  <a16:creationId xmlns:a16="http://schemas.microsoft.com/office/drawing/2014/main" xmlns="" id="{2D84E634-6991-493E-A447-5FDD6E25A29B}"/>
                </a:ext>
              </a:extLst>
            </p:cNvPr>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18">
              <a:extLst>
                <a:ext uri="{FF2B5EF4-FFF2-40B4-BE49-F238E27FC236}">
                  <a16:creationId xmlns:a16="http://schemas.microsoft.com/office/drawing/2014/main" xmlns="" id="{8D162336-0377-41FF-9AF2-70294197316D}"/>
                </a:ext>
              </a:extLst>
            </p:cNvPr>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19">
              <a:extLst>
                <a:ext uri="{FF2B5EF4-FFF2-40B4-BE49-F238E27FC236}">
                  <a16:creationId xmlns:a16="http://schemas.microsoft.com/office/drawing/2014/main" xmlns="" id="{C8BEDFA0-BBC3-41CD-9461-DCE4C2E28B8C}"/>
                </a:ext>
              </a:extLst>
            </p:cNvPr>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20">
              <a:extLst>
                <a:ext uri="{FF2B5EF4-FFF2-40B4-BE49-F238E27FC236}">
                  <a16:creationId xmlns:a16="http://schemas.microsoft.com/office/drawing/2014/main" xmlns="" id="{7FAEC151-07A7-419F-ACEB-D573596164FE}"/>
                </a:ext>
              </a:extLst>
            </p:cNvPr>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21">
              <a:extLst>
                <a:ext uri="{FF2B5EF4-FFF2-40B4-BE49-F238E27FC236}">
                  <a16:creationId xmlns:a16="http://schemas.microsoft.com/office/drawing/2014/main" xmlns="" id="{BEF34117-35B2-4E4B-B950-17125E742AA4}"/>
                </a:ext>
              </a:extLst>
            </p:cNvPr>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22">
              <a:extLst>
                <a:ext uri="{FF2B5EF4-FFF2-40B4-BE49-F238E27FC236}">
                  <a16:creationId xmlns:a16="http://schemas.microsoft.com/office/drawing/2014/main" xmlns="" id="{0078C246-AE73-4745-8C43-E2E402A3AEE2}"/>
                </a:ext>
              </a:extLst>
            </p:cNvPr>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23">
              <a:extLst>
                <a:ext uri="{FF2B5EF4-FFF2-40B4-BE49-F238E27FC236}">
                  <a16:creationId xmlns:a16="http://schemas.microsoft.com/office/drawing/2014/main" xmlns="" id="{66B517AE-F190-4D23-91C2-3A823A1E440B}"/>
                </a:ext>
              </a:extLst>
            </p:cNvPr>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24">
              <a:extLst>
                <a:ext uri="{FF2B5EF4-FFF2-40B4-BE49-F238E27FC236}">
                  <a16:creationId xmlns:a16="http://schemas.microsoft.com/office/drawing/2014/main" xmlns="" id="{E8FA5ACE-FFB0-4C97-A5BD-97F3442E5CCF}"/>
                </a:ext>
              </a:extLst>
            </p:cNvPr>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25">
              <a:extLst>
                <a:ext uri="{FF2B5EF4-FFF2-40B4-BE49-F238E27FC236}">
                  <a16:creationId xmlns:a16="http://schemas.microsoft.com/office/drawing/2014/main" xmlns="" id="{3A8BF285-0D14-46BE-9C95-EDF13F75F581}"/>
                </a:ext>
              </a:extLst>
            </p:cNvPr>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26">
              <a:extLst>
                <a:ext uri="{FF2B5EF4-FFF2-40B4-BE49-F238E27FC236}">
                  <a16:creationId xmlns:a16="http://schemas.microsoft.com/office/drawing/2014/main" xmlns="" id="{CB231DD7-DCE7-41C7-B750-E124825F4A75}"/>
                </a:ext>
              </a:extLst>
            </p:cNvPr>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27">
              <a:extLst>
                <a:ext uri="{FF2B5EF4-FFF2-40B4-BE49-F238E27FC236}">
                  <a16:creationId xmlns:a16="http://schemas.microsoft.com/office/drawing/2014/main" xmlns="" id="{148A27FC-9C0E-4D17-9588-ED2FE437A902}"/>
                </a:ext>
              </a:extLst>
            </p:cNvPr>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28">
              <a:extLst>
                <a:ext uri="{FF2B5EF4-FFF2-40B4-BE49-F238E27FC236}">
                  <a16:creationId xmlns:a16="http://schemas.microsoft.com/office/drawing/2014/main" xmlns="" id="{D91D5BBE-E5DE-4D04-BF2A-1A3B5FA4659B}"/>
                </a:ext>
              </a:extLst>
            </p:cNvPr>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29">
              <a:extLst>
                <a:ext uri="{FF2B5EF4-FFF2-40B4-BE49-F238E27FC236}">
                  <a16:creationId xmlns:a16="http://schemas.microsoft.com/office/drawing/2014/main" xmlns="" id="{5E05EBDC-2C90-40C4-9997-D64079CE66AC}"/>
                </a:ext>
              </a:extLst>
            </p:cNvPr>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30">
              <a:extLst>
                <a:ext uri="{FF2B5EF4-FFF2-40B4-BE49-F238E27FC236}">
                  <a16:creationId xmlns:a16="http://schemas.microsoft.com/office/drawing/2014/main" xmlns="" id="{B6B82482-894A-4B12-9ECA-73303A36EA4C}"/>
                </a:ext>
              </a:extLst>
            </p:cNvPr>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31">
              <a:extLst>
                <a:ext uri="{FF2B5EF4-FFF2-40B4-BE49-F238E27FC236}">
                  <a16:creationId xmlns:a16="http://schemas.microsoft.com/office/drawing/2014/main" xmlns="" id="{DE5286AE-7D27-4831-BC8B-E68CAC1D1E7F}"/>
                </a:ext>
              </a:extLst>
            </p:cNvPr>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32">
              <a:extLst>
                <a:ext uri="{FF2B5EF4-FFF2-40B4-BE49-F238E27FC236}">
                  <a16:creationId xmlns:a16="http://schemas.microsoft.com/office/drawing/2014/main" xmlns="" id="{2BECA4C2-2173-4D19-A331-1D2D70D31E38}"/>
                </a:ext>
              </a:extLst>
            </p:cNvPr>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33">
              <a:extLst>
                <a:ext uri="{FF2B5EF4-FFF2-40B4-BE49-F238E27FC236}">
                  <a16:creationId xmlns:a16="http://schemas.microsoft.com/office/drawing/2014/main" xmlns="" id="{0B939CC2-F4DE-47DF-8D7E-C6AA43342C04}"/>
                </a:ext>
              </a:extLst>
            </p:cNvPr>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34">
              <a:extLst>
                <a:ext uri="{FF2B5EF4-FFF2-40B4-BE49-F238E27FC236}">
                  <a16:creationId xmlns:a16="http://schemas.microsoft.com/office/drawing/2014/main" xmlns="" id="{FEDE9F1B-876E-4371-A6B1-1698037CC55C}"/>
                </a:ext>
              </a:extLst>
            </p:cNvPr>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35">
              <a:extLst>
                <a:ext uri="{FF2B5EF4-FFF2-40B4-BE49-F238E27FC236}">
                  <a16:creationId xmlns:a16="http://schemas.microsoft.com/office/drawing/2014/main" xmlns="" id="{FA35AA5C-B5FA-4D1B-B74B-8D81181120FD}"/>
                </a:ext>
              </a:extLst>
            </p:cNvPr>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36">
              <a:extLst>
                <a:ext uri="{FF2B5EF4-FFF2-40B4-BE49-F238E27FC236}">
                  <a16:creationId xmlns:a16="http://schemas.microsoft.com/office/drawing/2014/main" xmlns="" id="{6F06124B-5DB6-4D57-8265-CCB480E0B577}"/>
                </a:ext>
              </a:extLst>
            </p:cNvPr>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37">
              <a:extLst>
                <a:ext uri="{FF2B5EF4-FFF2-40B4-BE49-F238E27FC236}">
                  <a16:creationId xmlns:a16="http://schemas.microsoft.com/office/drawing/2014/main" xmlns="" id="{E4167A59-8159-4186-959C-07FB0067965D}"/>
                </a:ext>
              </a:extLst>
            </p:cNvPr>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38">
              <a:extLst>
                <a:ext uri="{FF2B5EF4-FFF2-40B4-BE49-F238E27FC236}">
                  <a16:creationId xmlns:a16="http://schemas.microsoft.com/office/drawing/2014/main" xmlns="" id="{8B77E14B-DE27-43D0-9971-A8D034E774F2}"/>
                </a:ext>
              </a:extLst>
            </p:cNvPr>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39">
              <a:extLst>
                <a:ext uri="{FF2B5EF4-FFF2-40B4-BE49-F238E27FC236}">
                  <a16:creationId xmlns:a16="http://schemas.microsoft.com/office/drawing/2014/main" xmlns="" id="{748F5B1B-8519-4734-81E8-221D3243239B}"/>
                </a:ext>
              </a:extLst>
            </p:cNvPr>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40">
              <a:extLst>
                <a:ext uri="{FF2B5EF4-FFF2-40B4-BE49-F238E27FC236}">
                  <a16:creationId xmlns:a16="http://schemas.microsoft.com/office/drawing/2014/main" xmlns="" id="{C73BB13D-80C3-4E27-8981-CB9ADC0D9AB9}"/>
                </a:ext>
              </a:extLst>
            </p:cNvPr>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41">
              <a:extLst>
                <a:ext uri="{FF2B5EF4-FFF2-40B4-BE49-F238E27FC236}">
                  <a16:creationId xmlns:a16="http://schemas.microsoft.com/office/drawing/2014/main" xmlns="" id="{11C042A9-1281-4E60-806B-739AD21C5124}"/>
                </a:ext>
              </a:extLst>
            </p:cNvPr>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42">
              <a:extLst>
                <a:ext uri="{FF2B5EF4-FFF2-40B4-BE49-F238E27FC236}">
                  <a16:creationId xmlns:a16="http://schemas.microsoft.com/office/drawing/2014/main" xmlns="" id="{92BB26D4-F42B-4B03-B079-A96DB915C7E1}"/>
                </a:ext>
              </a:extLst>
            </p:cNvPr>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43">
              <a:extLst>
                <a:ext uri="{FF2B5EF4-FFF2-40B4-BE49-F238E27FC236}">
                  <a16:creationId xmlns:a16="http://schemas.microsoft.com/office/drawing/2014/main" xmlns="" id="{44EBD7A2-7E74-41F0-AA76-6A0EBEBE30EF}"/>
                </a:ext>
              </a:extLst>
            </p:cNvPr>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44">
              <a:extLst>
                <a:ext uri="{FF2B5EF4-FFF2-40B4-BE49-F238E27FC236}">
                  <a16:creationId xmlns:a16="http://schemas.microsoft.com/office/drawing/2014/main" xmlns="" id="{BD4DA914-06E2-4F74-BD12-C3817CBC7DF1}"/>
                </a:ext>
              </a:extLst>
            </p:cNvPr>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45">
              <a:extLst>
                <a:ext uri="{FF2B5EF4-FFF2-40B4-BE49-F238E27FC236}">
                  <a16:creationId xmlns:a16="http://schemas.microsoft.com/office/drawing/2014/main" xmlns="" id="{E402C06C-7675-4000-8335-7EAE71985AAD}"/>
                </a:ext>
              </a:extLst>
            </p:cNvPr>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46">
              <a:extLst>
                <a:ext uri="{FF2B5EF4-FFF2-40B4-BE49-F238E27FC236}">
                  <a16:creationId xmlns:a16="http://schemas.microsoft.com/office/drawing/2014/main" xmlns="" id="{F5CE39A9-70A2-4727-B49B-972346219E18}"/>
                </a:ext>
              </a:extLst>
            </p:cNvPr>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47">
              <a:extLst>
                <a:ext uri="{FF2B5EF4-FFF2-40B4-BE49-F238E27FC236}">
                  <a16:creationId xmlns:a16="http://schemas.microsoft.com/office/drawing/2014/main" xmlns="" id="{E96E3E46-7CE1-468E-88E8-C02782C116B8}"/>
                </a:ext>
              </a:extLst>
            </p:cNvPr>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48">
              <a:extLst>
                <a:ext uri="{FF2B5EF4-FFF2-40B4-BE49-F238E27FC236}">
                  <a16:creationId xmlns:a16="http://schemas.microsoft.com/office/drawing/2014/main" xmlns="" id="{A347F481-35E9-494F-9AD7-A40B0CD681C7}"/>
                </a:ext>
              </a:extLst>
            </p:cNvPr>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49">
              <a:extLst>
                <a:ext uri="{FF2B5EF4-FFF2-40B4-BE49-F238E27FC236}">
                  <a16:creationId xmlns:a16="http://schemas.microsoft.com/office/drawing/2014/main" xmlns="" id="{575DE59E-2F22-4A6B-BA6B-6210B01B2F0E}"/>
                </a:ext>
              </a:extLst>
            </p:cNvPr>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50">
              <a:extLst>
                <a:ext uri="{FF2B5EF4-FFF2-40B4-BE49-F238E27FC236}">
                  <a16:creationId xmlns:a16="http://schemas.microsoft.com/office/drawing/2014/main" xmlns="" id="{7690C893-8E47-4332-B834-27EE0ABEFEAB}"/>
                </a:ext>
              </a:extLst>
            </p:cNvPr>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51">
              <a:extLst>
                <a:ext uri="{FF2B5EF4-FFF2-40B4-BE49-F238E27FC236}">
                  <a16:creationId xmlns:a16="http://schemas.microsoft.com/office/drawing/2014/main" xmlns="" id="{3E1EF753-15A8-4BB3-9AAB-D09CD0966079}"/>
                </a:ext>
              </a:extLst>
            </p:cNvPr>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52">
              <a:extLst>
                <a:ext uri="{FF2B5EF4-FFF2-40B4-BE49-F238E27FC236}">
                  <a16:creationId xmlns:a16="http://schemas.microsoft.com/office/drawing/2014/main" xmlns="" id="{C0432C0B-8E47-4C39-91A3-33FF05ED1FAB}"/>
                </a:ext>
              </a:extLst>
            </p:cNvPr>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53">
              <a:extLst>
                <a:ext uri="{FF2B5EF4-FFF2-40B4-BE49-F238E27FC236}">
                  <a16:creationId xmlns:a16="http://schemas.microsoft.com/office/drawing/2014/main" xmlns="" id="{2493A223-BD9A-4068-BB75-F7A345897FB8}"/>
                </a:ext>
              </a:extLst>
            </p:cNvPr>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54">
              <a:extLst>
                <a:ext uri="{FF2B5EF4-FFF2-40B4-BE49-F238E27FC236}">
                  <a16:creationId xmlns:a16="http://schemas.microsoft.com/office/drawing/2014/main" xmlns="" id="{71601215-C202-49B9-A655-BE8D8F94F567}"/>
                </a:ext>
              </a:extLst>
            </p:cNvPr>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55">
              <a:extLst>
                <a:ext uri="{FF2B5EF4-FFF2-40B4-BE49-F238E27FC236}">
                  <a16:creationId xmlns:a16="http://schemas.microsoft.com/office/drawing/2014/main" xmlns="" id="{564D088F-A76D-4E01-A0EE-E617D22A6444}"/>
                </a:ext>
              </a:extLst>
            </p:cNvPr>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56">
              <a:extLst>
                <a:ext uri="{FF2B5EF4-FFF2-40B4-BE49-F238E27FC236}">
                  <a16:creationId xmlns:a16="http://schemas.microsoft.com/office/drawing/2014/main" xmlns="" id="{B0B35A15-F41B-44AC-A72A-CA1EA5C5D073}"/>
                </a:ext>
              </a:extLst>
            </p:cNvPr>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57">
              <a:extLst>
                <a:ext uri="{FF2B5EF4-FFF2-40B4-BE49-F238E27FC236}">
                  <a16:creationId xmlns:a16="http://schemas.microsoft.com/office/drawing/2014/main" xmlns="" id="{195B915A-0723-4DB2-8873-D2D2B5025DE7}"/>
                </a:ext>
              </a:extLst>
            </p:cNvPr>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58">
              <a:extLst>
                <a:ext uri="{FF2B5EF4-FFF2-40B4-BE49-F238E27FC236}">
                  <a16:creationId xmlns:a16="http://schemas.microsoft.com/office/drawing/2014/main" xmlns="" id="{994D0167-1ACE-4687-98EE-147D2A295623}"/>
                </a:ext>
              </a:extLst>
            </p:cNvPr>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59">
              <a:extLst>
                <a:ext uri="{FF2B5EF4-FFF2-40B4-BE49-F238E27FC236}">
                  <a16:creationId xmlns:a16="http://schemas.microsoft.com/office/drawing/2014/main" xmlns="" id="{FB4CC45D-E723-435A-8755-7F5E57FD3384}"/>
                </a:ext>
              </a:extLst>
            </p:cNvPr>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0">
              <a:extLst>
                <a:ext uri="{FF2B5EF4-FFF2-40B4-BE49-F238E27FC236}">
                  <a16:creationId xmlns:a16="http://schemas.microsoft.com/office/drawing/2014/main" xmlns="" id="{069364D3-AC7B-45AF-BB71-39FE62A5F934}"/>
                </a:ext>
              </a:extLst>
            </p:cNvPr>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1">
              <a:extLst>
                <a:ext uri="{FF2B5EF4-FFF2-40B4-BE49-F238E27FC236}">
                  <a16:creationId xmlns:a16="http://schemas.microsoft.com/office/drawing/2014/main" xmlns="" id="{8447AF50-69B1-4EB5-9B50-B504117F7459}"/>
                </a:ext>
              </a:extLst>
            </p:cNvPr>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2">
              <a:extLst>
                <a:ext uri="{FF2B5EF4-FFF2-40B4-BE49-F238E27FC236}">
                  <a16:creationId xmlns:a16="http://schemas.microsoft.com/office/drawing/2014/main" xmlns="" id="{5FBF045C-A8C5-4002-B650-DCFC3E218B1E}"/>
                </a:ext>
              </a:extLst>
            </p:cNvPr>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3">
              <a:extLst>
                <a:ext uri="{FF2B5EF4-FFF2-40B4-BE49-F238E27FC236}">
                  <a16:creationId xmlns:a16="http://schemas.microsoft.com/office/drawing/2014/main" xmlns="" id="{F1FDA210-D136-4D1A-9BD6-18083A74B02B}"/>
                </a:ext>
              </a:extLst>
            </p:cNvPr>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4">
              <a:extLst>
                <a:ext uri="{FF2B5EF4-FFF2-40B4-BE49-F238E27FC236}">
                  <a16:creationId xmlns:a16="http://schemas.microsoft.com/office/drawing/2014/main" xmlns="" id="{B7A49DF0-CBEA-4E24-947A-6F12C59965D5}"/>
                </a:ext>
              </a:extLst>
            </p:cNvPr>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5">
              <a:extLst>
                <a:ext uri="{FF2B5EF4-FFF2-40B4-BE49-F238E27FC236}">
                  <a16:creationId xmlns:a16="http://schemas.microsoft.com/office/drawing/2014/main" xmlns="" id="{AF7DBA74-1A89-4DEE-B804-CBDBD6D2E07F}"/>
                </a:ext>
              </a:extLst>
            </p:cNvPr>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6">
              <a:extLst>
                <a:ext uri="{FF2B5EF4-FFF2-40B4-BE49-F238E27FC236}">
                  <a16:creationId xmlns:a16="http://schemas.microsoft.com/office/drawing/2014/main" xmlns="" id="{E5B198DF-6694-495D-984F-5090F970CC6D}"/>
                </a:ext>
              </a:extLst>
            </p:cNvPr>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7">
              <a:extLst>
                <a:ext uri="{FF2B5EF4-FFF2-40B4-BE49-F238E27FC236}">
                  <a16:creationId xmlns:a16="http://schemas.microsoft.com/office/drawing/2014/main" xmlns="" id="{80E5CCD7-10EE-4F2E-98E0-9C4E3A2D2F10}"/>
                </a:ext>
              </a:extLst>
            </p:cNvPr>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68">
              <a:extLst>
                <a:ext uri="{FF2B5EF4-FFF2-40B4-BE49-F238E27FC236}">
                  <a16:creationId xmlns:a16="http://schemas.microsoft.com/office/drawing/2014/main" xmlns="" id="{C4D4ECCD-0909-4BF8-933D-204781420EEA}"/>
                </a:ext>
              </a:extLst>
            </p:cNvPr>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69">
              <a:extLst>
                <a:ext uri="{FF2B5EF4-FFF2-40B4-BE49-F238E27FC236}">
                  <a16:creationId xmlns:a16="http://schemas.microsoft.com/office/drawing/2014/main" xmlns="" id="{FEF1CB6B-4291-48CC-924F-782D6D4B1A25}"/>
                </a:ext>
              </a:extLst>
            </p:cNvPr>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70">
              <a:extLst>
                <a:ext uri="{FF2B5EF4-FFF2-40B4-BE49-F238E27FC236}">
                  <a16:creationId xmlns:a16="http://schemas.microsoft.com/office/drawing/2014/main" xmlns="" id="{F297EB68-13E9-4122-88CF-B8FBD30923E8}"/>
                </a:ext>
              </a:extLst>
            </p:cNvPr>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71">
              <a:extLst>
                <a:ext uri="{FF2B5EF4-FFF2-40B4-BE49-F238E27FC236}">
                  <a16:creationId xmlns:a16="http://schemas.microsoft.com/office/drawing/2014/main" xmlns="" id="{5CC53701-58D5-4712-9BED-45605E7D3F42}"/>
                </a:ext>
              </a:extLst>
            </p:cNvPr>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72">
              <a:extLst>
                <a:ext uri="{FF2B5EF4-FFF2-40B4-BE49-F238E27FC236}">
                  <a16:creationId xmlns:a16="http://schemas.microsoft.com/office/drawing/2014/main" xmlns="" id="{3C4A8022-907D-4D7A-BFBC-623BCD673036}"/>
                </a:ext>
              </a:extLst>
            </p:cNvPr>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73">
              <a:extLst>
                <a:ext uri="{FF2B5EF4-FFF2-40B4-BE49-F238E27FC236}">
                  <a16:creationId xmlns:a16="http://schemas.microsoft.com/office/drawing/2014/main" xmlns="" id="{619A6DFF-F85B-4AE5-92AA-4DD023133756}"/>
                </a:ext>
              </a:extLst>
            </p:cNvPr>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74">
              <a:extLst>
                <a:ext uri="{FF2B5EF4-FFF2-40B4-BE49-F238E27FC236}">
                  <a16:creationId xmlns:a16="http://schemas.microsoft.com/office/drawing/2014/main" xmlns="" id="{1BBC5AB6-3BCC-4555-A9F9-E67BE70DB828}"/>
                </a:ext>
              </a:extLst>
            </p:cNvPr>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75">
              <a:extLst>
                <a:ext uri="{FF2B5EF4-FFF2-40B4-BE49-F238E27FC236}">
                  <a16:creationId xmlns:a16="http://schemas.microsoft.com/office/drawing/2014/main" xmlns="" id="{6A7F3148-987B-481B-8329-BCEFDDE06489}"/>
                </a:ext>
              </a:extLst>
            </p:cNvPr>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76">
              <a:extLst>
                <a:ext uri="{FF2B5EF4-FFF2-40B4-BE49-F238E27FC236}">
                  <a16:creationId xmlns:a16="http://schemas.microsoft.com/office/drawing/2014/main" xmlns="" id="{DC10C4CF-C8DA-465E-85E6-67F6CED81F23}"/>
                </a:ext>
              </a:extLst>
            </p:cNvPr>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77">
              <a:extLst>
                <a:ext uri="{FF2B5EF4-FFF2-40B4-BE49-F238E27FC236}">
                  <a16:creationId xmlns:a16="http://schemas.microsoft.com/office/drawing/2014/main" xmlns="" id="{F0F58B63-320B-4702-841D-264C5707F248}"/>
                </a:ext>
              </a:extLst>
            </p:cNvPr>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78">
              <a:extLst>
                <a:ext uri="{FF2B5EF4-FFF2-40B4-BE49-F238E27FC236}">
                  <a16:creationId xmlns:a16="http://schemas.microsoft.com/office/drawing/2014/main" xmlns="" id="{FA32B81F-53DB-4DBF-B67A-D45A44C749AA}"/>
                </a:ext>
              </a:extLst>
            </p:cNvPr>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79">
              <a:extLst>
                <a:ext uri="{FF2B5EF4-FFF2-40B4-BE49-F238E27FC236}">
                  <a16:creationId xmlns:a16="http://schemas.microsoft.com/office/drawing/2014/main" xmlns="" id="{9C32A417-6AE3-42A6-8129-432520B3D791}"/>
                </a:ext>
              </a:extLst>
            </p:cNvPr>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80">
              <a:extLst>
                <a:ext uri="{FF2B5EF4-FFF2-40B4-BE49-F238E27FC236}">
                  <a16:creationId xmlns:a16="http://schemas.microsoft.com/office/drawing/2014/main" xmlns="" id="{BAAB7833-6DA8-47BD-B322-2476F352678F}"/>
                </a:ext>
              </a:extLst>
            </p:cNvPr>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81">
              <a:extLst>
                <a:ext uri="{FF2B5EF4-FFF2-40B4-BE49-F238E27FC236}">
                  <a16:creationId xmlns:a16="http://schemas.microsoft.com/office/drawing/2014/main" xmlns="" id="{E5D05373-35A8-4FA3-AABE-F8E55DDD2B62}"/>
                </a:ext>
              </a:extLst>
            </p:cNvPr>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82">
              <a:extLst>
                <a:ext uri="{FF2B5EF4-FFF2-40B4-BE49-F238E27FC236}">
                  <a16:creationId xmlns:a16="http://schemas.microsoft.com/office/drawing/2014/main" xmlns="" id="{A30CB732-4727-45AD-A6D6-BCA4440EE871}"/>
                </a:ext>
              </a:extLst>
            </p:cNvPr>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83">
              <a:extLst>
                <a:ext uri="{FF2B5EF4-FFF2-40B4-BE49-F238E27FC236}">
                  <a16:creationId xmlns:a16="http://schemas.microsoft.com/office/drawing/2014/main" xmlns="" id="{7193F297-88E2-4160-A8F0-19D4B0F932B0}"/>
                </a:ext>
              </a:extLst>
            </p:cNvPr>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4" name="Serbest Biçim 84">
              <a:extLst>
                <a:ext uri="{FF2B5EF4-FFF2-40B4-BE49-F238E27FC236}">
                  <a16:creationId xmlns:a16="http://schemas.microsoft.com/office/drawing/2014/main" xmlns="" id="{8611411B-BFC7-4E1F-9F20-281F79FB3E79}"/>
                </a:ext>
              </a:extLst>
            </p:cNvPr>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85">
              <a:extLst>
                <a:ext uri="{FF2B5EF4-FFF2-40B4-BE49-F238E27FC236}">
                  <a16:creationId xmlns:a16="http://schemas.microsoft.com/office/drawing/2014/main" xmlns="" id="{0CF4B9C4-91EE-45D8-875C-C3B0EA6C36B5}"/>
                </a:ext>
              </a:extLst>
            </p:cNvPr>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86">
              <a:extLst>
                <a:ext uri="{FF2B5EF4-FFF2-40B4-BE49-F238E27FC236}">
                  <a16:creationId xmlns:a16="http://schemas.microsoft.com/office/drawing/2014/main" xmlns="" id="{9BB7DAC5-D046-45B7-A052-B14C6F94EE53}"/>
                </a:ext>
              </a:extLst>
            </p:cNvPr>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87">
              <a:extLst>
                <a:ext uri="{FF2B5EF4-FFF2-40B4-BE49-F238E27FC236}">
                  <a16:creationId xmlns:a16="http://schemas.microsoft.com/office/drawing/2014/main" xmlns="" id="{47246D29-A48A-4F37-B3C2-2A8F7C680C3D}"/>
                </a:ext>
              </a:extLst>
            </p:cNvPr>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88">
              <a:extLst>
                <a:ext uri="{FF2B5EF4-FFF2-40B4-BE49-F238E27FC236}">
                  <a16:creationId xmlns:a16="http://schemas.microsoft.com/office/drawing/2014/main" xmlns="" id="{E15B6BDB-98F9-450E-B47D-DE23C3D42B72}"/>
                </a:ext>
              </a:extLst>
            </p:cNvPr>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89">
              <a:extLst>
                <a:ext uri="{FF2B5EF4-FFF2-40B4-BE49-F238E27FC236}">
                  <a16:creationId xmlns:a16="http://schemas.microsoft.com/office/drawing/2014/main" xmlns="" id="{45BF1195-3039-4743-A75C-9606DF2CFF0B}"/>
                </a:ext>
              </a:extLst>
            </p:cNvPr>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90">
              <a:extLst>
                <a:ext uri="{FF2B5EF4-FFF2-40B4-BE49-F238E27FC236}">
                  <a16:creationId xmlns:a16="http://schemas.microsoft.com/office/drawing/2014/main" xmlns="" id="{AF7B3BDE-B010-4A07-840E-6F9AD9751BA8}"/>
                </a:ext>
              </a:extLst>
            </p:cNvPr>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91">
              <a:extLst>
                <a:ext uri="{FF2B5EF4-FFF2-40B4-BE49-F238E27FC236}">
                  <a16:creationId xmlns:a16="http://schemas.microsoft.com/office/drawing/2014/main" xmlns="" id="{550BBB3E-5F7A-407F-854B-9F206D458D6C}"/>
                </a:ext>
              </a:extLst>
            </p:cNvPr>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92">
              <a:extLst>
                <a:ext uri="{FF2B5EF4-FFF2-40B4-BE49-F238E27FC236}">
                  <a16:creationId xmlns:a16="http://schemas.microsoft.com/office/drawing/2014/main" xmlns="" id="{B3330F36-3E43-4934-B798-8837C5A5CE8D}"/>
                </a:ext>
              </a:extLst>
            </p:cNvPr>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93">
              <a:extLst>
                <a:ext uri="{FF2B5EF4-FFF2-40B4-BE49-F238E27FC236}">
                  <a16:creationId xmlns:a16="http://schemas.microsoft.com/office/drawing/2014/main" xmlns="" id="{79E548DC-31D6-44FD-92A7-D8B3A0108185}"/>
                </a:ext>
              </a:extLst>
            </p:cNvPr>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94">
              <a:extLst>
                <a:ext uri="{FF2B5EF4-FFF2-40B4-BE49-F238E27FC236}">
                  <a16:creationId xmlns:a16="http://schemas.microsoft.com/office/drawing/2014/main" xmlns="" id="{7B56AA44-D9C0-4AAC-B0DC-C1C86D57D273}"/>
                </a:ext>
              </a:extLst>
            </p:cNvPr>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95">
              <a:extLst>
                <a:ext uri="{FF2B5EF4-FFF2-40B4-BE49-F238E27FC236}">
                  <a16:creationId xmlns:a16="http://schemas.microsoft.com/office/drawing/2014/main" xmlns="" id="{D15A70BB-4253-4F12-BB28-B0A73F9D282B}"/>
                </a:ext>
              </a:extLst>
            </p:cNvPr>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96">
              <a:extLst>
                <a:ext uri="{FF2B5EF4-FFF2-40B4-BE49-F238E27FC236}">
                  <a16:creationId xmlns:a16="http://schemas.microsoft.com/office/drawing/2014/main" xmlns="" id="{2CEAC146-D604-4C6A-B47B-A6446A80C5F5}"/>
                </a:ext>
              </a:extLst>
            </p:cNvPr>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97">
              <a:extLst>
                <a:ext uri="{FF2B5EF4-FFF2-40B4-BE49-F238E27FC236}">
                  <a16:creationId xmlns:a16="http://schemas.microsoft.com/office/drawing/2014/main" xmlns="" id="{8EC6D2C3-A562-4D3E-AC66-A8330E93C8F0}"/>
                </a:ext>
              </a:extLst>
            </p:cNvPr>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98">
              <a:extLst>
                <a:ext uri="{FF2B5EF4-FFF2-40B4-BE49-F238E27FC236}">
                  <a16:creationId xmlns:a16="http://schemas.microsoft.com/office/drawing/2014/main" xmlns="" id="{7219D4F2-524E-4E7F-9551-912187EC6542}"/>
                </a:ext>
              </a:extLst>
            </p:cNvPr>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99">
              <a:extLst>
                <a:ext uri="{FF2B5EF4-FFF2-40B4-BE49-F238E27FC236}">
                  <a16:creationId xmlns:a16="http://schemas.microsoft.com/office/drawing/2014/main" xmlns="" id="{F2539D2A-6DC1-4016-B6BE-423D59445681}"/>
                </a:ext>
              </a:extLst>
            </p:cNvPr>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100">
              <a:extLst>
                <a:ext uri="{FF2B5EF4-FFF2-40B4-BE49-F238E27FC236}">
                  <a16:creationId xmlns:a16="http://schemas.microsoft.com/office/drawing/2014/main" xmlns="" id="{DCA740C0-391C-4516-8A04-F175641FD5C7}"/>
                </a:ext>
              </a:extLst>
            </p:cNvPr>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101">
              <a:extLst>
                <a:ext uri="{FF2B5EF4-FFF2-40B4-BE49-F238E27FC236}">
                  <a16:creationId xmlns:a16="http://schemas.microsoft.com/office/drawing/2014/main" xmlns="" id="{CC2FECB4-9D9C-48D2-9FF8-81F5180A91CE}"/>
                </a:ext>
              </a:extLst>
            </p:cNvPr>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102">
              <a:extLst>
                <a:ext uri="{FF2B5EF4-FFF2-40B4-BE49-F238E27FC236}">
                  <a16:creationId xmlns:a16="http://schemas.microsoft.com/office/drawing/2014/main" xmlns="" id="{E2281838-9D3B-465E-AB0D-73540E363A53}"/>
                </a:ext>
              </a:extLst>
            </p:cNvPr>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103">
              <a:extLst>
                <a:ext uri="{FF2B5EF4-FFF2-40B4-BE49-F238E27FC236}">
                  <a16:creationId xmlns:a16="http://schemas.microsoft.com/office/drawing/2014/main" xmlns="" id="{98227DA9-3C21-4293-924F-B9592880AA14}"/>
                </a:ext>
              </a:extLst>
            </p:cNvPr>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104">
              <a:extLst>
                <a:ext uri="{FF2B5EF4-FFF2-40B4-BE49-F238E27FC236}">
                  <a16:creationId xmlns:a16="http://schemas.microsoft.com/office/drawing/2014/main" xmlns="" id="{DCFC8DC7-0C0B-430D-83D8-EE24BD022677}"/>
                </a:ext>
              </a:extLst>
            </p:cNvPr>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105">
              <a:extLst>
                <a:ext uri="{FF2B5EF4-FFF2-40B4-BE49-F238E27FC236}">
                  <a16:creationId xmlns:a16="http://schemas.microsoft.com/office/drawing/2014/main" xmlns="" id="{77846522-B803-4360-A2A4-678D19B8B286}"/>
                </a:ext>
              </a:extLst>
            </p:cNvPr>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106">
              <a:extLst>
                <a:ext uri="{FF2B5EF4-FFF2-40B4-BE49-F238E27FC236}">
                  <a16:creationId xmlns:a16="http://schemas.microsoft.com/office/drawing/2014/main" xmlns="" id="{3E080214-92C3-4CF7-9041-72081B41D12F}"/>
                </a:ext>
              </a:extLst>
            </p:cNvPr>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107">
              <a:extLst>
                <a:ext uri="{FF2B5EF4-FFF2-40B4-BE49-F238E27FC236}">
                  <a16:creationId xmlns:a16="http://schemas.microsoft.com/office/drawing/2014/main" xmlns="" id="{7DF9B5B0-458C-49F3-A350-11872AABBCDC}"/>
                </a:ext>
              </a:extLst>
            </p:cNvPr>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108">
              <a:extLst>
                <a:ext uri="{FF2B5EF4-FFF2-40B4-BE49-F238E27FC236}">
                  <a16:creationId xmlns:a16="http://schemas.microsoft.com/office/drawing/2014/main" xmlns="" id="{6FECD163-7A18-464A-9632-BA1B3FC4FD55}"/>
                </a:ext>
              </a:extLst>
            </p:cNvPr>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109">
              <a:extLst>
                <a:ext uri="{FF2B5EF4-FFF2-40B4-BE49-F238E27FC236}">
                  <a16:creationId xmlns:a16="http://schemas.microsoft.com/office/drawing/2014/main" xmlns="" id="{3BE580DD-E170-4D24-9097-2C433720B896}"/>
                </a:ext>
              </a:extLst>
            </p:cNvPr>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110">
              <a:extLst>
                <a:ext uri="{FF2B5EF4-FFF2-40B4-BE49-F238E27FC236}">
                  <a16:creationId xmlns:a16="http://schemas.microsoft.com/office/drawing/2014/main" xmlns="" id="{6888DA86-BA16-428D-B895-48334A1722C8}"/>
                </a:ext>
              </a:extLst>
            </p:cNvPr>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111">
              <a:extLst>
                <a:ext uri="{FF2B5EF4-FFF2-40B4-BE49-F238E27FC236}">
                  <a16:creationId xmlns:a16="http://schemas.microsoft.com/office/drawing/2014/main" xmlns="" id="{DD754896-7F78-48D3-9E9A-8933BDA916D7}"/>
                </a:ext>
              </a:extLst>
            </p:cNvPr>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112">
              <a:extLst>
                <a:ext uri="{FF2B5EF4-FFF2-40B4-BE49-F238E27FC236}">
                  <a16:creationId xmlns:a16="http://schemas.microsoft.com/office/drawing/2014/main" xmlns="" id="{4DB43B68-A12A-4C4D-89BD-C0BDA6EA31DF}"/>
                </a:ext>
              </a:extLst>
            </p:cNvPr>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113">
              <a:extLst>
                <a:ext uri="{FF2B5EF4-FFF2-40B4-BE49-F238E27FC236}">
                  <a16:creationId xmlns:a16="http://schemas.microsoft.com/office/drawing/2014/main" xmlns="" id="{8B3D8248-F846-43D2-B7F1-058D4D5F1E81}"/>
                </a:ext>
              </a:extLst>
            </p:cNvPr>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114">
              <a:extLst>
                <a:ext uri="{FF2B5EF4-FFF2-40B4-BE49-F238E27FC236}">
                  <a16:creationId xmlns:a16="http://schemas.microsoft.com/office/drawing/2014/main" xmlns="" id="{05163BC1-6A5D-4B5C-9639-23A9EB7F2BEF}"/>
                </a:ext>
              </a:extLst>
            </p:cNvPr>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115">
              <a:extLst>
                <a:ext uri="{FF2B5EF4-FFF2-40B4-BE49-F238E27FC236}">
                  <a16:creationId xmlns:a16="http://schemas.microsoft.com/office/drawing/2014/main" xmlns="" id="{21BAFC0D-7A23-4E56-9DF2-8788EC00BB00}"/>
                </a:ext>
              </a:extLst>
            </p:cNvPr>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116">
              <a:extLst>
                <a:ext uri="{FF2B5EF4-FFF2-40B4-BE49-F238E27FC236}">
                  <a16:creationId xmlns:a16="http://schemas.microsoft.com/office/drawing/2014/main" xmlns="" id="{C73284BC-5ACA-47EE-8B80-D9774DFF56AF}"/>
                </a:ext>
              </a:extLst>
            </p:cNvPr>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117">
              <a:extLst>
                <a:ext uri="{FF2B5EF4-FFF2-40B4-BE49-F238E27FC236}">
                  <a16:creationId xmlns:a16="http://schemas.microsoft.com/office/drawing/2014/main" xmlns="" id="{02E3F3F3-F65F-447A-9FBE-A214AD7584E6}"/>
                </a:ext>
              </a:extLst>
            </p:cNvPr>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118">
              <a:extLst>
                <a:ext uri="{FF2B5EF4-FFF2-40B4-BE49-F238E27FC236}">
                  <a16:creationId xmlns:a16="http://schemas.microsoft.com/office/drawing/2014/main" xmlns="" id="{3FB4DBB0-2754-43C8-89CF-AA1EBDA41679}"/>
                </a:ext>
              </a:extLst>
            </p:cNvPr>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119">
              <a:extLst>
                <a:ext uri="{FF2B5EF4-FFF2-40B4-BE49-F238E27FC236}">
                  <a16:creationId xmlns:a16="http://schemas.microsoft.com/office/drawing/2014/main" xmlns="" id="{DFCF1215-5B92-42DF-AA77-39C448A2340E}"/>
                </a:ext>
              </a:extLst>
            </p:cNvPr>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120">
              <a:extLst>
                <a:ext uri="{FF2B5EF4-FFF2-40B4-BE49-F238E27FC236}">
                  <a16:creationId xmlns:a16="http://schemas.microsoft.com/office/drawing/2014/main" xmlns="" id="{839702B8-CD63-448E-A06A-41FB740BF590}"/>
                </a:ext>
              </a:extLst>
            </p:cNvPr>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121">
              <a:extLst>
                <a:ext uri="{FF2B5EF4-FFF2-40B4-BE49-F238E27FC236}">
                  <a16:creationId xmlns:a16="http://schemas.microsoft.com/office/drawing/2014/main" xmlns="" id="{2970B609-B058-487C-BB29-CC7741B6ECEB}"/>
                </a:ext>
              </a:extLst>
            </p:cNvPr>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122">
              <a:extLst>
                <a:ext uri="{FF2B5EF4-FFF2-40B4-BE49-F238E27FC236}">
                  <a16:creationId xmlns:a16="http://schemas.microsoft.com/office/drawing/2014/main" xmlns="" id="{8C0E71B8-FD05-4D37-A394-2F5D65E36A95}"/>
                </a:ext>
              </a:extLst>
            </p:cNvPr>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123">
              <a:extLst>
                <a:ext uri="{FF2B5EF4-FFF2-40B4-BE49-F238E27FC236}">
                  <a16:creationId xmlns:a16="http://schemas.microsoft.com/office/drawing/2014/main" xmlns="" id="{7314326C-2AFC-475A-B48E-D466D844EDBC}"/>
                </a:ext>
              </a:extLst>
            </p:cNvPr>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124">
              <a:extLst>
                <a:ext uri="{FF2B5EF4-FFF2-40B4-BE49-F238E27FC236}">
                  <a16:creationId xmlns:a16="http://schemas.microsoft.com/office/drawing/2014/main" xmlns="" id="{107E6E07-B8FA-460E-929B-E650EEE3C783}"/>
                </a:ext>
              </a:extLst>
            </p:cNvPr>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125">
              <a:extLst>
                <a:ext uri="{FF2B5EF4-FFF2-40B4-BE49-F238E27FC236}">
                  <a16:creationId xmlns:a16="http://schemas.microsoft.com/office/drawing/2014/main" xmlns="" id="{C0FA217A-9D33-46BF-AB44-BD8AD4560DA0}"/>
                </a:ext>
              </a:extLst>
            </p:cNvPr>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126">
              <a:extLst>
                <a:ext uri="{FF2B5EF4-FFF2-40B4-BE49-F238E27FC236}">
                  <a16:creationId xmlns:a16="http://schemas.microsoft.com/office/drawing/2014/main" xmlns="" id="{C6A86BAC-A873-4704-8BAB-AC7437B0CA5E}"/>
                </a:ext>
              </a:extLst>
            </p:cNvPr>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127">
              <a:extLst>
                <a:ext uri="{FF2B5EF4-FFF2-40B4-BE49-F238E27FC236}">
                  <a16:creationId xmlns:a16="http://schemas.microsoft.com/office/drawing/2014/main" xmlns="" id="{4B836487-45B3-4EE0-8E5F-04812B9345D6}"/>
                </a:ext>
              </a:extLst>
            </p:cNvPr>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sp>
        <p:nvSpPr>
          <p:cNvPr id="2" name="Başlık 1"/>
          <p:cNvSpPr>
            <a:spLocks noGrp="1"/>
          </p:cNvSpPr>
          <p:nvPr>
            <p:ph type="title"/>
          </p:nvPr>
        </p:nvSpPr>
        <p:spPr>
          <a:xfrm>
            <a:off x="1522413" y="1905000"/>
            <a:ext cx="9144000" cy="2667000"/>
          </a:xfrm>
        </p:spPr>
        <p:txBody>
          <a:bodyPr>
            <a:noAutofit/>
          </a:bodyPr>
          <a:lstStyle>
            <a:lvl1pPr algn="l" latinLnBrk="0">
              <a:defRPr lang="tr-TR" sz="4400" b="0" cap="none" baseline="0"/>
            </a:lvl1pPr>
          </a:lstStyle>
          <a:p>
            <a:r>
              <a:rPr lang="tr-TR" dirty="0"/>
              <a:t>Asıl başlık stili için tıklatın</a:t>
            </a:r>
          </a:p>
        </p:txBody>
      </p:sp>
      <p:sp>
        <p:nvSpPr>
          <p:cNvPr id="3" name="Metin Yer Tutucusu 2"/>
          <p:cNvSpPr>
            <a:spLocks noGrp="1"/>
          </p:cNvSpPr>
          <p:nvPr>
            <p:ph type="body" idx="1"/>
          </p:nvPr>
        </p:nvSpPr>
        <p:spPr>
          <a:xfrm>
            <a:off x="1522413" y="5102525"/>
            <a:ext cx="9143999" cy="1069675"/>
          </a:xfrm>
        </p:spPr>
        <p:txBody>
          <a:bodyPr>
            <a:normAutofit/>
          </a:bodyPr>
          <a:lstStyle>
            <a:lvl1pPr marL="0" indent="0" latinLnBrk="0">
              <a:spcBef>
                <a:spcPts val="0"/>
              </a:spcBef>
              <a:buNone/>
              <a:defRPr lang="tr-TR" sz="2400">
                <a:solidFill>
                  <a:schemeClr val="tx1">
                    <a:tint val="75000"/>
                  </a:schemeClr>
                </a:solidFill>
              </a:defRPr>
            </a:lvl1pPr>
            <a:lvl2pPr marL="457200" indent="0" latinLnBrk="0">
              <a:buNone/>
              <a:defRPr lang="tr-TR" sz="1800">
                <a:solidFill>
                  <a:schemeClr val="tx1">
                    <a:tint val="75000"/>
                  </a:schemeClr>
                </a:solidFill>
              </a:defRPr>
            </a:lvl2pPr>
            <a:lvl3pPr marL="914400" indent="0" latinLnBrk="0">
              <a:buNone/>
              <a:defRPr lang="tr-TR" sz="1600">
                <a:solidFill>
                  <a:schemeClr val="tx1">
                    <a:tint val="75000"/>
                  </a:schemeClr>
                </a:solidFill>
              </a:defRPr>
            </a:lvl3pPr>
            <a:lvl4pPr marL="1371600" indent="0" latinLnBrk="0">
              <a:buNone/>
              <a:defRPr lang="tr-TR" sz="1400">
                <a:solidFill>
                  <a:schemeClr val="tx1">
                    <a:tint val="75000"/>
                  </a:schemeClr>
                </a:solidFill>
              </a:defRPr>
            </a:lvl4pPr>
            <a:lvl5pPr marL="1828800" indent="0" latinLnBrk="0">
              <a:buNone/>
              <a:defRPr lang="tr-TR" sz="1400">
                <a:solidFill>
                  <a:schemeClr val="tx1">
                    <a:tint val="75000"/>
                  </a:schemeClr>
                </a:solidFill>
              </a:defRPr>
            </a:lvl5pPr>
            <a:lvl6pPr marL="2286000" indent="0" latinLnBrk="0">
              <a:buNone/>
              <a:defRPr lang="tr-TR" sz="1400">
                <a:solidFill>
                  <a:schemeClr val="tx1">
                    <a:tint val="75000"/>
                  </a:schemeClr>
                </a:solidFill>
              </a:defRPr>
            </a:lvl6pPr>
            <a:lvl7pPr marL="2743200" indent="0" latinLnBrk="0">
              <a:buNone/>
              <a:defRPr lang="tr-TR" sz="1400">
                <a:solidFill>
                  <a:schemeClr val="tx1">
                    <a:tint val="75000"/>
                  </a:schemeClr>
                </a:solidFill>
              </a:defRPr>
            </a:lvl7pPr>
            <a:lvl8pPr marL="3200400" indent="0" latinLnBrk="0">
              <a:buNone/>
              <a:defRPr lang="tr-TR" sz="1400">
                <a:solidFill>
                  <a:schemeClr val="tx1">
                    <a:tint val="75000"/>
                  </a:schemeClr>
                </a:solidFill>
              </a:defRPr>
            </a:lvl8pPr>
            <a:lvl9pPr marL="3657600" indent="0" latinLnBrk="0">
              <a:buNone/>
              <a:defRPr lang="tr-TR" sz="1400">
                <a:solidFill>
                  <a:schemeClr val="tx1">
                    <a:tint val="75000"/>
                  </a:schemeClr>
                </a:solidFill>
              </a:defRPr>
            </a:lvl9pPr>
          </a:lstStyle>
          <a:p>
            <a:pPr lvl="0"/>
            <a:r>
              <a:rPr lang="tr-TR" dirty="0"/>
              <a:t>Asıl metin stillerini düzenlemek için tıklatın</a:t>
            </a:r>
          </a:p>
        </p:txBody>
      </p:sp>
      <p:sp>
        <p:nvSpPr>
          <p:cNvPr id="128" name="Tarih Yer Tutucusu 3">
            <a:extLst>
              <a:ext uri="{FF2B5EF4-FFF2-40B4-BE49-F238E27FC236}">
                <a16:creationId xmlns:a16="http://schemas.microsoft.com/office/drawing/2014/main" xmlns="" id="{BB6E20CD-E4EA-4D62-A5D8-FC038B30335F}"/>
              </a:ext>
            </a:extLst>
          </p:cNvPr>
          <p:cNvSpPr>
            <a:spLocks noGrp="1"/>
          </p:cNvSpPr>
          <p:nvPr>
            <p:ph type="dt" sz="half" idx="10"/>
          </p:nvPr>
        </p:nvSpPr>
        <p:spPr/>
        <p:txBody>
          <a:bodyPr/>
          <a:lstStyle>
            <a:lvl1pPr>
              <a:defRPr/>
            </a:lvl1pPr>
          </a:lstStyle>
          <a:p>
            <a:pPr>
              <a:defRPr/>
            </a:pPr>
            <a:fld id="{63D1A30B-1CE8-4CF3-BD58-349DEF65E285}" type="datetime1">
              <a:rPr/>
              <a:pPr>
                <a:defRPr/>
              </a:pPr>
              <a:t>13.2.2018</a:t>
            </a:fld>
            <a:endParaRPr dirty="0"/>
          </a:p>
        </p:txBody>
      </p:sp>
      <p:sp>
        <p:nvSpPr>
          <p:cNvPr id="129" name="Alt Bilgi Yer Tutucusu 4">
            <a:extLst>
              <a:ext uri="{FF2B5EF4-FFF2-40B4-BE49-F238E27FC236}">
                <a16:creationId xmlns:a16="http://schemas.microsoft.com/office/drawing/2014/main" xmlns="" id="{E383F5A0-72D1-4B24-BF55-12036D10CBE1}"/>
              </a:ext>
            </a:extLst>
          </p:cNvPr>
          <p:cNvSpPr>
            <a:spLocks noGrp="1"/>
          </p:cNvSpPr>
          <p:nvPr>
            <p:ph type="ftr" sz="quarter" idx="11"/>
          </p:nvPr>
        </p:nvSpPr>
        <p:spPr/>
        <p:txBody>
          <a:bodyPr/>
          <a:lstStyle>
            <a:lvl1pPr>
              <a:defRPr/>
            </a:lvl1pPr>
          </a:lstStyle>
          <a:p>
            <a:pPr>
              <a:defRPr/>
            </a:pPr>
            <a:endParaRPr/>
          </a:p>
        </p:txBody>
      </p:sp>
      <p:sp>
        <p:nvSpPr>
          <p:cNvPr id="130" name="Slayt Numarası Yer Tutucusu 5">
            <a:extLst>
              <a:ext uri="{FF2B5EF4-FFF2-40B4-BE49-F238E27FC236}">
                <a16:creationId xmlns:a16="http://schemas.microsoft.com/office/drawing/2014/main" xmlns="" id="{65BA0625-1372-4D99-89C8-EBE868821902}"/>
              </a:ext>
            </a:extLst>
          </p:cNvPr>
          <p:cNvSpPr>
            <a:spLocks noGrp="1"/>
          </p:cNvSpPr>
          <p:nvPr>
            <p:ph type="sldNum" sz="quarter" idx="12"/>
          </p:nvPr>
        </p:nvSpPr>
        <p:spPr/>
        <p:txBody>
          <a:bodyPr/>
          <a:lstStyle>
            <a:lvl1pPr>
              <a:defRPr/>
            </a:lvl1pPr>
          </a:lstStyle>
          <a:p>
            <a:fld id="{24223AD2-5E85-4E4C-A30E-7B6C2296D554}" type="slidenum">
              <a:rPr lang="tr-TR" altLang="tr-TR"/>
              <a:pPr/>
              <a:t>‹#›</a:t>
            </a:fld>
            <a:endParaRPr lang="tr-TR" altLang="tr-T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5" name="çizgi"/>
          <p:cNvGrpSpPr>
            <a:grpSpLocks/>
          </p:cNvGrpSpPr>
          <p:nvPr/>
        </p:nvGrpSpPr>
        <p:grpSpPr bwMode="auto">
          <a:xfrm>
            <a:off x="1522413" y="1514475"/>
            <a:ext cx="10569575" cy="63500"/>
            <a:chOff x="1522413" y="1514475"/>
            <a:chExt cx="10569575" cy="64008"/>
          </a:xfrm>
        </p:grpSpPr>
        <p:sp>
          <p:nvSpPr>
            <p:cNvPr id="6" name="Serbest Biçim 1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7" name="Serbest Biçim 1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8" name="Serbest Biçim 1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9"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10"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1"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2"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3"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4"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5"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6"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7"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8"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9"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20"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1"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2"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3"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4"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5"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6"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7"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8"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9"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30"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1"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2"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3"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4"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5"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6"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7"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8"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9"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40"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1"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2"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3"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4"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5"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6"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7"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8"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9"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50"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1"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2"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3"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4"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5"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6"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7"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8"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9"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60"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1"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2"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3"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4"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5"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6"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7"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8"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9"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70"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1"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2"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3"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4"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5"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6"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7"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8"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9"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a:xfrm>
            <a:off x="1522414" y="274638"/>
            <a:ext cx="9143998" cy="1020762"/>
          </a:xfrm>
        </p:spPr>
        <p:txBody>
          <a:bodyPr/>
          <a:lstStyle/>
          <a:p>
            <a:r>
              <a:rPr lang="tr-TR" dirty="0"/>
              <a:t>Asıl başlık stili için tıklatın</a:t>
            </a:r>
          </a:p>
        </p:txBody>
      </p:sp>
      <p:sp>
        <p:nvSpPr>
          <p:cNvPr id="3" name="İçerik Yer Tutucusu 2"/>
          <p:cNvSpPr>
            <a:spLocks noGrp="1"/>
          </p:cNvSpPr>
          <p:nvPr>
            <p:ph sz="half" idx="1"/>
          </p:nvPr>
        </p:nvSpPr>
        <p:spPr>
          <a:xfrm>
            <a:off x="1522413" y="1905000"/>
            <a:ext cx="4419599" cy="4267200"/>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marL="1956816" latinLnBrk="0">
              <a:defRPr lang="tr-TR" sz="1600"/>
            </a:lvl6pPr>
            <a:lvl7pPr marL="1956816" latinLnBrk="0">
              <a:defRPr lang="tr-TR" sz="1600" baseline="0"/>
            </a:lvl7pPr>
            <a:lvl8pPr marL="1956816" latinLnBrk="0">
              <a:defRPr lang="tr-TR" sz="1600" baseline="0"/>
            </a:lvl8pPr>
            <a:lvl9pPr marL="1956816"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İçerik Yer Tutucusu 3"/>
          <p:cNvSpPr>
            <a:spLocks noGrp="1"/>
          </p:cNvSpPr>
          <p:nvPr>
            <p:ph sz="half" idx="2"/>
          </p:nvPr>
        </p:nvSpPr>
        <p:spPr>
          <a:xfrm>
            <a:off x="6246815" y="1905000"/>
            <a:ext cx="4419598" cy="4267200"/>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marL="1956816" latinLnBrk="0">
              <a:defRPr lang="tr-TR" sz="1600"/>
            </a:lvl6pPr>
            <a:lvl7pPr marL="1956816" latinLnBrk="0">
              <a:defRPr lang="tr-TR" sz="1600"/>
            </a:lvl7pPr>
            <a:lvl8pPr marL="1956816" latinLnBrk="0">
              <a:defRPr lang="tr-TR" sz="1600" baseline="0"/>
            </a:lvl8pPr>
            <a:lvl9pPr marL="1956816"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80" name="Tarih Yer Tutucusu 4">
            <a:extLst>
              <a:ext uri="{FF2B5EF4-FFF2-40B4-BE49-F238E27FC236}">
                <a16:creationId xmlns:a16="http://schemas.microsoft.com/office/drawing/2014/main" xmlns="" id="{0844AFBE-2D8B-4F11-89E6-FA54038D70A5}"/>
              </a:ext>
            </a:extLst>
          </p:cNvPr>
          <p:cNvSpPr>
            <a:spLocks noGrp="1"/>
          </p:cNvSpPr>
          <p:nvPr>
            <p:ph type="dt" sz="half" idx="10"/>
          </p:nvPr>
        </p:nvSpPr>
        <p:spPr/>
        <p:txBody>
          <a:bodyPr/>
          <a:lstStyle>
            <a:lvl1pPr>
              <a:defRPr/>
            </a:lvl1pPr>
          </a:lstStyle>
          <a:p>
            <a:pPr>
              <a:defRPr/>
            </a:pPr>
            <a:fld id="{C50AA373-026B-4E47-A324-E5F70015A5A0}" type="datetime1">
              <a:rPr/>
              <a:pPr>
                <a:defRPr/>
              </a:pPr>
              <a:t>13.2.2018</a:t>
            </a:fld>
            <a:endParaRPr dirty="0"/>
          </a:p>
        </p:txBody>
      </p:sp>
      <p:sp>
        <p:nvSpPr>
          <p:cNvPr id="81" name="Alt Bilgi Yer Tutucusu 5">
            <a:extLst>
              <a:ext uri="{FF2B5EF4-FFF2-40B4-BE49-F238E27FC236}">
                <a16:creationId xmlns:a16="http://schemas.microsoft.com/office/drawing/2014/main" xmlns="" id="{23E9A229-4F06-4525-9738-F20459FA445D}"/>
              </a:ext>
            </a:extLst>
          </p:cNvPr>
          <p:cNvSpPr>
            <a:spLocks noGrp="1"/>
          </p:cNvSpPr>
          <p:nvPr>
            <p:ph type="ftr" sz="quarter" idx="11"/>
          </p:nvPr>
        </p:nvSpPr>
        <p:spPr/>
        <p:txBody>
          <a:bodyPr/>
          <a:lstStyle>
            <a:lvl1pPr>
              <a:defRPr/>
            </a:lvl1pPr>
          </a:lstStyle>
          <a:p>
            <a:pPr>
              <a:defRPr/>
            </a:pPr>
            <a:endParaRPr/>
          </a:p>
        </p:txBody>
      </p:sp>
      <p:sp>
        <p:nvSpPr>
          <p:cNvPr id="82" name="Slayt Numarası Yer Tutucusu 6">
            <a:extLst>
              <a:ext uri="{FF2B5EF4-FFF2-40B4-BE49-F238E27FC236}">
                <a16:creationId xmlns:a16="http://schemas.microsoft.com/office/drawing/2014/main" xmlns="" id="{A89F5394-3068-4F6C-B3A1-091259F1608A}"/>
              </a:ext>
            </a:extLst>
          </p:cNvPr>
          <p:cNvSpPr>
            <a:spLocks noGrp="1"/>
          </p:cNvSpPr>
          <p:nvPr>
            <p:ph type="sldNum" sz="quarter" idx="12"/>
          </p:nvPr>
        </p:nvSpPr>
        <p:spPr/>
        <p:txBody>
          <a:bodyPr/>
          <a:lstStyle>
            <a:lvl1pPr>
              <a:defRPr/>
            </a:lvl1pPr>
          </a:lstStyle>
          <a:p>
            <a:fld id="{98A304A9-1BC8-4FA4-9208-A4815A8C564D}" type="slidenum">
              <a:rPr lang="tr-TR" altLang="tr-TR"/>
              <a:pPr/>
              <a:t>‹#›</a:t>
            </a:fld>
            <a:endParaRPr lang="tr-TR" altLang="tr-TR"/>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7" name="çizgi"/>
          <p:cNvGrpSpPr>
            <a:grpSpLocks/>
          </p:cNvGrpSpPr>
          <p:nvPr/>
        </p:nvGrpSpPr>
        <p:grpSpPr bwMode="auto">
          <a:xfrm>
            <a:off x="1522413" y="1514475"/>
            <a:ext cx="10569575" cy="63500"/>
            <a:chOff x="1522413" y="1514475"/>
            <a:chExt cx="10569575" cy="64008"/>
          </a:xfrm>
        </p:grpSpPr>
        <p:sp>
          <p:nvSpPr>
            <p:cNvPr id="8" name="Serbest Biçim 16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9" name="Serbest Biçim 16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10" name="Serbest Biçim 16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11"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12"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13"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4"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5"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6"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7"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8"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9"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20"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21"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22"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23"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4"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5"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6"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7"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8"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9"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30"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31"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32"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33"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4"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5"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6"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7"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8"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9"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40"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41"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42"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43"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4"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5"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6"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7"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8"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9"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50"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51"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52"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53"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4"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5"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6"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7"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8"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9"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60"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61"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62"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63"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4"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5"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6"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7"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8"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9"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70"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71"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72"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73"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4"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5"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6"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7"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8"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9"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80"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81"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a:xfrm>
            <a:off x="1522414" y="274638"/>
            <a:ext cx="9143998" cy="1020762"/>
          </a:xfrm>
        </p:spPr>
        <p:txBody>
          <a:bodyPr/>
          <a:lstStyle>
            <a:lvl1pPr latinLnBrk="0">
              <a:defRPr lang="tr-TR"/>
            </a:lvl1pPr>
          </a:lstStyle>
          <a:p>
            <a:r>
              <a:rPr lang="tr-TR" dirty="0"/>
              <a:t>Asıl başlık stili için tıklatın</a:t>
            </a:r>
          </a:p>
        </p:txBody>
      </p:sp>
      <p:sp>
        <p:nvSpPr>
          <p:cNvPr id="3" name="Metin Yer Tutucusu 2"/>
          <p:cNvSpPr>
            <a:spLocks noGrp="1"/>
          </p:cNvSpPr>
          <p:nvPr>
            <p:ph type="body" idx="1"/>
          </p:nvPr>
        </p:nvSpPr>
        <p:spPr>
          <a:xfrm>
            <a:off x="1522413" y="1905000"/>
            <a:ext cx="4416552" cy="762000"/>
          </a:xfrm>
        </p:spPr>
        <p:txBody>
          <a:bodyPr anchor="ctr"/>
          <a:lstStyle>
            <a:lvl1pPr marL="0" indent="0" latinLnBrk="0">
              <a:spcBef>
                <a:spcPts val="0"/>
              </a:spcBef>
              <a:buNone/>
              <a:defRPr lang="tr-TR" sz="2400" b="0"/>
            </a:lvl1pPr>
            <a:lvl2pPr marL="457200" indent="0" latinLnBrk="0">
              <a:buNone/>
              <a:defRPr lang="tr-TR" sz="2000" b="1"/>
            </a:lvl2pPr>
            <a:lvl3pPr marL="914400" indent="0" latinLnBrk="0">
              <a:buNone/>
              <a:defRPr lang="tr-TR" sz="1800" b="1"/>
            </a:lvl3pPr>
            <a:lvl4pPr marL="1371600" indent="0" latinLnBrk="0">
              <a:buNone/>
              <a:defRPr lang="tr-TR" sz="1600" b="1"/>
            </a:lvl4pPr>
            <a:lvl5pPr marL="1828800" indent="0" latinLnBrk="0">
              <a:buNone/>
              <a:defRPr lang="tr-TR" sz="1600" b="1"/>
            </a:lvl5pPr>
            <a:lvl6pPr marL="2286000" indent="0" latinLnBrk="0">
              <a:buNone/>
              <a:defRPr lang="tr-TR" sz="1600" b="1"/>
            </a:lvl6pPr>
            <a:lvl7pPr marL="2743200" indent="0" latinLnBrk="0">
              <a:buNone/>
              <a:defRPr lang="tr-TR" sz="1600" b="1"/>
            </a:lvl7pPr>
            <a:lvl8pPr marL="3200400" indent="0" latinLnBrk="0">
              <a:buNone/>
              <a:defRPr lang="tr-TR" sz="1600" b="1"/>
            </a:lvl8pPr>
            <a:lvl9pPr marL="3657600" indent="0" latinLnBrk="0">
              <a:buNone/>
              <a:defRPr lang="tr-TR" sz="1600" b="1"/>
            </a:lvl9pPr>
          </a:lstStyle>
          <a:p>
            <a:pPr lvl="0"/>
            <a:r>
              <a:rPr lang="tr-TR" dirty="0"/>
              <a:t>Asıl metin stillerini düzenlemek için tıklatın</a:t>
            </a:r>
          </a:p>
        </p:txBody>
      </p:sp>
      <p:sp>
        <p:nvSpPr>
          <p:cNvPr id="4" name="İçerik Yer Tutucusu 3"/>
          <p:cNvSpPr>
            <a:spLocks noGrp="1"/>
          </p:cNvSpPr>
          <p:nvPr>
            <p:ph sz="half" idx="2"/>
          </p:nvPr>
        </p:nvSpPr>
        <p:spPr>
          <a:xfrm>
            <a:off x="1522413" y="2819399"/>
            <a:ext cx="4416552" cy="3352801"/>
          </a:xfrm>
        </p:spPr>
        <p:txBody>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marL="1956816" latinLnBrk="0">
              <a:defRPr lang="tr-TR" sz="1600"/>
            </a:lvl6pPr>
            <a:lvl7pPr marL="1956816" latinLnBrk="0">
              <a:defRPr lang="tr-TR" sz="1600" baseline="0"/>
            </a:lvl7pPr>
            <a:lvl8pPr marL="1956816" latinLnBrk="0">
              <a:defRPr lang="tr-TR" sz="1600" baseline="0"/>
            </a:lvl8pPr>
            <a:lvl9pPr marL="1956816"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Metin Yer Tutucusu 4"/>
          <p:cNvSpPr>
            <a:spLocks noGrp="1"/>
          </p:cNvSpPr>
          <p:nvPr>
            <p:ph type="body" sz="quarter" idx="3"/>
          </p:nvPr>
        </p:nvSpPr>
        <p:spPr>
          <a:xfrm>
            <a:off x="6249860" y="1905000"/>
            <a:ext cx="4416552" cy="762000"/>
          </a:xfrm>
        </p:spPr>
        <p:txBody>
          <a:bodyPr anchor="ctr"/>
          <a:lstStyle>
            <a:lvl1pPr marL="0" indent="0" latinLnBrk="0">
              <a:spcBef>
                <a:spcPts val="0"/>
              </a:spcBef>
              <a:buNone/>
              <a:defRPr lang="tr-TR" sz="2400" b="0"/>
            </a:lvl1pPr>
            <a:lvl2pPr marL="457200" indent="0" latinLnBrk="0">
              <a:buNone/>
              <a:defRPr lang="tr-TR" sz="2000" b="1"/>
            </a:lvl2pPr>
            <a:lvl3pPr marL="914400" indent="0" latinLnBrk="0">
              <a:buNone/>
              <a:defRPr lang="tr-TR" sz="1800" b="1"/>
            </a:lvl3pPr>
            <a:lvl4pPr marL="1371600" indent="0" latinLnBrk="0">
              <a:buNone/>
              <a:defRPr lang="tr-TR" sz="1600" b="1"/>
            </a:lvl4pPr>
            <a:lvl5pPr marL="1828800" indent="0" latinLnBrk="0">
              <a:buNone/>
              <a:defRPr lang="tr-TR" sz="1600" b="1"/>
            </a:lvl5pPr>
            <a:lvl6pPr marL="2286000" indent="0" latinLnBrk="0">
              <a:buNone/>
              <a:defRPr lang="tr-TR" sz="1600" b="1"/>
            </a:lvl6pPr>
            <a:lvl7pPr marL="2743200" indent="0" latinLnBrk="0">
              <a:buNone/>
              <a:defRPr lang="tr-TR" sz="1600" b="1"/>
            </a:lvl7pPr>
            <a:lvl8pPr marL="3200400" indent="0" latinLnBrk="0">
              <a:buNone/>
              <a:defRPr lang="tr-TR" sz="1600" b="1"/>
            </a:lvl8pPr>
            <a:lvl9pPr marL="3657600" indent="0" latinLnBrk="0">
              <a:buNone/>
              <a:defRPr lang="tr-TR" sz="1600" b="1"/>
            </a:lvl9pPr>
          </a:lstStyle>
          <a:p>
            <a:pPr lvl="0"/>
            <a:r>
              <a:rPr lang="tr-TR" dirty="0"/>
              <a:t>Asıl metin stillerini düzenlemek için tıklatın</a:t>
            </a:r>
          </a:p>
        </p:txBody>
      </p:sp>
      <p:sp>
        <p:nvSpPr>
          <p:cNvPr id="6" name="İçerik Yer Tutucusu 5"/>
          <p:cNvSpPr>
            <a:spLocks noGrp="1"/>
          </p:cNvSpPr>
          <p:nvPr>
            <p:ph sz="quarter" idx="4"/>
          </p:nvPr>
        </p:nvSpPr>
        <p:spPr>
          <a:xfrm>
            <a:off x="6249860" y="2819399"/>
            <a:ext cx="4416552" cy="3352801"/>
          </a:xfrm>
        </p:spPr>
        <p:txBody>
          <a:bodyPr/>
          <a:lstStyle>
            <a:lvl1pPr latinLnBrk="0">
              <a:defRPr lang="tr-TR" sz="2400"/>
            </a:lvl1pPr>
            <a:lvl2pPr latinLnBrk="0">
              <a:defRPr lang="tr-TR" sz="2000"/>
            </a:lvl2pPr>
            <a:lvl3pPr latinLnBrk="0">
              <a:defRPr lang="tr-TR" sz="1800"/>
            </a:lvl3pPr>
            <a:lvl4pPr latinLnBrk="0">
              <a:defRPr lang="tr-TR" sz="1600"/>
            </a:lvl4pPr>
            <a:lvl5pPr marL="1956816" latinLnBrk="0">
              <a:defRPr lang="tr-TR" sz="1600"/>
            </a:lvl5pPr>
            <a:lvl6pPr marL="1956816" latinLnBrk="0">
              <a:defRPr lang="tr-TR" sz="1600"/>
            </a:lvl6pPr>
            <a:lvl7pPr marL="1956816" latinLnBrk="0">
              <a:defRPr lang="tr-TR" sz="1600"/>
            </a:lvl7pPr>
            <a:lvl8pPr marL="1956816" latinLnBrk="0">
              <a:defRPr lang="tr-TR" sz="1600"/>
            </a:lvl8pPr>
            <a:lvl9pPr marL="1956816" latinLnBrk="0">
              <a:defRPr lang="tr-TR" sz="160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82" name="Tarih Yer Tutucusu 6">
            <a:extLst>
              <a:ext uri="{FF2B5EF4-FFF2-40B4-BE49-F238E27FC236}">
                <a16:creationId xmlns:a16="http://schemas.microsoft.com/office/drawing/2014/main" xmlns="" id="{B7D1D948-75F9-4F5F-BA95-C3DE8B0DFCBC}"/>
              </a:ext>
            </a:extLst>
          </p:cNvPr>
          <p:cNvSpPr>
            <a:spLocks noGrp="1"/>
          </p:cNvSpPr>
          <p:nvPr>
            <p:ph type="dt" sz="half" idx="10"/>
          </p:nvPr>
        </p:nvSpPr>
        <p:spPr/>
        <p:txBody>
          <a:bodyPr/>
          <a:lstStyle>
            <a:lvl1pPr>
              <a:defRPr/>
            </a:lvl1pPr>
          </a:lstStyle>
          <a:p>
            <a:pPr>
              <a:defRPr/>
            </a:pPr>
            <a:fld id="{23C4347A-DBFF-49CC-8BEB-9B56956AB45E}" type="datetime1">
              <a:rPr/>
              <a:pPr>
                <a:defRPr/>
              </a:pPr>
              <a:t>13.2.2018</a:t>
            </a:fld>
            <a:endParaRPr dirty="0"/>
          </a:p>
        </p:txBody>
      </p:sp>
      <p:sp>
        <p:nvSpPr>
          <p:cNvPr id="83" name="Alt Bilgi Yer Tutucusu 7">
            <a:extLst>
              <a:ext uri="{FF2B5EF4-FFF2-40B4-BE49-F238E27FC236}">
                <a16:creationId xmlns:a16="http://schemas.microsoft.com/office/drawing/2014/main" xmlns="" id="{D9D76296-2BFD-4D18-ABEE-F000F0242D35}"/>
              </a:ext>
            </a:extLst>
          </p:cNvPr>
          <p:cNvSpPr>
            <a:spLocks noGrp="1"/>
          </p:cNvSpPr>
          <p:nvPr>
            <p:ph type="ftr" sz="quarter" idx="11"/>
          </p:nvPr>
        </p:nvSpPr>
        <p:spPr/>
        <p:txBody>
          <a:bodyPr/>
          <a:lstStyle>
            <a:lvl1pPr>
              <a:defRPr/>
            </a:lvl1pPr>
          </a:lstStyle>
          <a:p>
            <a:pPr>
              <a:defRPr/>
            </a:pPr>
            <a:endParaRPr/>
          </a:p>
        </p:txBody>
      </p:sp>
      <p:sp>
        <p:nvSpPr>
          <p:cNvPr id="84" name="Slayt Numarası Yer Tutucusu 8">
            <a:extLst>
              <a:ext uri="{FF2B5EF4-FFF2-40B4-BE49-F238E27FC236}">
                <a16:creationId xmlns:a16="http://schemas.microsoft.com/office/drawing/2014/main" xmlns="" id="{5C733025-76B3-4E57-B5A8-E82302222ACC}"/>
              </a:ext>
            </a:extLst>
          </p:cNvPr>
          <p:cNvSpPr>
            <a:spLocks noGrp="1"/>
          </p:cNvSpPr>
          <p:nvPr>
            <p:ph type="sldNum" sz="quarter" idx="12"/>
          </p:nvPr>
        </p:nvSpPr>
        <p:spPr/>
        <p:txBody>
          <a:bodyPr/>
          <a:lstStyle>
            <a:lvl1pPr>
              <a:defRPr/>
            </a:lvl1pPr>
          </a:lstStyle>
          <a:p>
            <a:fld id="{A7105378-105D-4947-932E-E1AEBAF3CD9B}" type="slidenum">
              <a:rPr lang="tr-TR" altLang="tr-TR"/>
              <a:pPr/>
              <a:t>‹#›</a:t>
            </a:fld>
            <a:endParaRPr lang="tr-TR" altLang="tr-T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3" name="çizgi"/>
          <p:cNvGrpSpPr>
            <a:grpSpLocks/>
          </p:cNvGrpSpPr>
          <p:nvPr/>
        </p:nvGrpSpPr>
        <p:grpSpPr bwMode="auto">
          <a:xfrm>
            <a:off x="1522413" y="1514475"/>
            <a:ext cx="10569575" cy="63500"/>
            <a:chOff x="1522413" y="1514475"/>
            <a:chExt cx="10569575" cy="64008"/>
          </a:xfrm>
        </p:grpSpPr>
        <p:sp>
          <p:nvSpPr>
            <p:cNvPr id="4" name="Serbest Biçim 10"/>
            <p:cNvSpPr>
              <a:spLocks/>
            </p:cNvSpPr>
            <p:nvPr/>
          </p:nvSpPr>
          <p:spPr bwMode="invGray">
            <a:xfrm>
              <a:off x="12028488" y="1525677"/>
              <a:ext cx="63500" cy="4800"/>
            </a:xfrm>
            <a:custGeom>
              <a:avLst/>
              <a:gdLst>
                <a:gd name="T0" fmla="*/ 28433 w 67"/>
                <a:gd name="T1" fmla="*/ 4800 h 6"/>
                <a:gd name="T2" fmla="*/ 28433 w 67"/>
                <a:gd name="T3" fmla="*/ 4800 h 6"/>
                <a:gd name="T4" fmla="*/ 63500 w 67"/>
                <a:gd name="T5" fmla="*/ 2400 h 6"/>
                <a:gd name="T6" fmla="*/ 36963 w 67"/>
                <a:gd name="T7" fmla="*/ 0 h 6"/>
                <a:gd name="T8" fmla="*/ 28433 w 67"/>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a:lstStyle/>
            <a:p>
              <a:endParaRPr lang="tr-TR"/>
            </a:p>
          </p:txBody>
        </p:sp>
        <p:sp>
          <p:nvSpPr>
            <p:cNvPr id="5" name="Serbest Biçim 11"/>
            <p:cNvSpPr>
              <a:spLocks/>
            </p:cNvSpPr>
            <p:nvPr/>
          </p:nvSpPr>
          <p:spPr bwMode="invGray">
            <a:xfrm>
              <a:off x="12022138" y="1533677"/>
              <a:ext cx="19050" cy="0"/>
            </a:xfrm>
            <a:custGeom>
              <a:avLst/>
              <a:gdLst>
                <a:gd name="T0" fmla="*/ 0 w 20"/>
                <a:gd name="T1" fmla="*/ 1 h 2"/>
                <a:gd name="T2" fmla="*/ 0 w 20"/>
                <a:gd name="T3" fmla="*/ 1 h 2"/>
                <a:gd name="T4" fmla="*/ 19050 w 20"/>
                <a:gd name="T5" fmla="*/ 1 h 2"/>
                <a:gd name="T6" fmla="*/ 0 w 2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a:lstStyle/>
            <a:p>
              <a:endParaRPr lang="tr-TR"/>
            </a:p>
          </p:txBody>
        </p:sp>
        <p:sp>
          <p:nvSpPr>
            <p:cNvPr id="6" name="Serbest Biçim 12"/>
            <p:cNvSpPr>
              <a:spLocks/>
            </p:cNvSpPr>
            <p:nvPr/>
          </p:nvSpPr>
          <p:spPr bwMode="invGray">
            <a:xfrm>
              <a:off x="12041188" y="1532078"/>
              <a:ext cx="39687" cy="6401"/>
            </a:xfrm>
            <a:custGeom>
              <a:avLst/>
              <a:gdLst>
                <a:gd name="T0" fmla="*/ 39687 w 41"/>
                <a:gd name="T1" fmla="*/ 0 h 6"/>
                <a:gd name="T2" fmla="*/ 39687 w 41"/>
                <a:gd name="T3" fmla="*/ 0 h 6"/>
                <a:gd name="T4" fmla="*/ 0 w 41"/>
                <a:gd name="T5" fmla="*/ 2134 h 6"/>
                <a:gd name="T6" fmla="*/ 18392 w 41"/>
                <a:gd name="T7" fmla="*/ 1067 h 6"/>
                <a:gd name="T8" fmla="*/ 39687 w 41"/>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a:lstStyle/>
            <a:p>
              <a:endParaRPr lang="tr-TR"/>
            </a:p>
          </p:txBody>
        </p:sp>
        <p:sp>
          <p:nvSpPr>
            <p:cNvPr id="7" name="Serbest Biçim 15"/>
            <p:cNvSpPr>
              <a:spLocks/>
            </p:cNvSpPr>
            <p:nvPr/>
          </p:nvSpPr>
          <p:spPr bwMode="invGray">
            <a:xfrm>
              <a:off x="11831638" y="1527277"/>
              <a:ext cx="42862" cy="4801"/>
            </a:xfrm>
            <a:custGeom>
              <a:avLst/>
              <a:gdLst>
                <a:gd name="T0" fmla="*/ 1905 w 45"/>
                <a:gd name="T1" fmla="*/ 0 h 6"/>
                <a:gd name="T2" fmla="*/ 1905 w 45"/>
                <a:gd name="T3" fmla="*/ 0 h 6"/>
                <a:gd name="T4" fmla="*/ 17145 w 45"/>
                <a:gd name="T5" fmla="*/ 4801 h 6"/>
                <a:gd name="T6" fmla="*/ 42862 w 45"/>
                <a:gd name="T7" fmla="*/ 3201 h 6"/>
                <a:gd name="T8" fmla="*/ 1905 w 45"/>
                <a:gd name="T9" fmla="*/ 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a:lstStyle/>
            <a:p>
              <a:endParaRPr lang="tr-TR"/>
            </a:p>
          </p:txBody>
        </p:sp>
        <p:sp>
          <p:nvSpPr>
            <p:cNvPr id="8" name="Serbest Biçim 16"/>
            <p:cNvSpPr>
              <a:spLocks/>
            </p:cNvSpPr>
            <p:nvPr/>
          </p:nvSpPr>
          <p:spPr bwMode="invGray">
            <a:xfrm>
              <a:off x="11809413" y="1532078"/>
              <a:ext cx="41275" cy="1600"/>
            </a:xfrm>
            <a:custGeom>
              <a:avLst/>
              <a:gdLst>
                <a:gd name="T0" fmla="*/ 39399 w 44"/>
                <a:gd name="T1" fmla="*/ 0 h 3"/>
                <a:gd name="T2" fmla="*/ 39399 w 44"/>
                <a:gd name="T3" fmla="*/ 0 h 3"/>
                <a:gd name="T4" fmla="*/ 0 w 44"/>
                <a:gd name="T5" fmla="*/ 1600 h 3"/>
                <a:gd name="T6" fmla="*/ 39399 w 44"/>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a:lstStyle/>
            <a:p>
              <a:endParaRPr lang="tr-TR"/>
            </a:p>
          </p:txBody>
        </p:sp>
        <p:sp>
          <p:nvSpPr>
            <p:cNvPr id="9" name="Serbest Biçim 17"/>
            <p:cNvSpPr>
              <a:spLocks/>
            </p:cNvSpPr>
            <p:nvPr/>
          </p:nvSpPr>
          <p:spPr bwMode="invGray">
            <a:xfrm>
              <a:off x="12003088" y="1538479"/>
              <a:ext cx="77787" cy="3200"/>
            </a:xfrm>
            <a:custGeom>
              <a:avLst/>
              <a:gdLst>
                <a:gd name="T0" fmla="*/ 13281 w 82"/>
                <a:gd name="T1" fmla="*/ 3200 h 5"/>
                <a:gd name="T2" fmla="*/ 13281 w 82"/>
                <a:gd name="T3" fmla="*/ 3200 h 5"/>
                <a:gd name="T4" fmla="*/ 77787 w 82"/>
                <a:gd name="T5" fmla="*/ 0 h 5"/>
                <a:gd name="T6" fmla="*/ 0 w 82"/>
                <a:gd name="T7" fmla="*/ 3200 h 5"/>
                <a:gd name="T8" fmla="*/ 13281 w 82"/>
                <a:gd name="T9" fmla="*/ 32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a:lstStyle/>
            <a:p>
              <a:endParaRPr lang="tr-TR"/>
            </a:p>
          </p:txBody>
        </p:sp>
        <p:sp>
          <p:nvSpPr>
            <p:cNvPr id="10" name="Serbest Biçim 18"/>
            <p:cNvSpPr>
              <a:spLocks/>
            </p:cNvSpPr>
            <p:nvPr/>
          </p:nvSpPr>
          <p:spPr bwMode="invGray">
            <a:xfrm>
              <a:off x="11664950" y="1522477"/>
              <a:ext cx="39688" cy="4800"/>
            </a:xfrm>
            <a:custGeom>
              <a:avLst/>
              <a:gdLst>
                <a:gd name="T0" fmla="*/ 17954 w 42"/>
                <a:gd name="T1" fmla="*/ 3840 h 5"/>
                <a:gd name="T2" fmla="*/ 17954 w 42"/>
                <a:gd name="T3" fmla="*/ 3840 h 5"/>
                <a:gd name="T4" fmla="*/ 39688 w 42"/>
                <a:gd name="T5" fmla="*/ 0 h 5"/>
                <a:gd name="T6" fmla="*/ 0 w 42"/>
                <a:gd name="T7" fmla="*/ 4800 h 5"/>
                <a:gd name="T8" fmla="*/ 17954 w 42"/>
                <a:gd name="T9" fmla="*/ 384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a:lstStyle/>
            <a:p>
              <a:endParaRPr lang="tr-TR"/>
            </a:p>
          </p:txBody>
        </p:sp>
        <p:sp>
          <p:nvSpPr>
            <p:cNvPr id="11" name="Serbest Biçim 19"/>
            <p:cNvSpPr>
              <a:spLocks/>
            </p:cNvSpPr>
            <p:nvPr/>
          </p:nvSpPr>
          <p:spPr bwMode="invGray">
            <a:xfrm>
              <a:off x="11506200" y="1522477"/>
              <a:ext cx="92075" cy="4800"/>
            </a:xfrm>
            <a:custGeom>
              <a:avLst/>
              <a:gdLst>
                <a:gd name="T0" fmla="*/ 76103 w 98"/>
                <a:gd name="T1" fmla="*/ 4800 h 6"/>
                <a:gd name="T2" fmla="*/ 76103 w 98"/>
                <a:gd name="T3" fmla="*/ 4800 h 6"/>
                <a:gd name="T4" fmla="*/ 70466 w 98"/>
                <a:gd name="T5" fmla="*/ 0 h 6"/>
                <a:gd name="T6" fmla="*/ 0 w 98"/>
                <a:gd name="T7" fmla="*/ 4000 h 6"/>
                <a:gd name="T8" fmla="*/ 76103 w 98"/>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a:lstStyle/>
            <a:p>
              <a:endParaRPr lang="tr-TR"/>
            </a:p>
          </p:txBody>
        </p:sp>
        <p:sp>
          <p:nvSpPr>
            <p:cNvPr id="12" name="Serbest Biçim 20"/>
            <p:cNvSpPr>
              <a:spLocks/>
            </p:cNvSpPr>
            <p:nvPr/>
          </p:nvSpPr>
          <p:spPr bwMode="invGray">
            <a:xfrm>
              <a:off x="11471275" y="1525677"/>
              <a:ext cx="34925" cy="3200"/>
            </a:xfrm>
            <a:custGeom>
              <a:avLst/>
              <a:gdLst>
                <a:gd name="T0" fmla="*/ 0 w 36"/>
                <a:gd name="T1" fmla="*/ 3200 h 3"/>
                <a:gd name="T2" fmla="*/ 0 w 36"/>
                <a:gd name="T3" fmla="*/ 3200 h 3"/>
                <a:gd name="T4" fmla="*/ 34925 w 36"/>
                <a:gd name="T5" fmla="*/ 0 h 3"/>
                <a:gd name="T6" fmla="*/ 0 w 36"/>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a:lstStyle/>
            <a:p>
              <a:endParaRPr lang="tr-TR"/>
            </a:p>
          </p:txBody>
        </p:sp>
        <p:sp>
          <p:nvSpPr>
            <p:cNvPr id="13" name="Serbest Biçim 21"/>
            <p:cNvSpPr>
              <a:spLocks/>
            </p:cNvSpPr>
            <p:nvPr/>
          </p:nvSpPr>
          <p:spPr bwMode="invGray">
            <a:xfrm>
              <a:off x="11710988" y="1528877"/>
              <a:ext cx="30162" cy="4800"/>
            </a:xfrm>
            <a:custGeom>
              <a:avLst/>
              <a:gdLst>
                <a:gd name="T0" fmla="*/ 30162 w 32"/>
                <a:gd name="T1" fmla="*/ 4800 h 5"/>
                <a:gd name="T2" fmla="*/ 30162 w 32"/>
                <a:gd name="T3" fmla="*/ 4800 h 5"/>
                <a:gd name="T4" fmla="*/ 0 w 32"/>
                <a:gd name="T5" fmla="*/ 0 h 5"/>
                <a:gd name="T6" fmla="*/ 15081 w 32"/>
                <a:gd name="T7" fmla="*/ 4800 h 5"/>
                <a:gd name="T8" fmla="*/ 30162 w 32"/>
                <a:gd name="T9" fmla="*/ 480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a:lstStyle/>
            <a:p>
              <a:endParaRPr lang="tr-TR"/>
            </a:p>
          </p:txBody>
        </p:sp>
        <p:sp>
          <p:nvSpPr>
            <p:cNvPr id="14" name="Serbest Biçim 22"/>
            <p:cNvSpPr>
              <a:spLocks/>
            </p:cNvSpPr>
            <p:nvPr/>
          </p:nvSpPr>
          <p:spPr bwMode="invGray">
            <a:xfrm>
              <a:off x="11691938" y="1533677"/>
              <a:ext cx="34925" cy="0"/>
            </a:xfrm>
            <a:custGeom>
              <a:avLst/>
              <a:gdLst>
                <a:gd name="T0" fmla="*/ 34925 w 36"/>
                <a:gd name="T1" fmla="*/ 1 h 1"/>
                <a:gd name="T2" fmla="*/ 34925 w 36"/>
                <a:gd name="T3" fmla="*/ 1 h 1"/>
                <a:gd name="T4" fmla="*/ 33955 w 36"/>
                <a:gd name="T5" fmla="*/ 1 h 1"/>
                <a:gd name="T6" fmla="*/ 0 w 36"/>
                <a:gd name="T7" fmla="*/ 0 h 1"/>
                <a:gd name="T8" fmla="*/ 34925 w 36"/>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a:lstStyle/>
            <a:p>
              <a:endParaRPr lang="tr-TR"/>
            </a:p>
          </p:txBody>
        </p:sp>
        <p:sp>
          <p:nvSpPr>
            <p:cNvPr id="15" name="Serbest Biçim 23"/>
            <p:cNvSpPr>
              <a:spLocks/>
            </p:cNvSpPr>
            <p:nvPr/>
          </p:nvSpPr>
          <p:spPr bwMode="invGray">
            <a:xfrm>
              <a:off x="11741150" y="1533677"/>
              <a:ext cx="4763" cy="0"/>
            </a:xfrm>
            <a:custGeom>
              <a:avLst/>
              <a:gdLst>
                <a:gd name="T0" fmla="*/ 4763 w 5"/>
                <a:gd name="T1" fmla="*/ 4763 w 5"/>
                <a:gd name="T2" fmla="*/ 0 w 5"/>
                <a:gd name="T3" fmla="*/ 4763 w 5"/>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a:lstStyle/>
            <a:p>
              <a:endParaRPr lang="tr-TR"/>
            </a:p>
          </p:txBody>
        </p:sp>
        <p:sp>
          <p:nvSpPr>
            <p:cNvPr id="16" name="Serbest Biçim 24"/>
            <p:cNvSpPr>
              <a:spLocks/>
            </p:cNvSpPr>
            <p:nvPr/>
          </p:nvSpPr>
          <p:spPr bwMode="invGray">
            <a:xfrm>
              <a:off x="11841163" y="1538479"/>
              <a:ext cx="71437" cy="8000"/>
            </a:xfrm>
            <a:custGeom>
              <a:avLst/>
              <a:gdLst>
                <a:gd name="T0" fmla="*/ 71437 w 75"/>
                <a:gd name="T1" fmla="*/ 0 h 9"/>
                <a:gd name="T2" fmla="*/ 71437 w 75"/>
                <a:gd name="T3" fmla="*/ 0 h 9"/>
                <a:gd name="T4" fmla="*/ 46672 w 75"/>
                <a:gd name="T5" fmla="*/ 8000 h 9"/>
                <a:gd name="T6" fmla="*/ 71437 w 7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a:lstStyle/>
            <a:p>
              <a:endParaRPr lang="tr-TR"/>
            </a:p>
          </p:txBody>
        </p:sp>
        <p:sp>
          <p:nvSpPr>
            <p:cNvPr id="17" name="Serbest Biçim 25"/>
            <p:cNvSpPr>
              <a:spLocks/>
            </p:cNvSpPr>
            <p:nvPr/>
          </p:nvSpPr>
          <p:spPr bwMode="invGray">
            <a:xfrm>
              <a:off x="11764963" y="1535278"/>
              <a:ext cx="44450" cy="3200"/>
            </a:xfrm>
            <a:custGeom>
              <a:avLst/>
              <a:gdLst>
                <a:gd name="T0" fmla="*/ 0 w 47"/>
                <a:gd name="T1" fmla="*/ 2400 h 4"/>
                <a:gd name="T2" fmla="*/ 0 w 47"/>
                <a:gd name="T3" fmla="*/ 2400 h 4"/>
                <a:gd name="T4" fmla="*/ 41613 w 47"/>
                <a:gd name="T5" fmla="*/ 3200 h 4"/>
                <a:gd name="T6" fmla="*/ 44450 w 47"/>
                <a:gd name="T7" fmla="*/ 0 h 4"/>
                <a:gd name="T8" fmla="*/ 0 w 47"/>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a:lstStyle/>
            <a:p>
              <a:endParaRPr lang="tr-TR"/>
            </a:p>
          </p:txBody>
        </p:sp>
        <p:sp>
          <p:nvSpPr>
            <p:cNvPr id="18" name="Serbest Biçim 26"/>
            <p:cNvSpPr>
              <a:spLocks/>
            </p:cNvSpPr>
            <p:nvPr/>
          </p:nvSpPr>
          <p:spPr bwMode="invGray">
            <a:xfrm>
              <a:off x="11744325" y="1538479"/>
              <a:ext cx="20638" cy="1600"/>
            </a:xfrm>
            <a:custGeom>
              <a:avLst/>
              <a:gdLst>
                <a:gd name="T0" fmla="*/ 0 w 22"/>
                <a:gd name="T1" fmla="*/ 1600 h 2"/>
                <a:gd name="T2" fmla="*/ 0 w 22"/>
                <a:gd name="T3" fmla="*/ 1600 h 2"/>
                <a:gd name="T4" fmla="*/ 20638 w 22"/>
                <a:gd name="T5" fmla="*/ 0 h 2"/>
                <a:gd name="T6" fmla="*/ 4690 w 22"/>
                <a:gd name="T7" fmla="*/ 0 h 2"/>
                <a:gd name="T8" fmla="*/ 0 w 22"/>
                <a:gd name="T9" fmla="*/ 16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a:lstStyle/>
            <a:p>
              <a:endParaRPr lang="tr-TR"/>
            </a:p>
          </p:txBody>
        </p:sp>
        <p:sp>
          <p:nvSpPr>
            <p:cNvPr id="19" name="Serbest Biçim 27"/>
            <p:cNvSpPr>
              <a:spLocks/>
            </p:cNvSpPr>
            <p:nvPr/>
          </p:nvSpPr>
          <p:spPr bwMode="invGray">
            <a:xfrm>
              <a:off x="11482388" y="1532078"/>
              <a:ext cx="85725" cy="3200"/>
            </a:xfrm>
            <a:custGeom>
              <a:avLst/>
              <a:gdLst>
                <a:gd name="T0" fmla="*/ 60008 w 90"/>
                <a:gd name="T1" fmla="*/ 0 h 4"/>
                <a:gd name="T2" fmla="*/ 60008 w 90"/>
                <a:gd name="T3" fmla="*/ 0 h 4"/>
                <a:gd name="T4" fmla="*/ 0 w 90"/>
                <a:gd name="T5" fmla="*/ 1600 h 4"/>
                <a:gd name="T6" fmla="*/ 72390 w 90"/>
                <a:gd name="T7" fmla="*/ 3200 h 4"/>
                <a:gd name="T8" fmla="*/ 60008 w 90"/>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a:lstStyle/>
            <a:p>
              <a:endParaRPr lang="tr-TR"/>
            </a:p>
          </p:txBody>
        </p:sp>
        <p:sp>
          <p:nvSpPr>
            <p:cNvPr id="20" name="Serbest Biçim 28"/>
            <p:cNvSpPr>
              <a:spLocks/>
            </p:cNvSpPr>
            <p:nvPr/>
          </p:nvSpPr>
          <p:spPr bwMode="invGray">
            <a:xfrm>
              <a:off x="11626850" y="1533677"/>
              <a:ext cx="4763" cy="0"/>
            </a:xfrm>
            <a:custGeom>
              <a:avLst/>
              <a:gdLst>
                <a:gd name="T0" fmla="*/ 4763 w 5"/>
                <a:gd name="T1" fmla="*/ 0 h 1"/>
                <a:gd name="T2" fmla="*/ 4763 w 5"/>
                <a:gd name="T3" fmla="*/ 0 h 1"/>
                <a:gd name="T4" fmla="*/ 0 w 5"/>
                <a:gd name="T5" fmla="*/ 1 h 1"/>
                <a:gd name="T6" fmla="*/ 476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a:lstStyle/>
            <a:p>
              <a:endParaRPr lang="tr-TR"/>
            </a:p>
          </p:txBody>
        </p:sp>
        <p:sp>
          <p:nvSpPr>
            <p:cNvPr id="21" name="Serbest Biçim 29"/>
            <p:cNvSpPr>
              <a:spLocks/>
            </p:cNvSpPr>
            <p:nvPr/>
          </p:nvSpPr>
          <p:spPr bwMode="invGray">
            <a:xfrm>
              <a:off x="11261725" y="1533677"/>
              <a:ext cx="4763" cy="0"/>
            </a:xfrm>
            <a:custGeom>
              <a:avLst/>
              <a:gdLst>
                <a:gd name="T0" fmla="*/ 0 w 5"/>
                <a:gd name="T1" fmla="*/ 0 h 1"/>
                <a:gd name="T2" fmla="*/ 0 w 5"/>
                <a:gd name="T3" fmla="*/ 0 h 1"/>
                <a:gd name="T4" fmla="*/ 3810 w 5"/>
                <a:gd name="T5" fmla="*/ 1 h 1"/>
                <a:gd name="T6" fmla="*/ 4763 w 5"/>
                <a:gd name="T7" fmla="*/ 0 h 1"/>
                <a:gd name="T8" fmla="*/ 0 w 5"/>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a:lstStyle/>
            <a:p>
              <a:endParaRPr lang="tr-TR"/>
            </a:p>
          </p:txBody>
        </p:sp>
        <p:sp>
          <p:nvSpPr>
            <p:cNvPr id="22" name="Serbest Biçim 30"/>
            <p:cNvSpPr>
              <a:spLocks/>
            </p:cNvSpPr>
            <p:nvPr/>
          </p:nvSpPr>
          <p:spPr bwMode="invGray">
            <a:xfrm>
              <a:off x="11553825" y="1533677"/>
              <a:ext cx="44450" cy="3200"/>
            </a:xfrm>
            <a:custGeom>
              <a:avLst/>
              <a:gdLst>
                <a:gd name="T0" fmla="*/ 5674 w 47"/>
                <a:gd name="T1" fmla="*/ 3200 h 2"/>
                <a:gd name="T2" fmla="*/ 5674 w 47"/>
                <a:gd name="T3" fmla="*/ 3200 h 2"/>
                <a:gd name="T4" fmla="*/ 44450 w 47"/>
                <a:gd name="T5" fmla="*/ 0 h 2"/>
                <a:gd name="T6" fmla="*/ 1891 w 47"/>
                <a:gd name="T7" fmla="*/ 1600 h 2"/>
                <a:gd name="T8" fmla="*/ 5674 w 47"/>
                <a:gd name="T9" fmla="*/ 320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a:lstStyle/>
            <a:p>
              <a:endParaRPr lang="tr-TR"/>
            </a:p>
          </p:txBody>
        </p:sp>
        <p:sp>
          <p:nvSpPr>
            <p:cNvPr id="23" name="Serbest Biçim 31"/>
            <p:cNvSpPr>
              <a:spLocks/>
            </p:cNvSpPr>
            <p:nvPr/>
          </p:nvSpPr>
          <p:spPr bwMode="invGray">
            <a:xfrm>
              <a:off x="11409363" y="1528877"/>
              <a:ext cx="31750" cy="3200"/>
            </a:xfrm>
            <a:custGeom>
              <a:avLst/>
              <a:gdLst>
                <a:gd name="T0" fmla="*/ 0 w 33"/>
                <a:gd name="T1" fmla="*/ 1067 h 3"/>
                <a:gd name="T2" fmla="*/ 0 w 33"/>
                <a:gd name="T3" fmla="*/ 1067 h 3"/>
                <a:gd name="T4" fmla="*/ 31750 w 33"/>
                <a:gd name="T5" fmla="*/ 3200 h 3"/>
                <a:gd name="T6" fmla="*/ 0 w 33"/>
                <a:gd name="T7" fmla="*/ 106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a:lstStyle/>
            <a:p>
              <a:endParaRPr lang="tr-TR"/>
            </a:p>
          </p:txBody>
        </p:sp>
        <p:sp>
          <p:nvSpPr>
            <p:cNvPr id="24" name="Serbest Biçim 32"/>
            <p:cNvSpPr>
              <a:spLocks/>
            </p:cNvSpPr>
            <p:nvPr/>
          </p:nvSpPr>
          <p:spPr bwMode="invGray">
            <a:xfrm>
              <a:off x="11618913" y="1532078"/>
              <a:ext cx="6350" cy="0"/>
            </a:xfrm>
            <a:custGeom>
              <a:avLst/>
              <a:gdLst>
                <a:gd name="T0" fmla="*/ 3175 w 6"/>
                <a:gd name="T1" fmla="*/ 1 h 1"/>
                <a:gd name="T2" fmla="*/ 3175 w 6"/>
                <a:gd name="T3" fmla="*/ 1 h 1"/>
                <a:gd name="T4" fmla="*/ 6350 w 6"/>
                <a:gd name="T5" fmla="*/ 1 h 1"/>
                <a:gd name="T6" fmla="*/ 3175 w 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a:lstStyle/>
            <a:p>
              <a:endParaRPr lang="tr-TR"/>
            </a:p>
          </p:txBody>
        </p:sp>
        <p:sp>
          <p:nvSpPr>
            <p:cNvPr id="25" name="Serbest Biçim 33"/>
            <p:cNvSpPr>
              <a:spLocks/>
            </p:cNvSpPr>
            <p:nvPr/>
          </p:nvSpPr>
          <p:spPr bwMode="invGray">
            <a:xfrm>
              <a:off x="11598275" y="1532078"/>
              <a:ext cx="28575" cy="1600"/>
            </a:xfrm>
            <a:custGeom>
              <a:avLst/>
              <a:gdLst>
                <a:gd name="T0" fmla="*/ 23044 w 31"/>
                <a:gd name="T1" fmla="*/ 0 h 3"/>
                <a:gd name="T2" fmla="*/ 23044 w 31"/>
                <a:gd name="T3" fmla="*/ 0 h 3"/>
                <a:gd name="T4" fmla="*/ 0 w 31"/>
                <a:gd name="T5" fmla="*/ 1600 h 3"/>
                <a:gd name="T6" fmla="*/ 28575 w 31"/>
                <a:gd name="T7" fmla="*/ 1067 h 3"/>
                <a:gd name="T8" fmla="*/ 23044 w 3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a:lstStyle/>
            <a:p>
              <a:endParaRPr lang="tr-TR"/>
            </a:p>
          </p:txBody>
        </p:sp>
        <p:sp>
          <p:nvSpPr>
            <p:cNvPr id="26" name="Serbest Biçim 34"/>
            <p:cNvSpPr>
              <a:spLocks/>
            </p:cNvSpPr>
            <p:nvPr/>
          </p:nvSpPr>
          <p:spPr bwMode="invGray">
            <a:xfrm>
              <a:off x="11137900" y="1533677"/>
              <a:ext cx="188913" cy="24004"/>
            </a:xfrm>
            <a:custGeom>
              <a:avLst/>
              <a:gdLst>
                <a:gd name="T0" fmla="*/ 57246 w 198"/>
                <a:gd name="T1" fmla="*/ 24004 h 27"/>
                <a:gd name="T2" fmla="*/ 57246 w 198"/>
                <a:gd name="T3" fmla="*/ 24004 h 27"/>
                <a:gd name="T4" fmla="*/ 148841 w 198"/>
                <a:gd name="T5" fmla="*/ 21337 h 27"/>
                <a:gd name="T6" fmla="*/ 127850 w 198"/>
                <a:gd name="T7" fmla="*/ 0 h 27"/>
                <a:gd name="T8" fmla="*/ 84915 w 198"/>
                <a:gd name="T9" fmla="*/ 5334 h 27"/>
                <a:gd name="T10" fmla="*/ 142162 w 198"/>
                <a:gd name="T11" fmla="*/ 12447 h 27"/>
                <a:gd name="T12" fmla="*/ 70604 w 198"/>
                <a:gd name="T13" fmla="*/ 9779 h 27"/>
                <a:gd name="T14" fmla="*/ 12403 w 198"/>
                <a:gd name="T15" fmla="*/ 22226 h 27"/>
                <a:gd name="T16" fmla="*/ 60109 w 198"/>
                <a:gd name="T17" fmla="*/ 20448 h 27"/>
                <a:gd name="T18" fmla="*/ 57246 w 198"/>
                <a:gd name="T19" fmla="*/ 2400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a:lstStyle/>
            <a:p>
              <a:endParaRPr lang="tr-TR"/>
            </a:p>
          </p:txBody>
        </p:sp>
        <p:sp>
          <p:nvSpPr>
            <p:cNvPr id="27" name="Serbest Biçim 35"/>
            <p:cNvSpPr>
              <a:spLocks/>
            </p:cNvSpPr>
            <p:nvPr/>
          </p:nvSpPr>
          <p:spPr bwMode="invGray">
            <a:xfrm>
              <a:off x="11266488" y="1528877"/>
              <a:ext cx="95250" cy="4800"/>
            </a:xfrm>
            <a:custGeom>
              <a:avLst/>
              <a:gdLst>
                <a:gd name="T0" fmla="*/ 78105 w 100"/>
                <a:gd name="T1" fmla="*/ 4800 h 6"/>
                <a:gd name="T2" fmla="*/ 78105 w 100"/>
                <a:gd name="T3" fmla="*/ 4800 h 6"/>
                <a:gd name="T4" fmla="*/ 95250 w 100"/>
                <a:gd name="T5" fmla="*/ 4800 h 6"/>
                <a:gd name="T6" fmla="*/ 36195 w 100"/>
                <a:gd name="T7" fmla="*/ 0 h 6"/>
                <a:gd name="T8" fmla="*/ 0 w 100"/>
                <a:gd name="T9" fmla="*/ 4000 h 6"/>
                <a:gd name="T10" fmla="*/ 83820 w 100"/>
                <a:gd name="T11" fmla="*/ 4800 h 6"/>
                <a:gd name="T12" fmla="*/ 78105 w 100"/>
                <a:gd name="T13" fmla="*/ 480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a:lstStyle/>
            <a:p>
              <a:endParaRPr lang="tr-TR"/>
            </a:p>
          </p:txBody>
        </p:sp>
        <p:sp>
          <p:nvSpPr>
            <p:cNvPr id="28" name="Serbest Biçim 36"/>
            <p:cNvSpPr>
              <a:spLocks/>
            </p:cNvSpPr>
            <p:nvPr/>
          </p:nvSpPr>
          <p:spPr bwMode="invGray">
            <a:xfrm>
              <a:off x="11361738" y="1532078"/>
              <a:ext cx="134937" cy="11201"/>
            </a:xfrm>
            <a:custGeom>
              <a:avLst/>
              <a:gdLst>
                <a:gd name="T0" fmla="*/ 76021 w 142"/>
                <a:gd name="T1" fmla="*/ 2400 h 14"/>
                <a:gd name="T2" fmla="*/ 76021 w 142"/>
                <a:gd name="T3" fmla="*/ 2400 h 14"/>
                <a:gd name="T4" fmla="*/ 46563 w 142"/>
                <a:gd name="T5" fmla="*/ 11201 h 14"/>
                <a:gd name="T6" fmla="*/ 112131 w 142"/>
                <a:gd name="T7" fmla="*/ 6401 h 14"/>
                <a:gd name="T8" fmla="*/ 76971 w 142"/>
                <a:gd name="T9" fmla="*/ 2400 h 14"/>
                <a:gd name="T10" fmla="*/ 120683 w 142"/>
                <a:gd name="T11" fmla="*/ 1600 h 14"/>
                <a:gd name="T12" fmla="*/ 78872 w 142"/>
                <a:gd name="T13" fmla="*/ 0 h 14"/>
                <a:gd name="T14" fmla="*/ 80772 w 142"/>
                <a:gd name="T15" fmla="*/ 800 h 14"/>
                <a:gd name="T16" fmla="*/ 80772 w 142"/>
                <a:gd name="T17" fmla="*/ 800 h 14"/>
                <a:gd name="T18" fmla="*/ 80772 w 142"/>
                <a:gd name="T19" fmla="*/ 800 h 14"/>
                <a:gd name="T20" fmla="*/ 81722 w 142"/>
                <a:gd name="T21" fmla="*/ 800 h 14"/>
                <a:gd name="T22" fmla="*/ 79822 w 142"/>
                <a:gd name="T23" fmla="*/ 800 h 14"/>
                <a:gd name="T24" fmla="*/ 76021 w 142"/>
                <a:gd name="T25" fmla="*/ 2400 h 14"/>
                <a:gd name="T26" fmla="*/ 79822 w 142"/>
                <a:gd name="T27" fmla="*/ 800 h 14"/>
                <a:gd name="T28" fmla="*/ 80772 w 142"/>
                <a:gd name="T29" fmla="*/ 800 h 14"/>
                <a:gd name="T30" fmla="*/ 80772 w 142"/>
                <a:gd name="T31" fmla="*/ 800 h 14"/>
                <a:gd name="T32" fmla="*/ 0 w 142"/>
                <a:gd name="T33" fmla="*/ 2400 h 14"/>
                <a:gd name="T34" fmla="*/ 76021 w 142"/>
                <a:gd name="T35" fmla="*/ 240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0" y="3"/>
                  </a:lnTo>
                  <a:cubicBezTo>
                    <a:pt x="18" y="3"/>
                    <a:pt x="40" y="3"/>
                    <a:pt x="80" y="3"/>
                  </a:cubicBezTo>
                  <a:close/>
                </a:path>
              </a:pathLst>
            </a:custGeom>
            <a:solidFill>
              <a:schemeClr val="accent1"/>
            </a:solidFill>
            <a:ln w="0">
              <a:noFill/>
              <a:prstDash val="solid"/>
              <a:round/>
              <a:headEnd/>
              <a:tailEnd/>
            </a:ln>
          </p:spPr>
          <p:txBody>
            <a:bodyPr/>
            <a:lstStyle/>
            <a:p>
              <a:endParaRPr lang="tr-TR"/>
            </a:p>
          </p:txBody>
        </p:sp>
        <p:sp>
          <p:nvSpPr>
            <p:cNvPr id="29" name="Serbest Biçim 37"/>
            <p:cNvSpPr>
              <a:spLocks/>
            </p:cNvSpPr>
            <p:nvPr/>
          </p:nvSpPr>
          <p:spPr bwMode="invGray">
            <a:xfrm>
              <a:off x="11834813" y="1552880"/>
              <a:ext cx="9525" cy="1601"/>
            </a:xfrm>
            <a:custGeom>
              <a:avLst/>
              <a:gdLst>
                <a:gd name="T0" fmla="*/ 9525 w 11"/>
                <a:gd name="T1" fmla="*/ 1601 h 1"/>
                <a:gd name="T2" fmla="*/ 9525 w 11"/>
                <a:gd name="T3" fmla="*/ 1601 h 1"/>
                <a:gd name="T4" fmla="*/ 6927 w 11"/>
                <a:gd name="T5" fmla="*/ 0 h 1"/>
                <a:gd name="T6" fmla="*/ 9525 w 11"/>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a:lstStyle/>
            <a:p>
              <a:endParaRPr lang="tr-TR"/>
            </a:p>
          </p:txBody>
        </p:sp>
        <p:sp>
          <p:nvSpPr>
            <p:cNvPr id="30" name="Serbest Biçim 38"/>
            <p:cNvSpPr>
              <a:spLocks/>
            </p:cNvSpPr>
            <p:nvPr/>
          </p:nvSpPr>
          <p:spPr bwMode="invGray">
            <a:xfrm>
              <a:off x="11764963" y="1543279"/>
              <a:ext cx="117475" cy="9601"/>
            </a:xfrm>
            <a:custGeom>
              <a:avLst/>
              <a:gdLst>
                <a:gd name="T0" fmla="*/ 46220 w 122"/>
                <a:gd name="T1" fmla="*/ 8801 h 12"/>
                <a:gd name="T2" fmla="*/ 46220 w 122"/>
                <a:gd name="T3" fmla="*/ 8801 h 12"/>
                <a:gd name="T4" fmla="*/ 76070 w 122"/>
                <a:gd name="T5" fmla="*/ 7201 h 12"/>
                <a:gd name="T6" fmla="*/ 77033 w 122"/>
                <a:gd name="T7" fmla="*/ 9601 h 12"/>
                <a:gd name="T8" fmla="*/ 80884 w 122"/>
                <a:gd name="T9" fmla="*/ 5601 h 12"/>
                <a:gd name="T10" fmla="*/ 75107 w 122"/>
                <a:gd name="T11" fmla="*/ 6401 h 12"/>
                <a:gd name="T12" fmla="*/ 5777 w 122"/>
                <a:gd name="T13" fmla="*/ 0 h 12"/>
                <a:gd name="T14" fmla="*/ 46220 w 122"/>
                <a:gd name="T15" fmla="*/ 8801 h 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a:lstStyle/>
            <a:p>
              <a:endParaRPr lang="tr-TR"/>
            </a:p>
          </p:txBody>
        </p:sp>
        <p:sp>
          <p:nvSpPr>
            <p:cNvPr id="31" name="Serbest Biçim 39"/>
            <p:cNvSpPr>
              <a:spLocks/>
            </p:cNvSpPr>
            <p:nvPr/>
          </p:nvSpPr>
          <p:spPr bwMode="invGray">
            <a:xfrm>
              <a:off x="11555413" y="1543279"/>
              <a:ext cx="69850" cy="6401"/>
            </a:xfrm>
            <a:custGeom>
              <a:avLst/>
              <a:gdLst>
                <a:gd name="T0" fmla="*/ 66074 w 74"/>
                <a:gd name="T1" fmla="*/ 0 h 6"/>
                <a:gd name="T2" fmla="*/ 66074 w 74"/>
                <a:gd name="T3" fmla="*/ 0 h 6"/>
                <a:gd name="T4" fmla="*/ 0 w 74"/>
                <a:gd name="T5" fmla="*/ 2134 h 6"/>
                <a:gd name="T6" fmla="*/ 33981 w 74"/>
                <a:gd name="T7" fmla="*/ 6401 h 6"/>
                <a:gd name="T8" fmla="*/ 32093 w 74"/>
                <a:gd name="T9" fmla="*/ 4267 h 6"/>
                <a:gd name="T10" fmla="*/ 66074 w 74"/>
                <a:gd name="T11" fmla="*/ 0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a:lstStyle/>
            <a:p>
              <a:endParaRPr lang="tr-TR"/>
            </a:p>
          </p:txBody>
        </p:sp>
        <p:sp>
          <p:nvSpPr>
            <p:cNvPr id="32" name="Serbest Biçim 40"/>
            <p:cNvSpPr>
              <a:spLocks/>
            </p:cNvSpPr>
            <p:nvPr/>
          </p:nvSpPr>
          <p:spPr bwMode="invGray">
            <a:xfrm>
              <a:off x="11223625" y="1527277"/>
              <a:ext cx="38100" cy="6401"/>
            </a:xfrm>
            <a:custGeom>
              <a:avLst/>
              <a:gdLst>
                <a:gd name="T0" fmla="*/ 29528 w 40"/>
                <a:gd name="T1" fmla="*/ 4572 h 7"/>
                <a:gd name="T2" fmla="*/ 29528 w 40"/>
                <a:gd name="T3" fmla="*/ 4572 h 7"/>
                <a:gd name="T4" fmla="*/ 38100 w 40"/>
                <a:gd name="T5" fmla="*/ 0 h 7"/>
                <a:gd name="T6" fmla="*/ 0 w 40"/>
                <a:gd name="T7" fmla="*/ 6401 h 7"/>
                <a:gd name="T8" fmla="*/ 29528 w 40"/>
                <a:gd name="T9" fmla="*/ 457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a:lstStyle/>
            <a:p>
              <a:endParaRPr lang="tr-TR"/>
            </a:p>
          </p:txBody>
        </p:sp>
        <p:sp>
          <p:nvSpPr>
            <p:cNvPr id="33" name="Serbest Biçim 41"/>
            <p:cNvSpPr>
              <a:spLocks/>
            </p:cNvSpPr>
            <p:nvPr/>
          </p:nvSpPr>
          <p:spPr bwMode="invGray">
            <a:xfrm>
              <a:off x="11145838" y="1528877"/>
              <a:ext cx="22225" cy="3200"/>
            </a:xfrm>
            <a:custGeom>
              <a:avLst/>
              <a:gdLst>
                <a:gd name="T0" fmla="*/ 19447 w 24"/>
                <a:gd name="T1" fmla="*/ 3200 h 4"/>
                <a:gd name="T2" fmla="*/ 19447 w 24"/>
                <a:gd name="T3" fmla="*/ 3200 h 4"/>
                <a:gd name="T4" fmla="*/ 22225 w 24"/>
                <a:gd name="T5" fmla="*/ 0 h 4"/>
                <a:gd name="T6" fmla="*/ 0 w 24"/>
                <a:gd name="T7" fmla="*/ 2400 h 4"/>
                <a:gd name="T8" fmla="*/ 19447 w 2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a:lstStyle/>
            <a:p>
              <a:endParaRPr lang="tr-TR"/>
            </a:p>
          </p:txBody>
        </p:sp>
        <p:sp>
          <p:nvSpPr>
            <p:cNvPr id="34" name="Serbest Biçim 42"/>
            <p:cNvSpPr>
              <a:spLocks/>
            </p:cNvSpPr>
            <p:nvPr/>
          </p:nvSpPr>
          <p:spPr bwMode="invGray">
            <a:xfrm>
              <a:off x="6197600" y="1565681"/>
              <a:ext cx="20638" cy="1601"/>
            </a:xfrm>
            <a:custGeom>
              <a:avLst/>
              <a:gdLst>
                <a:gd name="T0" fmla="*/ 20638 w 21"/>
                <a:gd name="T1" fmla="*/ 0 h 1"/>
                <a:gd name="T2" fmla="*/ 20638 w 21"/>
                <a:gd name="T3" fmla="*/ 0 h 1"/>
                <a:gd name="T4" fmla="*/ 0 w 21"/>
                <a:gd name="T5" fmla="*/ 1601 h 1"/>
                <a:gd name="T6" fmla="*/ 20638 w 2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a:lstStyle/>
            <a:p>
              <a:endParaRPr lang="tr-TR"/>
            </a:p>
          </p:txBody>
        </p:sp>
        <p:sp>
          <p:nvSpPr>
            <p:cNvPr id="35" name="Serbest Biçim 43"/>
            <p:cNvSpPr>
              <a:spLocks/>
            </p:cNvSpPr>
            <p:nvPr/>
          </p:nvSpPr>
          <p:spPr bwMode="invGray">
            <a:xfrm>
              <a:off x="6356350" y="1565681"/>
              <a:ext cx="9525" cy="0"/>
            </a:xfrm>
            <a:custGeom>
              <a:avLst/>
              <a:gdLst>
                <a:gd name="T0" fmla="*/ 5715 w 10"/>
                <a:gd name="T1" fmla="*/ 1 h 2"/>
                <a:gd name="T2" fmla="*/ 5715 w 10"/>
                <a:gd name="T3" fmla="*/ 1 h 2"/>
                <a:gd name="T4" fmla="*/ 9525 w 10"/>
                <a:gd name="T5" fmla="*/ 0 h 2"/>
                <a:gd name="T6" fmla="*/ 5715 w 10"/>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a:lstStyle/>
            <a:p>
              <a:endParaRPr lang="tr-TR"/>
            </a:p>
          </p:txBody>
        </p:sp>
        <p:sp>
          <p:nvSpPr>
            <p:cNvPr id="36" name="Serbest Biçim 44"/>
            <p:cNvSpPr>
              <a:spLocks/>
            </p:cNvSpPr>
            <p:nvPr/>
          </p:nvSpPr>
          <p:spPr bwMode="invGray">
            <a:xfrm>
              <a:off x="8950325" y="1522477"/>
              <a:ext cx="61913" cy="6401"/>
            </a:xfrm>
            <a:custGeom>
              <a:avLst/>
              <a:gdLst>
                <a:gd name="T0" fmla="*/ 61913 w 65"/>
                <a:gd name="T1" fmla="*/ 6401 h 9"/>
                <a:gd name="T2" fmla="*/ 61913 w 65"/>
                <a:gd name="T3" fmla="*/ 6401 h 9"/>
                <a:gd name="T4" fmla="*/ 3810 w 65"/>
                <a:gd name="T5" fmla="*/ 2845 h 9"/>
                <a:gd name="T6" fmla="*/ 12383 w 65"/>
                <a:gd name="T7" fmla="*/ 5690 h 9"/>
                <a:gd name="T8" fmla="*/ 61913 w 65"/>
                <a:gd name="T9" fmla="*/ 6401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a:lstStyle/>
            <a:p>
              <a:endParaRPr lang="tr-TR"/>
            </a:p>
          </p:txBody>
        </p:sp>
        <p:sp>
          <p:nvSpPr>
            <p:cNvPr id="37" name="Serbest Biçim 45"/>
            <p:cNvSpPr>
              <a:spLocks/>
            </p:cNvSpPr>
            <p:nvPr/>
          </p:nvSpPr>
          <p:spPr bwMode="invGray">
            <a:xfrm>
              <a:off x="7537450" y="1546479"/>
              <a:ext cx="28575" cy="3200"/>
            </a:xfrm>
            <a:custGeom>
              <a:avLst/>
              <a:gdLst>
                <a:gd name="T0" fmla="*/ 0 w 29"/>
                <a:gd name="T1" fmla="*/ 2400 h 4"/>
                <a:gd name="T2" fmla="*/ 0 w 29"/>
                <a:gd name="T3" fmla="*/ 2400 h 4"/>
                <a:gd name="T4" fmla="*/ 8868 w 29"/>
                <a:gd name="T5" fmla="*/ 3200 h 4"/>
                <a:gd name="T6" fmla="*/ 28575 w 29"/>
                <a:gd name="T7" fmla="*/ 0 h 4"/>
                <a:gd name="T8" fmla="*/ 0 w 29"/>
                <a:gd name="T9" fmla="*/ 24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a:lstStyle/>
            <a:p>
              <a:endParaRPr lang="tr-TR"/>
            </a:p>
          </p:txBody>
        </p:sp>
        <p:sp>
          <p:nvSpPr>
            <p:cNvPr id="38" name="Serbest Biçim 46"/>
            <p:cNvSpPr>
              <a:spLocks/>
            </p:cNvSpPr>
            <p:nvPr/>
          </p:nvSpPr>
          <p:spPr bwMode="invGray">
            <a:xfrm>
              <a:off x="7478713" y="1562481"/>
              <a:ext cx="38100" cy="3200"/>
            </a:xfrm>
            <a:custGeom>
              <a:avLst/>
              <a:gdLst>
                <a:gd name="T0" fmla="*/ 38100 w 40"/>
                <a:gd name="T1" fmla="*/ 3200 h 3"/>
                <a:gd name="T2" fmla="*/ 38100 w 40"/>
                <a:gd name="T3" fmla="*/ 3200 h 3"/>
                <a:gd name="T4" fmla="*/ 0 w 40"/>
                <a:gd name="T5" fmla="*/ 0 h 3"/>
                <a:gd name="T6" fmla="*/ 38100 w 40"/>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a:lstStyle/>
            <a:p>
              <a:endParaRPr lang="tr-TR"/>
            </a:p>
          </p:txBody>
        </p:sp>
        <p:sp>
          <p:nvSpPr>
            <p:cNvPr id="39" name="Serbest Biçim 47"/>
            <p:cNvSpPr>
              <a:spLocks/>
            </p:cNvSpPr>
            <p:nvPr/>
          </p:nvSpPr>
          <p:spPr bwMode="invGray">
            <a:xfrm>
              <a:off x="5410200" y="1568882"/>
              <a:ext cx="36513" cy="3200"/>
            </a:xfrm>
            <a:custGeom>
              <a:avLst/>
              <a:gdLst>
                <a:gd name="T0" fmla="*/ 23061 w 38"/>
                <a:gd name="T1" fmla="*/ 0 h 5"/>
                <a:gd name="T2" fmla="*/ 23061 w 38"/>
                <a:gd name="T3" fmla="*/ 0 h 5"/>
                <a:gd name="T4" fmla="*/ 0 w 38"/>
                <a:gd name="T5" fmla="*/ 3200 h 5"/>
                <a:gd name="T6" fmla="*/ 23061 w 38"/>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a:lstStyle/>
            <a:p>
              <a:endParaRPr lang="tr-TR"/>
            </a:p>
          </p:txBody>
        </p:sp>
        <p:sp>
          <p:nvSpPr>
            <p:cNvPr id="40" name="Serbest Biçim 48"/>
            <p:cNvSpPr>
              <a:spLocks/>
            </p:cNvSpPr>
            <p:nvPr/>
          </p:nvSpPr>
          <p:spPr bwMode="invGray">
            <a:xfrm>
              <a:off x="10206038" y="1530477"/>
              <a:ext cx="61912" cy="4801"/>
            </a:xfrm>
            <a:custGeom>
              <a:avLst/>
              <a:gdLst>
                <a:gd name="T0" fmla="*/ 61912 w 65"/>
                <a:gd name="T1" fmla="*/ 2401 h 6"/>
                <a:gd name="T2" fmla="*/ 61912 w 65"/>
                <a:gd name="T3" fmla="*/ 2401 h 6"/>
                <a:gd name="T4" fmla="*/ 0 w 65"/>
                <a:gd name="T5" fmla="*/ 0 h 6"/>
                <a:gd name="T6" fmla="*/ 61912 w 65"/>
                <a:gd name="T7" fmla="*/ 240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a:lstStyle/>
            <a:p>
              <a:endParaRPr lang="tr-TR"/>
            </a:p>
          </p:txBody>
        </p:sp>
        <p:sp>
          <p:nvSpPr>
            <p:cNvPr id="41" name="Serbest Biçim 49"/>
            <p:cNvSpPr>
              <a:spLocks/>
            </p:cNvSpPr>
            <p:nvPr/>
          </p:nvSpPr>
          <p:spPr bwMode="invGray">
            <a:xfrm>
              <a:off x="6257925" y="1525677"/>
              <a:ext cx="19050" cy="1600"/>
            </a:xfrm>
            <a:custGeom>
              <a:avLst/>
              <a:gdLst>
                <a:gd name="T0" fmla="*/ 16329 w 21"/>
                <a:gd name="T1" fmla="*/ 0 h 2"/>
                <a:gd name="T2" fmla="*/ 16329 w 21"/>
                <a:gd name="T3" fmla="*/ 0 h 2"/>
                <a:gd name="T4" fmla="*/ 0 w 21"/>
                <a:gd name="T5" fmla="*/ 1600 h 2"/>
                <a:gd name="T6" fmla="*/ 16329 w 2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a:lstStyle/>
            <a:p>
              <a:endParaRPr lang="tr-TR"/>
            </a:p>
          </p:txBody>
        </p:sp>
        <p:sp>
          <p:nvSpPr>
            <p:cNvPr id="42" name="Serbest Biçim 50"/>
            <p:cNvSpPr>
              <a:spLocks/>
            </p:cNvSpPr>
            <p:nvPr/>
          </p:nvSpPr>
          <p:spPr bwMode="invGray">
            <a:xfrm>
              <a:off x="10134600" y="1527277"/>
              <a:ext cx="71438" cy="4801"/>
            </a:xfrm>
            <a:custGeom>
              <a:avLst/>
              <a:gdLst>
                <a:gd name="T0" fmla="*/ 0 w 75"/>
                <a:gd name="T1" fmla="*/ 3601 h 4"/>
                <a:gd name="T2" fmla="*/ 0 w 75"/>
                <a:gd name="T3" fmla="*/ 3601 h 4"/>
                <a:gd name="T4" fmla="*/ 12383 w 75"/>
                <a:gd name="T5" fmla="*/ 4801 h 4"/>
                <a:gd name="T6" fmla="*/ 71438 w 75"/>
                <a:gd name="T7" fmla="*/ 3601 h 4"/>
                <a:gd name="T8" fmla="*/ 0 w 75"/>
                <a:gd name="T9" fmla="*/ 3601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a:lstStyle/>
            <a:p>
              <a:endParaRPr lang="tr-TR"/>
            </a:p>
          </p:txBody>
        </p:sp>
        <p:sp>
          <p:nvSpPr>
            <p:cNvPr id="43" name="Serbest Biçim 51"/>
            <p:cNvSpPr>
              <a:spLocks/>
            </p:cNvSpPr>
            <p:nvPr/>
          </p:nvSpPr>
          <p:spPr bwMode="invGray">
            <a:xfrm>
              <a:off x="2582863" y="1559281"/>
              <a:ext cx="7937" cy="1601"/>
            </a:xfrm>
            <a:custGeom>
              <a:avLst/>
              <a:gdLst>
                <a:gd name="T0" fmla="*/ 7937 w 8"/>
                <a:gd name="T1" fmla="*/ 1601 h 1"/>
                <a:gd name="T2" fmla="*/ 7937 w 8"/>
                <a:gd name="T3" fmla="*/ 1601 h 1"/>
                <a:gd name="T4" fmla="*/ 992 w 8"/>
                <a:gd name="T5" fmla="*/ 0 h 1"/>
                <a:gd name="T6" fmla="*/ 7937 w 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a:lstStyle/>
            <a:p>
              <a:endParaRPr lang="tr-TR"/>
            </a:p>
          </p:txBody>
        </p:sp>
        <p:sp>
          <p:nvSpPr>
            <p:cNvPr id="44" name="Serbest Biçim 52"/>
            <p:cNvSpPr>
              <a:spLocks/>
            </p:cNvSpPr>
            <p:nvPr/>
          </p:nvSpPr>
          <p:spPr bwMode="invGray">
            <a:xfrm>
              <a:off x="1762125" y="1522477"/>
              <a:ext cx="34925" cy="0"/>
            </a:xfrm>
            <a:custGeom>
              <a:avLst/>
              <a:gdLst>
                <a:gd name="T0" fmla="*/ 0 w 36"/>
                <a:gd name="T1" fmla="*/ 1 h 1"/>
                <a:gd name="T2" fmla="*/ 0 w 36"/>
                <a:gd name="T3" fmla="*/ 1 h 1"/>
                <a:gd name="T4" fmla="*/ 34925 w 36"/>
                <a:gd name="T5" fmla="*/ 1 h 1"/>
                <a:gd name="T6" fmla="*/ 0 w 36"/>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a:lstStyle/>
            <a:p>
              <a:endParaRPr lang="tr-TR"/>
            </a:p>
          </p:txBody>
        </p:sp>
        <p:sp>
          <p:nvSpPr>
            <p:cNvPr id="45" name="Serbest Biçim 53"/>
            <p:cNvSpPr>
              <a:spLocks/>
            </p:cNvSpPr>
            <p:nvPr/>
          </p:nvSpPr>
          <p:spPr bwMode="invGray">
            <a:xfrm>
              <a:off x="10812463" y="1528877"/>
              <a:ext cx="19050" cy="1600"/>
            </a:xfrm>
            <a:custGeom>
              <a:avLst/>
              <a:gdLst>
                <a:gd name="T0" fmla="*/ 0 w 20"/>
                <a:gd name="T1" fmla="*/ 1600 h 1"/>
                <a:gd name="T2" fmla="*/ 0 w 20"/>
                <a:gd name="T3" fmla="*/ 1600 h 1"/>
                <a:gd name="T4" fmla="*/ 0 w 20"/>
                <a:gd name="T5" fmla="*/ 1600 h 1"/>
                <a:gd name="T6" fmla="*/ 0 60000 65536"/>
                <a:gd name="T7" fmla="*/ 0 60000 65536"/>
                <a:gd name="T8" fmla="*/ 0 60000 65536"/>
              </a:gdLst>
              <a:ahLst/>
              <a:cxnLst>
                <a:cxn ang="T6">
                  <a:pos x="T0" y="T1"/>
                </a:cxn>
                <a:cxn ang="T7">
                  <a:pos x="T2" y="T3"/>
                </a:cxn>
                <a:cxn ang="T8">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a:lstStyle/>
            <a:p>
              <a:endParaRPr lang="tr-TR"/>
            </a:p>
          </p:txBody>
        </p:sp>
        <p:sp>
          <p:nvSpPr>
            <p:cNvPr id="46" name="Serbest Biçim 54"/>
            <p:cNvSpPr>
              <a:spLocks/>
            </p:cNvSpPr>
            <p:nvPr/>
          </p:nvSpPr>
          <p:spPr bwMode="invGray">
            <a:xfrm>
              <a:off x="10896600" y="1544879"/>
              <a:ext cx="7938" cy="3200"/>
            </a:xfrm>
            <a:custGeom>
              <a:avLst/>
              <a:gdLst>
                <a:gd name="T0" fmla="*/ 7938 w 8"/>
                <a:gd name="T1" fmla="*/ 0 h 3"/>
                <a:gd name="T2" fmla="*/ 7938 w 8"/>
                <a:gd name="T3" fmla="*/ 0 h 3"/>
                <a:gd name="T4" fmla="*/ 0 w 8"/>
                <a:gd name="T5" fmla="*/ 3200 h 3"/>
                <a:gd name="T6" fmla="*/ 7938 w 8"/>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a:lstStyle/>
            <a:p>
              <a:endParaRPr lang="tr-TR"/>
            </a:p>
          </p:txBody>
        </p:sp>
        <p:sp>
          <p:nvSpPr>
            <p:cNvPr id="47" name="Serbest Biçim 55"/>
            <p:cNvSpPr>
              <a:spLocks/>
            </p:cNvSpPr>
            <p:nvPr/>
          </p:nvSpPr>
          <p:spPr bwMode="invGray">
            <a:xfrm>
              <a:off x="9947275" y="1554481"/>
              <a:ext cx="4763" cy="0"/>
            </a:xfrm>
            <a:custGeom>
              <a:avLst/>
              <a:gdLst>
                <a:gd name="T0" fmla="*/ 953 w 5"/>
                <a:gd name="T1" fmla="*/ 0 h 1"/>
                <a:gd name="T2" fmla="*/ 953 w 5"/>
                <a:gd name="T3" fmla="*/ 0 h 1"/>
                <a:gd name="T4" fmla="*/ 0 w 5"/>
                <a:gd name="T5" fmla="*/ 0 h 1"/>
                <a:gd name="T6" fmla="*/ 953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a:lstStyle/>
            <a:p>
              <a:endParaRPr lang="tr-TR"/>
            </a:p>
          </p:txBody>
        </p:sp>
        <p:sp>
          <p:nvSpPr>
            <p:cNvPr id="48" name="Serbest Biçim 56"/>
            <p:cNvSpPr>
              <a:spLocks/>
            </p:cNvSpPr>
            <p:nvPr/>
          </p:nvSpPr>
          <p:spPr bwMode="invGray">
            <a:xfrm>
              <a:off x="10817225" y="1532078"/>
              <a:ext cx="23813" cy="0"/>
            </a:xfrm>
            <a:custGeom>
              <a:avLst/>
              <a:gdLst>
                <a:gd name="T0" fmla="*/ 23813 w 25"/>
                <a:gd name="T1" fmla="*/ 1 h 1"/>
                <a:gd name="T2" fmla="*/ 23813 w 25"/>
                <a:gd name="T3" fmla="*/ 1 h 1"/>
                <a:gd name="T4" fmla="*/ 0 w 25"/>
                <a:gd name="T5" fmla="*/ 0 h 1"/>
                <a:gd name="T6" fmla="*/ 23813 w 25"/>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a:lstStyle/>
            <a:p>
              <a:endParaRPr lang="tr-TR"/>
            </a:p>
          </p:txBody>
        </p:sp>
        <p:sp>
          <p:nvSpPr>
            <p:cNvPr id="49" name="Serbest Biçim 57"/>
            <p:cNvSpPr>
              <a:spLocks/>
            </p:cNvSpPr>
            <p:nvPr/>
          </p:nvSpPr>
          <p:spPr bwMode="invGray">
            <a:xfrm>
              <a:off x="10836275" y="1528877"/>
              <a:ext cx="19050" cy="1600"/>
            </a:xfrm>
            <a:custGeom>
              <a:avLst/>
              <a:gdLst>
                <a:gd name="T0" fmla="*/ 0 w 20"/>
                <a:gd name="T1" fmla="*/ 1600 h 1"/>
                <a:gd name="T2" fmla="*/ 0 w 20"/>
                <a:gd name="T3" fmla="*/ 1600 h 1"/>
                <a:gd name="T4" fmla="*/ 17145 w 20"/>
                <a:gd name="T5" fmla="*/ 1600 h 1"/>
                <a:gd name="T6" fmla="*/ 0 w 20"/>
                <a:gd name="T7" fmla="*/ 16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a:lstStyle/>
            <a:p>
              <a:endParaRPr lang="tr-TR"/>
            </a:p>
          </p:txBody>
        </p:sp>
        <p:sp>
          <p:nvSpPr>
            <p:cNvPr id="50" name="Serbest Biçim 58"/>
            <p:cNvSpPr>
              <a:spLocks/>
            </p:cNvSpPr>
            <p:nvPr/>
          </p:nvSpPr>
          <p:spPr bwMode="invGray">
            <a:xfrm>
              <a:off x="10787063" y="1530477"/>
              <a:ext cx="30162" cy="1601"/>
            </a:xfrm>
            <a:custGeom>
              <a:avLst/>
              <a:gdLst>
                <a:gd name="T0" fmla="*/ 0 w 31"/>
                <a:gd name="T1" fmla="*/ 0 h 1"/>
                <a:gd name="T2" fmla="*/ 0 w 31"/>
                <a:gd name="T3" fmla="*/ 0 h 1"/>
                <a:gd name="T4" fmla="*/ 30162 w 31"/>
                <a:gd name="T5" fmla="*/ 1601 h 1"/>
                <a:gd name="T6" fmla="*/ 26270 w 31"/>
                <a:gd name="T7" fmla="*/ 0 h 1"/>
                <a:gd name="T8" fmla="*/ 0 w 3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a:lstStyle/>
            <a:p>
              <a:endParaRPr lang="tr-TR"/>
            </a:p>
          </p:txBody>
        </p:sp>
        <p:sp>
          <p:nvSpPr>
            <p:cNvPr id="51" name="Serbest Biçim 59"/>
            <p:cNvSpPr>
              <a:spLocks/>
            </p:cNvSpPr>
            <p:nvPr/>
          </p:nvSpPr>
          <p:spPr bwMode="invGray">
            <a:xfrm>
              <a:off x="4092575" y="1552880"/>
              <a:ext cx="20638" cy="1601"/>
            </a:xfrm>
            <a:custGeom>
              <a:avLst/>
              <a:gdLst>
                <a:gd name="T0" fmla="*/ 20638 w 23"/>
                <a:gd name="T1" fmla="*/ 0 h 2"/>
                <a:gd name="T2" fmla="*/ 20638 w 23"/>
                <a:gd name="T3" fmla="*/ 0 h 2"/>
                <a:gd name="T4" fmla="*/ 17049 w 23"/>
                <a:gd name="T5" fmla="*/ 0 h 2"/>
                <a:gd name="T6" fmla="*/ 20638 w 23"/>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a:lstStyle/>
            <a:p>
              <a:endParaRPr lang="tr-TR"/>
            </a:p>
          </p:txBody>
        </p:sp>
        <p:sp>
          <p:nvSpPr>
            <p:cNvPr id="52" name="Serbest Biçim 60"/>
            <p:cNvSpPr>
              <a:spLocks/>
            </p:cNvSpPr>
            <p:nvPr/>
          </p:nvSpPr>
          <p:spPr bwMode="invGray">
            <a:xfrm>
              <a:off x="8528050" y="1567282"/>
              <a:ext cx="3175" cy="1600"/>
            </a:xfrm>
            <a:custGeom>
              <a:avLst/>
              <a:gdLst>
                <a:gd name="T0" fmla="*/ 1058 w 3"/>
                <a:gd name="T1" fmla="*/ 1600 h 1"/>
                <a:gd name="T2" fmla="*/ 1058 w 3"/>
                <a:gd name="T3" fmla="*/ 1600 h 1"/>
                <a:gd name="T4" fmla="*/ 3175 w 3"/>
                <a:gd name="T5" fmla="*/ 0 h 1"/>
                <a:gd name="T6" fmla="*/ 0 w 3"/>
                <a:gd name="T7" fmla="*/ 0 h 1"/>
                <a:gd name="T8" fmla="*/ 1058 w 3"/>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a:lstStyle/>
            <a:p>
              <a:endParaRPr lang="tr-TR"/>
            </a:p>
          </p:txBody>
        </p:sp>
        <p:sp>
          <p:nvSpPr>
            <p:cNvPr id="53" name="Serbest Biçim 61"/>
            <p:cNvSpPr>
              <a:spLocks/>
            </p:cNvSpPr>
            <p:nvPr/>
          </p:nvSpPr>
          <p:spPr bwMode="invGray">
            <a:xfrm>
              <a:off x="8461375" y="1556080"/>
              <a:ext cx="66675" cy="14402"/>
            </a:xfrm>
            <a:custGeom>
              <a:avLst/>
              <a:gdLst>
                <a:gd name="T0" fmla="*/ 0 w 69"/>
                <a:gd name="T1" fmla="*/ 14402 h 17"/>
                <a:gd name="T2" fmla="*/ 0 w 69"/>
                <a:gd name="T3" fmla="*/ 14402 h 17"/>
                <a:gd name="T4" fmla="*/ 66675 w 69"/>
                <a:gd name="T5" fmla="*/ 11013 h 17"/>
                <a:gd name="T6" fmla="*/ 44450 w 69"/>
                <a:gd name="T7" fmla="*/ 0 h 17"/>
                <a:gd name="T8" fmla="*/ 0 w 69"/>
                <a:gd name="T9" fmla="*/ 14402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a:lstStyle/>
            <a:p>
              <a:endParaRPr lang="tr-TR"/>
            </a:p>
          </p:txBody>
        </p:sp>
        <p:sp>
          <p:nvSpPr>
            <p:cNvPr id="54" name="Serbest Biçim 62"/>
            <p:cNvSpPr>
              <a:spLocks noEditPoints="1"/>
            </p:cNvSpPr>
            <p:nvPr/>
          </p:nvSpPr>
          <p:spPr bwMode="invGray">
            <a:xfrm>
              <a:off x="1562100" y="1514475"/>
              <a:ext cx="9563100" cy="64008"/>
            </a:xfrm>
            <a:custGeom>
              <a:avLst/>
              <a:gdLst>
                <a:gd name="T0" fmla="*/ 9110211 w 10030"/>
                <a:gd name="T1" fmla="*/ 21336 h 75"/>
                <a:gd name="T2" fmla="*/ 9046330 w 10030"/>
                <a:gd name="T3" fmla="*/ 19629 h 75"/>
                <a:gd name="T4" fmla="*/ 5013238 w 10030"/>
                <a:gd name="T5" fmla="*/ 51206 h 75"/>
                <a:gd name="T6" fmla="*/ 4359172 w 10030"/>
                <a:gd name="T7" fmla="*/ 55474 h 75"/>
                <a:gd name="T8" fmla="*/ 4656648 w 10030"/>
                <a:gd name="T9" fmla="*/ 52060 h 75"/>
                <a:gd name="T10" fmla="*/ 4854966 w 10030"/>
                <a:gd name="T11" fmla="*/ 47793 h 75"/>
                <a:gd name="T12" fmla="*/ 5015145 w 10030"/>
                <a:gd name="T13" fmla="*/ 51206 h 75"/>
                <a:gd name="T14" fmla="*/ 5301180 w 10030"/>
                <a:gd name="T15" fmla="*/ 52913 h 75"/>
                <a:gd name="T16" fmla="*/ 5726419 w 10030"/>
                <a:gd name="T17" fmla="*/ 47793 h 75"/>
                <a:gd name="T18" fmla="*/ 6014360 w 10030"/>
                <a:gd name="T19" fmla="*/ 27310 h 75"/>
                <a:gd name="T20" fmla="*/ 5977176 w 10030"/>
                <a:gd name="T21" fmla="*/ 44379 h 75"/>
                <a:gd name="T22" fmla="*/ 6354742 w 10030"/>
                <a:gd name="T23" fmla="*/ 34991 h 75"/>
                <a:gd name="T24" fmla="*/ 6489178 w 10030"/>
                <a:gd name="T25" fmla="*/ 45232 h 75"/>
                <a:gd name="T26" fmla="*/ 6868651 w 10030"/>
                <a:gd name="T27" fmla="*/ 42672 h 75"/>
                <a:gd name="T28" fmla="*/ 7136571 w 10030"/>
                <a:gd name="T29" fmla="*/ 52913 h 75"/>
                <a:gd name="T30" fmla="*/ 7310098 w 10030"/>
                <a:gd name="T31" fmla="*/ 52060 h 75"/>
                <a:gd name="T32" fmla="*/ 7550368 w 10030"/>
                <a:gd name="T33" fmla="*/ 53767 h 75"/>
                <a:gd name="T34" fmla="*/ 7798265 w 10030"/>
                <a:gd name="T35" fmla="*/ 43525 h 75"/>
                <a:gd name="T36" fmla="*/ 8009931 w 10030"/>
                <a:gd name="T37" fmla="*/ 26457 h 75"/>
                <a:gd name="T38" fmla="*/ 8287384 w 10030"/>
                <a:gd name="T39" fmla="*/ 49500 h 75"/>
                <a:gd name="T40" fmla="*/ 8661137 w 10030"/>
                <a:gd name="T41" fmla="*/ 52060 h 75"/>
                <a:gd name="T42" fmla="*/ 9055865 w 10030"/>
                <a:gd name="T43" fmla="*/ 37551 h 75"/>
                <a:gd name="T44" fmla="*/ 9219858 w 10030"/>
                <a:gd name="T45" fmla="*/ 38405 h 75"/>
                <a:gd name="T46" fmla="*/ 9417222 w 10030"/>
                <a:gd name="T47" fmla="*/ 27310 h 75"/>
                <a:gd name="T48" fmla="*/ 9281832 w 10030"/>
                <a:gd name="T49" fmla="*/ 17922 h 75"/>
                <a:gd name="T50" fmla="*/ 9187441 w 10030"/>
                <a:gd name="T51" fmla="*/ 23043 h 75"/>
                <a:gd name="T52" fmla="*/ 8857547 w 10030"/>
                <a:gd name="T53" fmla="*/ 18776 h 75"/>
                <a:gd name="T54" fmla="*/ 8102415 w 10030"/>
                <a:gd name="T55" fmla="*/ 10241 h 75"/>
                <a:gd name="T56" fmla="*/ 7531299 w 10030"/>
                <a:gd name="T57" fmla="*/ 17922 h 75"/>
                <a:gd name="T58" fmla="*/ 7412118 w 10030"/>
                <a:gd name="T59" fmla="*/ 18776 h 75"/>
                <a:gd name="T60" fmla="*/ 7144198 w 10030"/>
                <a:gd name="T61" fmla="*/ 27310 h 75"/>
                <a:gd name="T62" fmla="*/ 6855303 w 10030"/>
                <a:gd name="T63" fmla="*/ 26457 h 75"/>
                <a:gd name="T64" fmla="*/ 6119240 w 10030"/>
                <a:gd name="T65" fmla="*/ 17069 h 75"/>
                <a:gd name="T66" fmla="*/ 5957153 w 10030"/>
                <a:gd name="T67" fmla="*/ 20483 h 75"/>
                <a:gd name="T68" fmla="*/ 5551937 w 10030"/>
                <a:gd name="T69" fmla="*/ 23896 h 75"/>
                <a:gd name="T70" fmla="*/ 5169604 w 10030"/>
                <a:gd name="T71" fmla="*/ 9388 h 75"/>
                <a:gd name="T72" fmla="*/ 4695740 w 10030"/>
                <a:gd name="T73" fmla="*/ 13655 h 75"/>
                <a:gd name="T74" fmla="*/ 4109368 w 10030"/>
                <a:gd name="T75" fmla="*/ 15362 h 75"/>
                <a:gd name="T76" fmla="*/ 3278913 w 10030"/>
                <a:gd name="T77" fmla="*/ 17922 h 75"/>
                <a:gd name="T78" fmla="*/ 2612452 w 10030"/>
                <a:gd name="T79" fmla="*/ 15362 h 75"/>
                <a:gd name="T80" fmla="*/ 2476109 w 10030"/>
                <a:gd name="T81" fmla="*/ 7681 h 75"/>
                <a:gd name="T82" fmla="*/ 2256815 w 10030"/>
                <a:gd name="T83" fmla="*/ 17922 h 75"/>
                <a:gd name="T84" fmla="*/ 1493102 w 10030"/>
                <a:gd name="T85" fmla="*/ 9388 h 75"/>
                <a:gd name="T86" fmla="*/ 249804 w 10030"/>
                <a:gd name="T87" fmla="*/ 5974 h 75"/>
                <a:gd name="T88" fmla="*/ 99159 w 10030"/>
                <a:gd name="T89" fmla="*/ 35844 h 75"/>
                <a:gd name="T90" fmla="*/ 707460 w 10030"/>
                <a:gd name="T91" fmla="*/ 40112 h 75"/>
                <a:gd name="T92" fmla="*/ 1010657 w 10030"/>
                <a:gd name="T93" fmla="*/ 40112 h 75"/>
                <a:gd name="T94" fmla="*/ 1518845 w 10030"/>
                <a:gd name="T95" fmla="*/ 39258 h 75"/>
                <a:gd name="T96" fmla="*/ 1927875 w 10030"/>
                <a:gd name="T97" fmla="*/ 38405 h 75"/>
                <a:gd name="T98" fmla="*/ 2365509 w 10030"/>
                <a:gd name="T99" fmla="*/ 43525 h 75"/>
                <a:gd name="T100" fmla="*/ 2552385 w 10030"/>
                <a:gd name="T101" fmla="*/ 38405 h 75"/>
                <a:gd name="T102" fmla="*/ 2729726 w 10030"/>
                <a:gd name="T103" fmla="*/ 44379 h 75"/>
                <a:gd name="T104" fmla="*/ 3015761 w 10030"/>
                <a:gd name="T105" fmla="*/ 52913 h 75"/>
                <a:gd name="T106" fmla="*/ 3252217 w 10030"/>
                <a:gd name="T107" fmla="*/ 46086 h 75"/>
                <a:gd name="T108" fmla="*/ 3384746 w 10030"/>
                <a:gd name="T109" fmla="*/ 51206 h 75"/>
                <a:gd name="T110" fmla="*/ 3565902 w 10030"/>
                <a:gd name="T111" fmla="*/ 55474 h 75"/>
                <a:gd name="T112" fmla="*/ 4127484 w 10030"/>
                <a:gd name="T113" fmla="*/ 58034 h 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a:lstStyle/>
            <a:p>
              <a:endParaRPr lang="tr-TR"/>
            </a:p>
          </p:txBody>
        </p:sp>
        <p:sp>
          <p:nvSpPr>
            <p:cNvPr id="55" name="Serbest Biçim 63"/>
            <p:cNvSpPr>
              <a:spLocks/>
            </p:cNvSpPr>
            <p:nvPr/>
          </p:nvSpPr>
          <p:spPr bwMode="invGray">
            <a:xfrm>
              <a:off x="7508875" y="1559281"/>
              <a:ext cx="11113" cy="4801"/>
            </a:xfrm>
            <a:custGeom>
              <a:avLst/>
              <a:gdLst>
                <a:gd name="T0" fmla="*/ 11113 w 12"/>
                <a:gd name="T1" fmla="*/ 4801 h 3"/>
                <a:gd name="T2" fmla="*/ 11113 w 12"/>
                <a:gd name="T3" fmla="*/ 4801 h 3"/>
                <a:gd name="T4" fmla="*/ 5557 w 12"/>
                <a:gd name="T5" fmla="*/ 0 h 3"/>
                <a:gd name="T6" fmla="*/ 11113 w 12"/>
                <a:gd name="T7" fmla="*/ 4801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a:lstStyle/>
            <a:p>
              <a:endParaRPr lang="tr-TR"/>
            </a:p>
          </p:txBody>
        </p:sp>
        <p:sp>
          <p:nvSpPr>
            <p:cNvPr id="56" name="Serbest Biçim 64"/>
            <p:cNvSpPr>
              <a:spLocks/>
            </p:cNvSpPr>
            <p:nvPr/>
          </p:nvSpPr>
          <p:spPr bwMode="invGray">
            <a:xfrm>
              <a:off x="5434013" y="1567282"/>
              <a:ext cx="4762" cy="1600"/>
            </a:xfrm>
            <a:custGeom>
              <a:avLst/>
              <a:gdLst>
                <a:gd name="T0" fmla="*/ 4762 w 5"/>
                <a:gd name="T1" fmla="*/ 1600 h 1"/>
                <a:gd name="T2" fmla="*/ 4762 w 5"/>
                <a:gd name="T3" fmla="*/ 1600 h 1"/>
                <a:gd name="T4" fmla="*/ 2857 w 5"/>
                <a:gd name="T5" fmla="*/ 0 h 1"/>
                <a:gd name="T6" fmla="*/ 0 w 5"/>
                <a:gd name="T7" fmla="*/ 1600 h 1"/>
                <a:gd name="T8" fmla="*/ 4762 w 5"/>
                <a:gd name="T9" fmla="*/ 160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a:lstStyle/>
            <a:p>
              <a:endParaRPr lang="tr-TR"/>
            </a:p>
          </p:txBody>
        </p:sp>
        <p:sp>
          <p:nvSpPr>
            <p:cNvPr id="57" name="Serbest Biçim 65"/>
            <p:cNvSpPr>
              <a:spLocks/>
            </p:cNvSpPr>
            <p:nvPr/>
          </p:nvSpPr>
          <p:spPr bwMode="invGray">
            <a:xfrm>
              <a:off x="9672638" y="1567282"/>
              <a:ext cx="25400" cy="3200"/>
            </a:xfrm>
            <a:custGeom>
              <a:avLst/>
              <a:gdLst>
                <a:gd name="T0" fmla="*/ 25400 w 27"/>
                <a:gd name="T1" fmla="*/ 3200 h 3"/>
                <a:gd name="T2" fmla="*/ 25400 w 27"/>
                <a:gd name="T3" fmla="*/ 3200 h 3"/>
                <a:gd name="T4" fmla="*/ 941 w 27"/>
                <a:gd name="T5" fmla="*/ 0 h 3"/>
                <a:gd name="T6" fmla="*/ 25400 w 27"/>
                <a:gd name="T7" fmla="*/ 320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a:lstStyle/>
            <a:p>
              <a:endParaRPr lang="tr-TR"/>
            </a:p>
          </p:txBody>
        </p:sp>
        <p:sp>
          <p:nvSpPr>
            <p:cNvPr id="58" name="Serbest Biçim 66"/>
            <p:cNvSpPr>
              <a:spLocks/>
            </p:cNvSpPr>
            <p:nvPr/>
          </p:nvSpPr>
          <p:spPr bwMode="invGray">
            <a:xfrm>
              <a:off x="10966450" y="1528877"/>
              <a:ext cx="39688" cy="3200"/>
            </a:xfrm>
            <a:custGeom>
              <a:avLst/>
              <a:gdLst>
                <a:gd name="T0" fmla="*/ 39688 w 42"/>
                <a:gd name="T1" fmla="*/ 0 h 3"/>
                <a:gd name="T2" fmla="*/ 39688 w 42"/>
                <a:gd name="T3" fmla="*/ 0 h 3"/>
                <a:gd name="T4" fmla="*/ 0 w 42"/>
                <a:gd name="T5" fmla="*/ 1067 h 3"/>
                <a:gd name="T6" fmla="*/ 35908 w 42"/>
                <a:gd name="T7" fmla="*/ 3200 h 3"/>
                <a:gd name="T8" fmla="*/ 39688 w 42"/>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a:lstStyle/>
            <a:p>
              <a:endParaRPr lang="tr-TR"/>
            </a:p>
          </p:txBody>
        </p:sp>
        <p:sp>
          <p:nvSpPr>
            <p:cNvPr id="59" name="Serbest Biçim 67"/>
            <p:cNvSpPr>
              <a:spLocks/>
            </p:cNvSpPr>
            <p:nvPr/>
          </p:nvSpPr>
          <p:spPr bwMode="invGray">
            <a:xfrm>
              <a:off x="11329988" y="1552880"/>
              <a:ext cx="44450" cy="1601"/>
            </a:xfrm>
            <a:custGeom>
              <a:avLst/>
              <a:gdLst>
                <a:gd name="T0" fmla="*/ 26090 w 46"/>
                <a:gd name="T1" fmla="*/ 1601 h 3"/>
                <a:gd name="T2" fmla="*/ 26090 w 46"/>
                <a:gd name="T3" fmla="*/ 1601 h 3"/>
                <a:gd name="T4" fmla="*/ 44450 w 46"/>
                <a:gd name="T5" fmla="*/ 1067 h 3"/>
                <a:gd name="T6" fmla="*/ 42517 w 46"/>
                <a:gd name="T7" fmla="*/ 0 h 3"/>
                <a:gd name="T8" fmla="*/ 26090 w 46"/>
                <a:gd name="T9" fmla="*/ 1601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a:lstStyle/>
            <a:p>
              <a:endParaRPr lang="tr-TR"/>
            </a:p>
          </p:txBody>
        </p:sp>
        <p:sp>
          <p:nvSpPr>
            <p:cNvPr id="60" name="Serbest Biçim 68"/>
            <p:cNvSpPr>
              <a:spLocks/>
            </p:cNvSpPr>
            <p:nvPr/>
          </p:nvSpPr>
          <p:spPr bwMode="invGray">
            <a:xfrm>
              <a:off x="11042650" y="1540078"/>
              <a:ext cx="60325" cy="6401"/>
            </a:xfrm>
            <a:custGeom>
              <a:avLst/>
              <a:gdLst>
                <a:gd name="T0" fmla="*/ 0 w 63"/>
                <a:gd name="T1" fmla="*/ 2743 h 7"/>
                <a:gd name="T2" fmla="*/ 0 w 63"/>
                <a:gd name="T3" fmla="*/ 2743 h 7"/>
                <a:gd name="T4" fmla="*/ 57452 w 63"/>
                <a:gd name="T5" fmla="*/ 4572 h 7"/>
                <a:gd name="T6" fmla="*/ 51707 w 63"/>
                <a:gd name="T7" fmla="*/ 4572 h 7"/>
                <a:gd name="T8" fmla="*/ 0 w 63"/>
                <a:gd name="T9" fmla="*/ 274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a:lstStyle/>
            <a:p>
              <a:endParaRPr lang="tr-TR"/>
            </a:p>
          </p:txBody>
        </p:sp>
        <p:sp>
          <p:nvSpPr>
            <p:cNvPr id="61" name="Serbest Biçim 69"/>
            <p:cNvSpPr>
              <a:spLocks/>
            </p:cNvSpPr>
            <p:nvPr/>
          </p:nvSpPr>
          <p:spPr bwMode="invGray">
            <a:xfrm>
              <a:off x="11106150" y="1543279"/>
              <a:ext cx="28575" cy="0"/>
            </a:xfrm>
            <a:custGeom>
              <a:avLst/>
              <a:gdLst>
                <a:gd name="T0" fmla="*/ 0 w 31"/>
                <a:gd name="T1" fmla="*/ 1 h 2"/>
                <a:gd name="T2" fmla="*/ 0 w 31"/>
                <a:gd name="T3" fmla="*/ 1 h 2"/>
                <a:gd name="T4" fmla="*/ 25810 w 31"/>
                <a:gd name="T5" fmla="*/ 1 h 2"/>
                <a:gd name="T6" fmla="*/ 0 w 31"/>
                <a:gd name="T7" fmla="*/ 1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a:lstStyle/>
            <a:p>
              <a:endParaRPr lang="tr-TR"/>
            </a:p>
          </p:txBody>
        </p:sp>
        <p:sp>
          <p:nvSpPr>
            <p:cNvPr id="62" name="Serbest Biçim 70"/>
            <p:cNvSpPr>
              <a:spLocks/>
            </p:cNvSpPr>
            <p:nvPr/>
          </p:nvSpPr>
          <p:spPr bwMode="invGray">
            <a:xfrm>
              <a:off x="10679113" y="1525677"/>
              <a:ext cx="103187" cy="9601"/>
            </a:xfrm>
            <a:custGeom>
              <a:avLst/>
              <a:gdLst>
                <a:gd name="T0" fmla="*/ 72894 w 109"/>
                <a:gd name="T1" fmla="*/ 7201 h 12"/>
                <a:gd name="T2" fmla="*/ 72894 w 109"/>
                <a:gd name="T3" fmla="*/ 7201 h 12"/>
                <a:gd name="T4" fmla="*/ 88987 w 109"/>
                <a:gd name="T5" fmla="*/ 4801 h 12"/>
                <a:gd name="T6" fmla="*/ 72894 w 109"/>
                <a:gd name="T7" fmla="*/ 720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a:lstStyle/>
            <a:p>
              <a:endParaRPr lang="tr-TR"/>
            </a:p>
          </p:txBody>
        </p:sp>
        <p:sp>
          <p:nvSpPr>
            <p:cNvPr id="63" name="Serbest Biçim 71"/>
            <p:cNvSpPr>
              <a:spLocks/>
            </p:cNvSpPr>
            <p:nvPr/>
          </p:nvSpPr>
          <p:spPr bwMode="invGray">
            <a:xfrm>
              <a:off x="11039475" y="1549679"/>
              <a:ext cx="26988" cy="4801"/>
            </a:xfrm>
            <a:custGeom>
              <a:avLst/>
              <a:gdLst>
                <a:gd name="T0" fmla="*/ 26988 w 27"/>
                <a:gd name="T1" fmla="*/ 4801 h 5"/>
                <a:gd name="T2" fmla="*/ 26988 w 27"/>
                <a:gd name="T3" fmla="*/ 4801 h 5"/>
                <a:gd name="T4" fmla="*/ 15993 w 27"/>
                <a:gd name="T5" fmla="*/ 0 h 5"/>
                <a:gd name="T6" fmla="*/ 0 w 27"/>
                <a:gd name="T7" fmla="*/ 3841 h 5"/>
                <a:gd name="T8" fmla="*/ 26988 w 27"/>
                <a:gd name="T9" fmla="*/ 4801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a:lstStyle/>
            <a:p>
              <a:endParaRPr lang="tr-TR"/>
            </a:p>
          </p:txBody>
        </p:sp>
        <p:sp>
          <p:nvSpPr>
            <p:cNvPr id="64" name="Serbest Biçim 72"/>
            <p:cNvSpPr>
              <a:spLocks/>
            </p:cNvSpPr>
            <p:nvPr/>
          </p:nvSpPr>
          <p:spPr bwMode="invGray">
            <a:xfrm>
              <a:off x="10841038" y="1549679"/>
              <a:ext cx="58737" cy="1601"/>
            </a:xfrm>
            <a:custGeom>
              <a:avLst/>
              <a:gdLst>
                <a:gd name="T0" fmla="*/ 963 w 61"/>
                <a:gd name="T1" fmla="*/ 1067 h 3"/>
                <a:gd name="T2" fmla="*/ 963 w 61"/>
                <a:gd name="T3" fmla="*/ 1067 h 3"/>
                <a:gd name="T4" fmla="*/ 47182 w 61"/>
                <a:gd name="T5" fmla="*/ 1601 h 3"/>
                <a:gd name="T6" fmla="*/ 58737 w 61"/>
                <a:gd name="T7" fmla="*/ 1067 h 3"/>
                <a:gd name="T8" fmla="*/ 963 w 61"/>
                <a:gd name="T9" fmla="*/ 106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a:lstStyle/>
            <a:p>
              <a:endParaRPr lang="tr-TR"/>
            </a:p>
          </p:txBody>
        </p:sp>
        <p:sp>
          <p:nvSpPr>
            <p:cNvPr id="65" name="Serbest Biçim 73"/>
            <p:cNvSpPr>
              <a:spLocks/>
            </p:cNvSpPr>
            <p:nvPr/>
          </p:nvSpPr>
          <p:spPr bwMode="invGray">
            <a:xfrm>
              <a:off x="10899775" y="1549679"/>
              <a:ext cx="36513" cy="1601"/>
            </a:xfrm>
            <a:custGeom>
              <a:avLst/>
              <a:gdLst>
                <a:gd name="T0" fmla="*/ 0 w 38"/>
                <a:gd name="T1" fmla="*/ 1601 h 1"/>
                <a:gd name="T2" fmla="*/ 0 w 38"/>
                <a:gd name="T3" fmla="*/ 1601 h 1"/>
                <a:gd name="T4" fmla="*/ 36513 w 38"/>
                <a:gd name="T5" fmla="*/ 0 h 1"/>
                <a:gd name="T6" fmla="*/ 0 w 38"/>
                <a:gd name="T7" fmla="*/ 160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a:lstStyle/>
            <a:p>
              <a:endParaRPr lang="tr-TR"/>
            </a:p>
          </p:txBody>
        </p:sp>
        <p:sp>
          <p:nvSpPr>
            <p:cNvPr id="66" name="Serbest Biçim 74"/>
            <p:cNvSpPr>
              <a:spLocks/>
            </p:cNvSpPr>
            <p:nvPr/>
          </p:nvSpPr>
          <p:spPr bwMode="invGray">
            <a:xfrm>
              <a:off x="10958513" y="1554481"/>
              <a:ext cx="46037" cy="0"/>
            </a:xfrm>
            <a:custGeom>
              <a:avLst/>
              <a:gdLst>
                <a:gd name="T0" fmla="*/ 46037 w 47"/>
                <a:gd name="T1" fmla="*/ 1 h 1"/>
                <a:gd name="T2" fmla="*/ 46037 w 47"/>
                <a:gd name="T3" fmla="*/ 1 h 1"/>
                <a:gd name="T4" fmla="*/ 32324 w 47"/>
                <a:gd name="T5" fmla="*/ 0 h 1"/>
                <a:gd name="T6" fmla="*/ 0 w 47"/>
                <a:gd name="T7" fmla="*/ 0 h 1"/>
                <a:gd name="T8" fmla="*/ 46037 w 47"/>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a:lstStyle/>
            <a:p>
              <a:endParaRPr lang="tr-TR"/>
            </a:p>
          </p:txBody>
        </p:sp>
        <p:sp>
          <p:nvSpPr>
            <p:cNvPr id="67" name="Serbest Biçim 75"/>
            <p:cNvSpPr>
              <a:spLocks/>
            </p:cNvSpPr>
            <p:nvPr/>
          </p:nvSpPr>
          <p:spPr bwMode="invGray">
            <a:xfrm>
              <a:off x="10304463" y="1549679"/>
              <a:ext cx="61912" cy="3200"/>
            </a:xfrm>
            <a:custGeom>
              <a:avLst/>
              <a:gdLst>
                <a:gd name="T0" fmla="*/ 54292 w 65"/>
                <a:gd name="T1" fmla="*/ 0 h 4"/>
                <a:gd name="T2" fmla="*/ 54292 w 65"/>
                <a:gd name="T3" fmla="*/ 0 h 4"/>
                <a:gd name="T4" fmla="*/ 4762 w 65"/>
                <a:gd name="T5" fmla="*/ 800 h 4"/>
                <a:gd name="T6" fmla="*/ 31432 w 65"/>
                <a:gd name="T7" fmla="*/ 3200 h 4"/>
                <a:gd name="T8" fmla="*/ 54292 w 6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a:lstStyle/>
            <a:p>
              <a:endParaRPr lang="tr-TR"/>
            </a:p>
          </p:txBody>
        </p:sp>
        <p:sp>
          <p:nvSpPr>
            <p:cNvPr id="68" name="Serbest Biçim 76"/>
            <p:cNvSpPr>
              <a:spLocks/>
            </p:cNvSpPr>
            <p:nvPr/>
          </p:nvSpPr>
          <p:spPr bwMode="invGray">
            <a:xfrm>
              <a:off x="10483850" y="1557681"/>
              <a:ext cx="23813" cy="6401"/>
            </a:xfrm>
            <a:custGeom>
              <a:avLst/>
              <a:gdLst>
                <a:gd name="T0" fmla="*/ 23813 w 25"/>
                <a:gd name="T1" fmla="*/ 3658 h 7"/>
                <a:gd name="T2" fmla="*/ 23813 w 25"/>
                <a:gd name="T3" fmla="*/ 3658 h 7"/>
                <a:gd name="T4" fmla="*/ 1905 w 25"/>
                <a:gd name="T5" fmla="*/ 0 h 7"/>
                <a:gd name="T6" fmla="*/ 0 w 25"/>
                <a:gd name="T7" fmla="*/ 6401 h 7"/>
                <a:gd name="T8" fmla="*/ 23813 w 25"/>
                <a:gd name="T9" fmla="*/ 3658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a:lstStyle/>
            <a:p>
              <a:endParaRPr lang="tr-TR"/>
            </a:p>
          </p:txBody>
        </p:sp>
        <p:sp>
          <p:nvSpPr>
            <p:cNvPr id="69" name="Serbest Biçim 77"/>
            <p:cNvSpPr>
              <a:spLocks/>
            </p:cNvSpPr>
            <p:nvPr/>
          </p:nvSpPr>
          <p:spPr bwMode="invGray">
            <a:xfrm>
              <a:off x="10291763" y="1564082"/>
              <a:ext cx="117475" cy="1600"/>
            </a:xfrm>
            <a:custGeom>
              <a:avLst/>
              <a:gdLst>
                <a:gd name="T0" fmla="*/ 71631 w 123"/>
                <a:gd name="T1" fmla="*/ 0 h 4"/>
                <a:gd name="T2" fmla="*/ 71631 w 123"/>
                <a:gd name="T3" fmla="*/ 0 h 4"/>
                <a:gd name="T4" fmla="*/ 63035 w 123"/>
                <a:gd name="T5" fmla="*/ 1600 h 4"/>
                <a:gd name="T6" fmla="*/ 71631 w 123"/>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a:lstStyle/>
            <a:p>
              <a:endParaRPr lang="tr-TR"/>
            </a:p>
          </p:txBody>
        </p:sp>
        <p:sp>
          <p:nvSpPr>
            <p:cNvPr id="70" name="Serbest Biçim 78"/>
            <p:cNvSpPr>
              <a:spLocks/>
            </p:cNvSpPr>
            <p:nvPr/>
          </p:nvSpPr>
          <p:spPr bwMode="invGray">
            <a:xfrm>
              <a:off x="9621838" y="1546479"/>
              <a:ext cx="11112" cy="8002"/>
            </a:xfrm>
            <a:custGeom>
              <a:avLst/>
              <a:gdLst>
                <a:gd name="T0" fmla="*/ 0 w 13"/>
                <a:gd name="T1" fmla="*/ 8002 h 10"/>
                <a:gd name="T2" fmla="*/ 0 w 13"/>
                <a:gd name="T3" fmla="*/ 8002 h 10"/>
                <a:gd name="T4" fmla="*/ 11112 w 13"/>
                <a:gd name="T5" fmla="*/ 8002 h 10"/>
                <a:gd name="T6" fmla="*/ 10257 w 13"/>
                <a:gd name="T7" fmla="*/ 0 h 10"/>
                <a:gd name="T8" fmla="*/ 0 w 13"/>
                <a:gd name="T9" fmla="*/ 80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a:lstStyle/>
            <a:p>
              <a:endParaRPr lang="tr-TR"/>
            </a:p>
          </p:txBody>
        </p:sp>
        <p:sp>
          <p:nvSpPr>
            <p:cNvPr id="71" name="Serbest Biçim 79"/>
            <p:cNvSpPr>
              <a:spLocks/>
            </p:cNvSpPr>
            <p:nvPr/>
          </p:nvSpPr>
          <p:spPr bwMode="invGray">
            <a:xfrm>
              <a:off x="8951913" y="1568882"/>
              <a:ext cx="96837" cy="8002"/>
            </a:xfrm>
            <a:custGeom>
              <a:avLst/>
              <a:gdLst>
                <a:gd name="T0" fmla="*/ 15341 w 101"/>
                <a:gd name="T1" fmla="*/ 6402 h 10"/>
                <a:gd name="T2" fmla="*/ 15341 w 101"/>
                <a:gd name="T3" fmla="*/ 6402 h 10"/>
                <a:gd name="T4" fmla="*/ 82455 w 101"/>
                <a:gd name="T5" fmla="*/ 3201 h 10"/>
                <a:gd name="T6" fmla="*/ 53692 w 101"/>
                <a:gd name="T7" fmla="*/ 0 h 10"/>
                <a:gd name="T8" fmla="*/ 15341 w 101"/>
                <a:gd name="T9" fmla="*/ 6402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a:lstStyle/>
            <a:p>
              <a:endParaRPr lang="tr-TR"/>
            </a:p>
          </p:txBody>
        </p:sp>
        <p:sp>
          <p:nvSpPr>
            <p:cNvPr id="72" name="Serbest Biçim 80"/>
            <p:cNvSpPr>
              <a:spLocks/>
            </p:cNvSpPr>
            <p:nvPr/>
          </p:nvSpPr>
          <p:spPr bwMode="invGray">
            <a:xfrm>
              <a:off x="9005888" y="1565681"/>
              <a:ext cx="17462" cy="3200"/>
            </a:xfrm>
            <a:custGeom>
              <a:avLst/>
              <a:gdLst>
                <a:gd name="T0" fmla="*/ 0 w 19"/>
                <a:gd name="T1" fmla="*/ 3200 h 2"/>
                <a:gd name="T2" fmla="*/ 0 w 19"/>
                <a:gd name="T3" fmla="*/ 3200 h 2"/>
                <a:gd name="T4" fmla="*/ 17462 w 19"/>
                <a:gd name="T5" fmla="*/ 0 h 2"/>
                <a:gd name="T6" fmla="*/ 0 w 19"/>
                <a:gd name="T7" fmla="*/ 320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a:lstStyle/>
            <a:p>
              <a:endParaRPr lang="tr-TR"/>
            </a:p>
          </p:txBody>
        </p:sp>
        <p:sp>
          <p:nvSpPr>
            <p:cNvPr id="73" name="Serbest Biçim 81"/>
            <p:cNvSpPr>
              <a:spLocks/>
            </p:cNvSpPr>
            <p:nvPr/>
          </p:nvSpPr>
          <p:spPr bwMode="invGray">
            <a:xfrm>
              <a:off x="1587500" y="1517675"/>
              <a:ext cx="38100" cy="3200"/>
            </a:xfrm>
            <a:custGeom>
              <a:avLst/>
              <a:gdLst>
                <a:gd name="T0" fmla="*/ 38100 w 39"/>
                <a:gd name="T1" fmla="*/ 1600 h 4"/>
                <a:gd name="T2" fmla="*/ 38100 w 39"/>
                <a:gd name="T3" fmla="*/ 1600 h 4"/>
                <a:gd name="T4" fmla="*/ 0 w 39"/>
                <a:gd name="T5" fmla="*/ 0 h 4"/>
                <a:gd name="T6" fmla="*/ 24423 w 39"/>
                <a:gd name="T7" fmla="*/ 3200 h 4"/>
                <a:gd name="T8" fmla="*/ 38100 w 39"/>
                <a:gd name="T9" fmla="*/ 16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a:lstStyle/>
            <a:p>
              <a:endParaRPr lang="tr-TR"/>
            </a:p>
          </p:txBody>
        </p:sp>
        <p:sp>
          <p:nvSpPr>
            <p:cNvPr id="74" name="Serbest Biçim 82"/>
            <p:cNvSpPr>
              <a:spLocks/>
            </p:cNvSpPr>
            <p:nvPr/>
          </p:nvSpPr>
          <p:spPr bwMode="invGray">
            <a:xfrm>
              <a:off x="1522413" y="1519276"/>
              <a:ext cx="30162" cy="4800"/>
            </a:xfrm>
            <a:custGeom>
              <a:avLst/>
              <a:gdLst>
                <a:gd name="T0" fmla="*/ 30162 w 32"/>
                <a:gd name="T1" fmla="*/ 4800 h 6"/>
                <a:gd name="T2" fmla="*/ 30162 w 32"/>
                <a:gd name="T3" fmla="*/ 4800 h 6"/>
                <a:gd name="T4" fmla="*/ 21679 w 32"/>
                <a:gd name="T5" fmla="*/ 0 h 6"/>
                <a:gd name="T6" fmla="*/ 0 w 32"/>
                <a:gd name="T7" fmla="*/ 4000 h 6"/>
                <a:gd name="T8" fmla="*/ 30162 w 32"/>
                <a:gd name="T9" fmla="*/ 4800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a:lstStyle/>
            <a:p>
              <a:endParaRPr lang="tr-TR"/>
            </a:p>
          </p:txBody>
        </p:sp>
        <p:sp>
          <p:nvSpPr>
            <p:cNvPr id="75" name="Serbest Biçim 83"/>
            <p:cNvSpPr>
              <a:spLocks/>
            </p:cNvSpPr>
            <p:nvPr/>
          </p:nvSpPr>
          <p:spPr bwMode="invGray">
            <a:xfrm>
              <a:off x="6650038" y="1573683"/>
              <a:ext cx="33337" cy="3200"/>
            </a:xfrm>
            <a:custGeom>
              <a:avLst/>
              <a:gdLst>
                <a:gd name="T0" fmla="*/ 30396 w 34"/>
                <a:gd name="T1" fmla="*/ 3200 h 4"/>
                <a:gd name="T2" fmla="*/ 30396 w 34"/>
                <a:gd name="T3" fmla="*/ 3200 h 4"/>
                <a:gd name="T4" fmla="*/ 33337 w 34"/>
                <a:gd name="T5" fmla="*/ 1600 h 4"/>
                <a:gd name="T6" fmla="*/ 0 w 34"/>
                <a:gd name="T7" fmla="*/ 0 h 4"/>
                <a:gd name="T8" fmla="*/ 30396 w 34"/>
                <a:gd name="T9" fmla="*/ 320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a:lstStyle/>
            <a:p>
              <a:endParaRPr lang="tr-TR"/>
            </a:p>
          </p:txBody>
        </p:sp>
        <p:sp>
          <p:nvSpPr>
            <p:cNvPr id="76" name="Serbest Biçim 84"/>
            <p:cNvSpPr>
              <a:spLocks/>
            </p:cNvSpPr>
            <p:nvPr/>
          </p:nvSpPr>
          <p:spPr bwMode="invGray">
            <a:xfrm>
              <a:off x="6162675" y="1565681"/>
              <a:ext cx="15875" cy="4801"/>
            </a:xfrm>
            <a:custGeom>
              <a:avLst/>
              <a:gdLst>
                <a:gd name="T0" fmla="*/ 7471 w 17"/>
                <a:gd name="T1" fmla="*/ 4801 h 6"/>
                <a:gd name="T2" fmla="*/ 7471 w 17"/>
                <a:gd name="T3" fmla="*/ 4801 h 6"/>
                <a:gd name="T4" fmla="*/ 15875 w 17"/>
                <a:gd name="T5" fmla="*/ 4801 h 6"/>
                <a:gd name="T6" fmla="*/ 0 w 17"/>
                <a:gd name="T7" fmla="*/ 0 h 6"/>
                <a:gd name="T8" fmla="*/ 7471 w 17"/>
                <a:gd name="T9" fmla="*/ 4801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a:lstStyle/>
            <a:p>
              <a:endParaRPr lang="tr-TR"/>
            </a:p>
          </p:txBody>
        </p:sp>
        <p:sp>
          <p:nvSpPr>
            <p:cNvPr id="77" name="Serbest Biçim 85"/>
            <p:cNvSpPr>
              <a:spLocks/>
            </p:cNvSpPr>
            <p:nvPr/>
          </p:nvSpPr>
          <p:spPr bwMode="invGray">
            <a:xfrm>
              <a:off x="5738813" y="1570483"/>
              <a:ext cx="60325" cy="6401"/>
            </a:xfrm>
            <a:custGeom>
              <a:avLst/>
              <a:gdLst>
                <a:gd name="T0" fmla="*/ 4788 w 63"/>
                <a:gd name="T1" fmla="*/ 5601 h 8"/>
                <a:gd name="T2" fmla="*/ 4788 w 63"/>
                <a:gd name="T3" fmla="*/ 5601 h 8"/>
                <a:gd name="T4" fmla="*/ 60325 w 63"/>
                <a:gd name="T5" fmla="*/ 5601 h 8"/>
                <a:gd name="T6" fmla="*/ 4788 w 63"/>
                <a:gd name="T7" fmla="*/ 5601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a:lstStyle/>
            <a:p>
              <a:endParaRPr lang="tr-TR"/>
            </a:p>
          </p:txBody>
        </p:sp>
      </p:grpSp>
      <p:sp>
        <p:nvSpPr>
          <p:cNvPr id="2" name="Başlık 1"/>
          <p:cNvSpPr>
            <a:spLocks noGrp="1"/>
          </p:cNvSpPr>
          <p:nvPr>
            <p:ph type="title"/>
          </p:nvPr>
        </p:nvSpPr>
        <p:spPr/>
        <p:txBody>
          <a:bodyPr/>
          <a:lstStyle/>
          <a:p>
            <a:r>
              <a:rPr lang="tr-TR" dirty="0"/>
              <a:t>Asıl başlık stili için tıklatın</a:t>
            </a:r>
          </a:p>
        </p:txBody>
      </p:sp>
      <p:sp>
        <p:nvSpPr>
          <p:cNvPr id="78" name="Tarih Yer Tutucusu 2">
            <a:extLst>
              <a:ext uri="{FF2B5EF4-FFF2-40B4-BE49-F238E27FC236}">
                <a16:creationId xmlns:a16="http://schemas.microsoft.com/office/drawing/2014/main" xmlns="" id="{4FEA8AA6-A4AA-4CE6-AF36-FB6BC038626A}"/>
              </a:ext>
            </a:extLst>
          </p:cNvPr>
          <p:cNvSpPr>
            <a:spLocks noGrp="1"/>
          </p:cNvSpPr>
          <p:nvPr>
            <p:ph type="dt" sz="half" idx="10"/>
          </p:nvPr>
        </p:nvSpPr>
        <p:spPr/>
        <p:txBody>
          <a:bodyPr/>
          <a:lstStyle>
            <a:lvl1pPr>
              <a:defRPr/>
            </a:lvl1pPr>
          </a:lstStyle>
          <a:p>
            <a:pPr>
              <a:defRPr/>
            </a:pPr>
            <a:fld id="{898D1542-6930-4AAC-A69F-44843A67A08C}" type="datetime1">
              <a:rPr/>
              <a:pPr>
                <a:defRPr/>
              </a:pPr>
              <a:t>13.2.2018</a:t>
            </a:fld>
            <a:endParaRPr dirty="0"/>
          </a:p>
        </p:txBody>
      </p:sp>
      <p:sp>
        <p:nvSpPr>
          <p:cNvPr id="79" name="Alt Bilgi Yer Tutucusu 3">
            <a:extLst>
              <a:ext uri="{FF2B5EF4-FFF2-40B4-BE49-F238E27FC236}">
                <a16:creationId xmlns:a16="http://schemas.microsoft.com/office/drawing/2014/main" xmlns="" id="{D0BE5775-679B-47C6-B726-292976FCFC55}"/>
              </a:ext>
            </a:extLst>
          </p:cNvPr>
          <p:cNvSpPr>
            <a:spLocks noGrp="1"/>
          </p:cNvSpPr>
          <p:nvPr>
            <p:ph type="ftr" sz="quarter" idx="11"/>
          </p:nvPr>
        </p:nvSpPr>
        <p:spPr/>
        <p:txBody>
          <a:bodyPr/>
          <a:lstStyle>
            <a:lvl1pPr>
              <a:defRPr/>
            </a:lvl1pPr>
          </a:lstStyle>
          <a:p>
            <a:pPr>
              <a:defRPr/>
            </a:pPr>
            <a:endParaRPr/>
          </a:p>
        </p:txBody>
      </p:sp>
      <p:sp>
        <p:nvSpPr>
          <p:cNvPr id="80" name="Slayt Numarası Yer Tutucusu 4">
            <a:extLst>
              <a:ext uri="{FF2B5EF4-FFF2-40B4-BE49-F238E27FC236}">
                <a16:creationId xmlns:a16="http://schemas.microsoft.com/office/drawing/2014/main" xmlns="" id="{D5E4BCFB-DFB6-4B58-A594-79CA65D1AEB8}"/>
              </a:ext>
            </a:extLst>
          </p:cNvPr>
          <p:cNvSpPr>
            <a:spLocks noGrp="1"/>
          </p:cNvSpPr>
          <p:nvPr>
            <p:ph type="sldNum" sz="quarter" idx="12"/>
          </p:nvPr>
        </p:nvSpPr>
        <p:spPr/>
        <p:txBody>
          <a:bodyPr/>
          <a:lstStyle>
            <a:lvl1pPr>
              <a:defRPr/>
            </a:lvl1pPr>
          </a:lstStyle>
          <a:p>
            <a:fld id="{25D20BE3-4949-44FB-BA27-3A4C203961B4}" type="slidenum">
              <a:rPr lang="tr-TR" altLang="tr-TR"/>
              <a:pPr/>
              <a:t>‹#›</a:t>
            </a:fld>
            <a:endParaRPr lang="tr-TR" altLang="tr-T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3">
            <a:extLst>
              <a:ext uri="{FF2B5EF4-FFF2-40B4-BE49-F238E27FC236}">
                <a16:creationId xmlns:a16="http://schemas.microsoft.com/office/drawing/2014/main" xmlns="" id="{240717CD-EFDE-45D5-9831-0DC4BB07D623}"/>
              </a:ext>
            </a:extLst>
          </p:cNvPr>
          <p:cNvSpPr>
            <a:spLocks noGrp="1"/>
          </p:cNvSpPr>
          <p:nvPr>
            <p:ph type="dt" sz="half" idx="10"/>
          </p:nvPr>
        </p:nvSpPr>
        <p:spPr/>
        <p:txBody>
          <a:bodyPr/>
          <a:lstStyle>
            <a:lvl1pPr>
              <a:defRPr/>
            </a:lvl1pPr>
          </a:lstStyle>
          <a:p>
            <a:pPr>
              <a:defRPr/>
            </a:pPr>
            <a:fld id="{D9F2277E-D9A0-49F7-A259-F105C3D480A8}" type="datetime1">
              <a:rPr/>
              <a:pPr>
                <a:defRPr/>
              </a:pPr>
              <a:t>13.2.2018</a:t>
            </a:fld>
            <a:endParaRPr dirty="0"/>
          </a:p>
        </p:txBody>
      </p:sp>
      <p:sp>
        <p:nvSpPr>
          <p:cNvPr id="3" name="Alt Bilgi Yer Tutucusu 4">
            <a:extLst>
              <a:ext uri="{FF2B5EF4-FFF2-40B4-BE49-F238E27FC236}">
                <a16:creationId xmlns:a16="http://schemas.microsoft.com/office/drawing/2014/main" xmlns="" id="{66EB5CA4-DCB0-47DB-9077-989929E7A7A7}"/>
              </a:ext>
            </a:extLst>
          </p:cNvPr>
          <p:cNvSpPr>
            <a:spLocks noGrp="1"/>
          </p:cNvSpPr>
          <p:nvPr>
            <p:ph type="ftr" sz="quarter" idx="11"/>
          </p:nvPr>
        </p:nvSpPr>
        <p:spPr/>
        <p:txBody>
          <a:bodyPr/>
          <a:lstStyle>
            <a:lvl1pPr>
              <a:defRPr/>
            </a:lvl1pPr>
          </a:lstStyle>
          <a:p>
            <a:pPr>
              <a:defRPr/>
            </a:pPr>
            <a:endParaRPr/>
          </a:p>
        </p:txBody>
      </p:sp>
      <p:sp>
        <p:nvSpPr>
          <p:cNvPr id="4" name="Slayt Numarası Yer Tutucusu 5">
            <a:extLst>
              <a:ext uri="{FF2B5EF4-FFF2-40B4-BE49-F238E27FC236}">
                <a16:creationId xmlns:a16="http://schemas.microsoft.com/office/drawing/2014/main" xmlns="" id="{7C944DD2-99DF-4454-B8DB-12E8566F5C52}"/>
              </a:ext>
            </a:extLst>
          </p:cNvPr>
          <p:cNvSpPr>
            <a:spLocks noGrp="1"/>
          </p:cNvSpPr>
          <p:nvPr>
            <p:ph type="sldNum" sz="quarter" idx="12"/>
          </p:nvPr>
        </p:nvSpPr>
        <p:spPr/>
        <p:txBody>
          <a:bodyPr/>
          <a:lstStyle>
            <a:lvl1pPr>
              <a:defRPr/>
            </a:lvl1pPr>
          </a:lstStyle>
          <a:p>
            <a:fld id="{671EA191-4B08-48B7-9751-9088F3AFD37A}" type="slidenum">
              <a:rPr lang="tr-TR" altLang="tr-TR"/>
              <a:pPr/>
              <a:t>‹#›</a:t>
            </a:fld>
            <a:endParaRPr lang="tr-TR" altLang="tr-TR"/>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5" name="çerçeve"/>
          <p:cNvGrpSpPr>
            <a:grpSpLocks/>
          </p:cNvGrpSpPr>
          <p:nvPr/>
        </p:nvGrpSpPr>
        <p:grpSpPr bwMode="auto">
          <a:xfrm>
            <a:off x="4418013" y="1630363"/>
            <a:ext cx="6291262" cy="4576762"/>
            <a:chOff x="4417839" y="1630821"/>
            <a:chExt cx="6291028" cy="4575885"/>
          </a:xfrm>
        </p:grpSpPr>
        <p:grpSp>
          <p:nvGrpSpPr>
            <p:cNvPr id="6" name="Grup 615"/>
            <p:cNvGrpSpPr>
              <a:grpSpLocks/>
            </p:cNvGrpSpPr>
            <p:nvPr/>
          </p:nvGrpSpPr>
          <p:grpSpPr bwMode="auto">
            <a:xfrm>
              <a:off x="5414491" y="1630821"/>
              <a:ext cx="5294376" cy="4114800"/>
              <a:chOff x="3310555" y="716546"/>
              <a:chExt cx="5294376" cy="4114800"/>
            </a:xfrm>
          </p:grpSpPr>
          <p:grpSp>
            <p:nvGrpSpPr>
              <p:cNvPr id="158" name="Grup 767">
                <a:extLst>
                  <a:ext uri="{FF2B5EF4-FFF2-40B4-BE49-F238E27FC236}">
                    <a16:creationId xmlns:a16="http://schemas.microsoft.com/office/drawing/2014/main" xmlns="" id="{8A7B3437-16C4-4EEC-B1E4-C283A3119138}"/>
                  </a:ext>
                </a:extLst>
              </p:cNvPr>
              <p:cNvGrpSpPr/>
              <p:nvPr/>
            </p:nvGrpSpPr>
            <p:grpSpPr bwMode="invGray">
              <a:xfrm flipH="1">
                <a:off x="3310555" y="737968"/>
                <a:ext cx="5294376" cy="54864"/>
                <a:chOff x="1522413" y="1514475"/>
                <a:chExt cx="10569575" cy="64008"/>
              </a:xfrm>
              <a:solidFill>
                <a:schemeClr val="accent1"/>
              </a:solidFill>
            </p:grpSpPr>
            <p:sp>
              <p:nvSpPr>
                <p:cNvPr id="234" name="Serbest Biçim 843">
                  <a:extLst>
                    <a:ext uri="{FF2B5EF4-FFF2-40B4-BE49-F238E27FC236}">
                      <a16:creationId xmlns:a16="http://schemas.microsoft.com/office/drawing/2014/main" xmlns="" id="{07B00A31-45BE-46F0-A07F-6C2C898473EF}"/>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5" name="Serbest Biçim 844">
                  <a:extLst>
                    <a:ext uri="{FF2B5EF4-FFF2-40B4-BE49-F238E27FC236}">
                      <a16:creationId xmlns:a16="http://schemas.microsoft.com/office/drawing/2014/main" xmlns="" id="{9D76A0FD-0B54-4879-BA77-A88B210E497B}"/>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6" name="Serbest Biçim 845">
                  <a:extLst>
                    <a:ext uri="{FF2B5EF4-FFF2-40B4-BE49-F238E27FC236}">
                      <a16:creationId xmlns:a16="http://schemas.microsoft.com/office/drawing/2014/main" xmlns="" id="{D6E9BE65-7D17-4F66-B3EC-7C039B72BB27}"/>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7" name="Serbest Biçim 15">
                  <a:extLst>
                    <a:ext uri="{FF2B5EF4-FFF2-40B4-BE49-F238E27FC236}">
                      <a16:creationId xmlns:a16="http://schemas.microsoft.com/office/drawing/2014/main" xmlns="" id="{25A9C742-1DDA-4866-9D29-88C07A884C16}"/>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8" name="Serbest Biçim 16">
                  <a:extLst>
                    <a:ext uri="{FF2B5EF4-FFF2-40B4-BE49-F238E27FC236}">
                      <a16:creationId xmlns:a16="http://schemas.microsoft.com/office/drawing/2014/main" xmlns="" id="{DB7825B8-22B0-47B1-8B58-405ACFFF1ADD}"/>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9" name="Serbest Biçim 17">
                  <a:extLst>
                    <a:ext uri="{FF2B5EF4-FFF2-40B4-BE49-F238E27FC236}">
                      <a16:creationId xmlns:a16="http://schemas.microsoft.com/office/drawing/2014/main" xmlns="" id="{39F23FBD-FAC0-44C7-AB7E-B0109C1BC9C4}"/>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0" name="Serbest Biçim 18">
                  <a:extLst>
                    <a:ext uri="{FF2B5EF4-FFF2-40B4-BE49-F238E27FC236}">
                      <a16:creationId xmlns:a16="http://schemas.microsoft.com/office/drawing/2014/main" xmlns="" id="{B7421B6B-AB37-4D2E-A48C-1F993BDB5813}"/>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1" name="Serbest Biçim 19">
                  <a:extLst>
                    <a:ext uri="{FF2B5EF4-FFF2-40B4-BE49-F238E27FC236}">
                      <a16:creationId xmlns:a16="http://schemas.microsoft.com/office/drawing/2014/main" xmlns="" id="{F610EAF5-557A-40AC-8E33-E475DE54137C}"/>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2" name="Serbest Biçim 20">
                  <a:extLst>
                    <a:ext uri="{FF2B5EF4-FFF2-40B4-BE49-F238E27FC236}">
                      <a16:creationId xmlns:a16="http://schemas.microsoft.com/office/drawing/2014/main" xmlns="" id="{7C36F794-203F-4985-A264-6ED123697A18}"/>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3" name="Serbest Biçim 21">
                  <a:extLst>
                    <a:ext uri="{FF2B5EF4-FFF2-40B4-BE49-F238E27FC236}">
                      <a16:creationId xmlns:a16="http://schemas.microsoft.com/office/drawing/2014/main" xmlns="" id="{A4D4F59D-283A-4DD4-8740-61C0B89C6093}"/>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4" name="Serbest Biçim 22">
                  <a:extLst>
                    <a:ext uri="{FF2B5EF4-FFF2-40B4-BE49-F238E27FC236}">
                      <a16:creationId xmlns:a16="http://schemas.microsoft.com/office/drawing/2014/main" xmlns="" id="{2EE461D1-D00A-4C88-97C5-F5C3DA63D3BF}"/>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5" name="Serbest Biçim 23">
                  <a:extLst>
                    <a:ext uri="{FF2B5EF4-FFF2-40B4-BE49-F238E27FC236}">
                      <a16:creationId xmlns:a16="http://schemas.microsoft.com/office/drawing/2014/main" xmlns="" id="{FBC09CA2-32F6-46F0-99E5-07302FD5CA9A}"/>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6" name="Serbest Biçim 24">
                  <a:extLst>
                    <a:ext uri="{FF2B5EF4-FFF2-40B4-BE49-F238E27FC236}">
                      <a16:creationId xmlns:a16="http://schemas.microsoft.com/office/drawing/2014/main" xmlns="" id="{5CB25601-4E65-4CF6-8D04-C1BAE962F6AF}"/>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7" name="Serbest Biçim 25">
                  <a:extLst>
                    <a:ext uri="{FF2B5EF4-FFF2-40B4-BE49-F238E27FC236}">
                      <a16:creationId xmlns:a16="http://schemas.microsoft.com/office/drawing/2014/main" xmlns="" id="{0107AA90-8013-4B43-8F3B-9CE7C21DE7A3}"/>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8" name="Serbest Biçim 26">
                  <a:extLst>
                    <a:ext uri="{FF2B5EF4-FFF2-40B4-BE49-F238E27FC236}">
                      <a16:creationId xmlns:a16="http://schemas.microsoft.com/office/drawing/2014/main" xmlns="" id="{7D40891B-85C1-4AE4-814A-5B559D044275}"/>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9" name="Serbest Biçim 27">
                  <a:extLst>
                    <a:ext uri="{FF2B5EF4-FFF2-40B4-BE49-F238E27FC236}">
                      <a16:creationId xmlns:a16="http://schemas.microsoft.com/office/drawing/2014/main" xmlns="" id="{9BA32EC1-C890-490A-ACC2-56F2201DC4CB}"/>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0" name="Serbest Biçim 28">
                  <a:extLst>
                    <a:ext uri="{FF2B5EF4-FFF2-40B4-BE49-F238E27FC236}">
                      <a16:creationId xmlns:a16="http://schemas.microsoft.com/office/drawing/2014/main" xmlns="" id="{7E06ADDC-7482-4C16-A9EE-08E1D8BF319E}"/>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1" name="Serbest Biçim 29">
                  <a:extLst>
                    <a:ext uri="{FF2B5EF4-FFF2-40B4-BE49-F238E27FC236}">
                      <a16:creationId xmlns:a16="http://schemas.microsoft.com/office/drawing/2014/main" xmlns="" id="{9308218B-2E05-4F83-A792-28A3C57F25E6}"/>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2" name="Serbest Biçim 30">
                  <a:extLst>
                    <a:ext uri="{FF2B5EF4-FFF2-40B4-BE49-F238E27FC236}">
                      <a16:creationId xmlns:a16="http://schemas.microsoft.com/office/drawing/2014/main" xmlns="" id="{554665D7-65A1-4FD2-979E-40EE8578C898}"/>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3" name="Serbest Biçim 31">
                  <a:extLst>
                    <a:ext uri="{FF2B5EF4-FFF2-40B4-BE49-F238E27FC236}">
                      <a16:creationId xmlns:a16="http://schemas.microsoft.com/office/drawing/2014/main" xmlns="" id="{4FCA2E88-F772-4321-AB0F-132E3CC1CA7F}"/>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4" name="Serbest Biçim 32">
                  <a:extLst>
                    <a:ext uri="{FF2B5EF4-FFF2-40B4-BE49-F238E27FC236}">
                      <a16:creationId xmlns:a16="http://schemas.microsoft.com/office/drawing/2014/main" xmlns="" id="{7BDA28E1-67AE-47E3-A2DB-4208DAB73AA7}"/>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5" name="Serbest Biçim 33">
                  <a:extLst>
                    <a:ext uri="{FF2B5EF4-FFF2-40B4-BE49-F238E27FC236}">
                      <a16:creationId xmlns:a16="http://schemas.microsoft.com/office/drawing/2014/main" xmlns="" id="{C8DE2F50-65EC-4EAE-A075-8E9F1D2B4DF3}"/>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6" name="Serbest Biçim 34">
                  <a:extLst>
                    <a:ext uri="{FF2B5EF4-FFF2-40B4-BE49-F238E27FC236}">
                      <a16:creationId xmlns:a16="http://schemas.microsoft.com/office/drawing/2014/main" xmlns="" id="{AF3A4C74-A38E-4C9A-B50A-A4FDFB1793C8}"/>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7" name="Serbest Biçim 35">
                  <a:extLst>
                    <a:ext uri="{FF2B5EF4-FFF2-40B4-BE49-F238E27FC236}">
                      <a16:creationId xmlns:a16="http://schemas.microsoft.com/office/drawing/2014/main" xmlns="" id="{15CF223F-2764-4FDC-9E16-1BBDD6A36DC8}"/>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8" name="Serbest Biçim 36">
                  <a:extLst>
                    <a:ext uri="{FF2B5EF4-FFF2-40B4-BE49-F238E27FC236}">
                      <a16:creationId xmlns:a16="http://schemas.microsoft.com/office/drawing/2014/main" xmlns="" id="{6491C820-0966-4322-B124-000B4914A452}"/>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9" name="Serbest Biçim 37">
                  <a:extLst>
                    <a:ext uri="{FF2B5EF4-FFF2-40B4-BE49-F238E27FC236}">
                      <a16:creationId xmlns:a16="http://schemas.microsoft.com/office/drawing/2014/main" xmlns="" id="{7F2DD9BA-5484-4D1E-8F65-3D270B51D6F1}"/>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0" name="Serbest Biçim 38">
                  <a:extLst>
                    <a:ext uri="{FF2B5EF4-FFF2-40B4-BE49-F238E27FC236}">
                      <a16:creationId xmlns:a16="http://schemas.microsoft.com/office/drawing/2014/main" xmlns="" id="{A47CC202-2D72-4FE7-B2B8-46C178F6AC90}"/>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1" name="Serbest Biçim 39">
                  <a:extLst>
                    <a:ext uri="{FF2B5EF4-FFF2-40B4-BE49-F238E27FC236}">
                      <a16:creationId xmlns:a16="http://schemas.microsoft.com/office/drawing/2014/main" xmlns="" id="{BEEEFD90-AC7C-4B09-BD2F-3BCA9CE1F83D}"/>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2" name="Serbest Biçim 40">
                  <a:extLst>
                    <a:ext uri="{FF2B5EF4-FFF2-40B4-BE49-F238E27FC236}">
                      <a16:creationId xmlns:a16="http://schemas.microsoft.com/office/drawing/2014/main" xmlns="" id="{2A75513D-628B-40A2-BF19-AD9B55B33F27}"/>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3" name="Serbest Biçim 41">
                  <a:extLst>
                    <a:ext uri="{FF2B5EF4-FFF2-40B4-BE49-F238E27FC236}">
                      <a16:creationId xmlns:a16="http://schemas.microsoft.com/office/drawing/2014/main" xmlns="" id="{380299BE-0EDD-4D96-AAD4-47E5CEE2331D}"/>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4" name="Serbest Biçim 42">
                  <a:extLst>
                    <a:ext uri="{FF2B5EF4-FFF2-40B4-BE49-F238E27FC236}">
                      <a16:creationId xmlns:a16="http://schemas.microsoft.com/office/drawing/2014/main" xmlns="" id="{E33A00C6-C871-4170-B410-44897A9EAA1A}"/>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5" name="Serbest Biçim 43">
                  <a:extLst>
                    <a:ext uri="{FF2B5EF4-FFF2-40B4-BE49-F238E27FC236}">
                      <a16:creationId xmlns:a16="http://schemas.microsoft.com/office/drawing/2014/main" xmlns="" id="{836B5E27-8F59-4FB4-B41E-E71A7D9001A2}"/>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6" name="Serbest Biçim 44">
                  <a:extLst>
                    <a:ext uri="{FF2B5EF4-FFF2-40B4-BE49-F238E27FC236}">
                      <a16:creationId xmlns:a16="http://schemas.microsoft.com/office/drawing/2014/main" xmlns="" id="{1B66DB73-C84C-4B97-9936-DD439C29B0B6}"/>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7" name="Serbest Biçim 45">
                  <a:extLst>
                    <a:ext uri="{FF2B5EF4-FFF2-40B4-BE49-F238E27FC236}">
                      <a16:creationId xmlns:a16="http://schemas.microsoft.com/office/drawing/2014/main" xmlns="" id="{A2EFEDAE-680E-463B-808B-050DC3CEA709}"/>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8" name="Serbest Biçim 46">
                  <a:extLst>
                    <a:ext uri="{FF2B5EF4-FFF2-40B4-BE49-F238E27FC236}">
                      <a16:creationId xmlns:a16="http://schemas.microsoft.com/office/drawing/2014/main" xmlns="" id="{DCC330E1-807B-4489-9F75-04759A9856C1}"/>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9" name="Serbest Biçim 47">
                  <a:extLst>
                    <a:ext uri="{FF2B5EF4-FFF2-40B4-BE49-F238E27FC236}">
                      <a16:creationId xmlns:a16="http://schemas.microsoft.com/office/drawing/2014/main" xmlns="" id="{E03CB310-DDBC-4A7A-9C88-34AF40B07756}"/>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0" name="Serbest Biçim 48">
                  <a:extLst>
                    <a:ext uri="{FF2B5EF4-FFF2-40B4-BE49-F238E27FC236}">
                      <a16:creationId xmlns:a16="http://schemas.microsoft.com/office/drawing/2014/main" xmlns="" id="{42B9ECE6-4547-473E-8D9D-7E1ABFBC6A22}"/>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1" name="Serbest Biçim 49">
                  <a:extLst>
                    <a:ext uri="{FF2B5EF4-FFF2-40B4-BE49-F238E27FC236}">
                      <a16:creationId xmlns:a16="http://schemas.microsoft.com/office/drawing/2014/main" xmlns="" id="{FF0EB389-0539-4E84-952A-D68F7A20DFD9}"/>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2" name="Serbest Biçim 50">
                  <a:extLst>
                    <a:ext uri="{FF2B5EF4-FFF2-40B4-BE49-F238E27FC236}">
                      <a16:creationId xmlns:a16="http://schemas.microsoft.com/office/drawing/2014/main" xmlns="" id="{3B591F98-9218-4C14-9728-F52A8644B9D1}"/>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3" name="Serbest Biçim 51">
                  <a:extLst>
                    <a:ext uri="{FF2B5EF4-FFF2-40B4-BE49-F238E27FC236}">
                      <a16:creationId xmlns:a16="http://schemas.microsoft.com/office/drawing/2014/main" xmlns="" id="{D795BE32-9F1C-4F7C-AAC2-B6EE5A95377F}"/>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4" name="Serbest Biçim 52">
                  <a:extLst>
                    <a:ext uri="{FF2B5EF4-FFF2-40B4-BE49-F238E27FC236}">
                      <a16:creationId xmlns:a16="http://schemas.microsoft.com/office/drawing/2014/main" xmlns="" id="{E3206A21-D8FD-4B81-BBCF-BFCE425CEE69}"/>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5" name="Serbest Biçim 53">
                  <a:extLst>
                    <a:ext uri="{FF2B5EF4-FFF2-40B4-BE49-F238E27FC236}">
                      <a16:creationId xmlns:a16="http://schemas.microsoft.com/office/drawing/2014/main" xmlns="" id="{98C36E3A-A498-48AE-8EBD-0BF206A69029}"/>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6" name="Serbest Biçim 54">
                  <a:extLst>
                    <a:ext uri="{FF2B5EF4-FFF2-40B4-BE49-F238E27FC236}">
                      <a16:creationId xmlns:a16="http://schemas.microsoft.com/office/drawing/2014/main" xmlns="" id="{57E818BF-D15B-40BA-8569-1CD8C6318981}"/>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7" name="Serbest Biçim 55">
                  <a:extLst>
                    <a:ext uri="{FF2B5EF4-FFF2-40B4-BE49-F238E27FC236}">
                      <a16:creationId xmlns:a16="http://schemas.microsoft.com/office/drawing/2014/main" xmlns="" id="{A00D5E38-38D2-455F-BB6C-B63C534E1BA5}"/>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8" name="Serbest Biçim 56">
                  <a:extLst>
                    <a:ext uri="{FF2B5EF4-FFF2-40B4-BE49-F238E27FC236}">
                      <a16:creationId xmlns:a16="http://schemas.microsoft.com/office/drawing/2014/main" xmlns="" id="{695C2F74-E7AE-4730-9EBB-AE5A16D8476D}"/>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9" name="Serbest Biçim 57">
                  <a:extLst>
                    <a:ext uri="{FF2B5EF4-FFF2-40B4-BE49-F238E27FC236}">
                      <a16:creationId xmlns:a16="http://schemas.microsoft.com/office/drawing/2014/main" xmlns="" id="{95438BDA-818A-4490-89F1-371C4CD26FD0}"/>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0" name="Serbest Biçim 58">
                  <a:extLst>
                    <a:ext uri="{FF2B5EF4-FFF2-40B4-BE49-F238E27FC236}">
                      <a16:creationId xmlns:a16="http://schemas.microsoft.com/office/drawing/2014/main" xmlns="" id="{D4E899FF-030F-4DD8-89C8-307E0C106F2B}"/>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1" name="Serbest Biçim 59">
                  <a:extLst>
                    <a:ext uri="{FF2B5EF4-FFF2-40B4-BE49-F238E27FC236}">
                      <a16:creationId xmlns:a16="http://schemas.microsoft.com/office/drawing/2014/main" xmlns="" id="{A2EDA2DC-5B1F-46A7-B463-1DC09855CD06}"/>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2" name="Serbest Biçim 60">
                  <a:extLst>
                    <a:ext uri="{FF2B5EF4-FFF2-40B4-BE49-F238E27FC236}">
                      <a16:creationId xmlns:a16="http://schemas.microsoft.com/office/drawing/2014/main" xmlns="" id="{68983D11-392E-4D5F-9744-B8C48E7B48BC}"/>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3" name="Serbest Biçim 61">
                  <a:extLst>
                    <a:ext uri="{FF2B5EF4-FFF2-40B4-BE49-F238E27FC236}">
                      <a16:creationId xmlns:a16="http://schemas.microsoft.com/office/drawing/2014/main" xmlns="" id="{9645D6CE-ECF3-4DC7-9651-A389DBF410BF}"/>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4" name="Serbest Biçim 62">
                  <a:extLst>
                    <a:ext uri="{FF2B5EF4-FFF2-40B4-BE49-F238E27FC236}">
                      <a16:creationId xmlns:a16="http://schemas.microsoft.com/office/drawing/2014/main" xmlns="" id="{10C39A8A-D373-4A22-8774-E0CBDB3FF89C}"/>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5" name="Serbest Biçim 63">
                  <a:extLst>
                    <a:ext uri="{FF2B5EF4-FFF2-40B4-BE49-F238E27FC236}">
                      <a16:creationId xmlns:a16="http://schemas.microsoft.com/office/drawing/2014/main" xmlns="" id="{2A9FAEC1-63F9-4A32-A297-01CCED7BEA1D}"/>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6" name="Serbest Biçim 64">
                  <a:extLst>
                    <a:ext uri="{FF2B5EF4-FFF2-40B4-BE49-F238E27FC236}">
                      <a16:creationId xmlns:a16="http://schemas.microsoft.com/office/drawing/2014/main" xmlns="" id="{F9302824-1982-4FBA-B737-1A3E0683A43C}"/>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7" name="Serbest Biçim 65">
                  <a:extLst>
                    <a:ext uri="{FF2B5EF4-FFF2-40B4-BE49-F238E27FC236}">
                      <a16:creationId xmlns:a16="http://schemas.microsoft.com/office/drawing/2014/main" xmlns="" id="{372CEFB4-A229-46D7-8740-D74C2A5583E0}"/>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8" name="Serbest Biçim 66">
                  <a:extLst>
                    <a:ext uri="{FF2B5EF4-FFF2-40B4-BE49-F238E27FC236}">
                      <a16:creationId xmlns:a16="http://schemas.microsoft.com/office/drawing/2014/main" xmlns="" id="{C1E2D4AB-66A7-44FE-AF10-CFD1E99B221D}"/>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9" name="Serbest Biçim 67">
                  <a:extLst>
                    <a:ext uri="{FF2B5EF4-FFF2-40B4-BE49-F238E27FC236}">
                      <a16:creationId xmlns:a16="http://schemas.microsoft.com/office/drawing/2014/main" xmlns="" id="{584BE06D-DA56-46B1-BA65-8F177423F0B3}"/>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0" name="Serbest Biçim 68">
                  <a:extLst>
                    <a:ext uri="{FF2B5EF4-FFF2-40B4-BE49-F238E27FC236}">
                      <a16:creationId xmlns:a16="http://schemas.microsoft.com/office/drawing/2014/main" xmlns="" id="{43309CAB-3B28-4018-94BF-F0E76D438A27}"/>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1" name="Serbest Biçim 69">
                  <a:extLst>
                    <a:ext uri="{FF2B5EF4-FFF2-40B4-BE49-F238E27FC236}">
                      <a16:creationId xmlns:a16="http://schemas.microsoft.com/office/drawing/2014/main" xmlns="" id="{AA6DE027-F78F-4952-8C11-04B2C9C7E0FC}"/>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2" name="Serbest Biçim 70">
                  <a:extLst>
                    <a:ext uri="{FF2B5EF4-FFF2-40B4-BE49-F238E27FC236}">
                      <a16:creationId xmlns:a16="http://schemas.microsoft.com/office/drawing/2014/main" xmlns="" id="{058DA786-591C-484C-920E-53F3451F255A}"/>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3" name="Serbest Biçim 71">
                  <a:extLst>
                    <a:ext uri="{FF2B5EF4-FFF2-40B4-BE49-F238E27FC236}">
                      <a16:creationId xmlns:a16="http://schemas.microsoft.com/office/drawing/2014/main" xmlns="" id="{805E6700-BD72-4FFC-BB33-F1D4F3953257}"/>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4" name="Serbest Biçim 72">
                  <a:extLst>
                    <a:ext uri="{FF2B5EF4-FFF2-40B4-BE49-F238E27FC236}">
                      <a16:creationId xmlns:a16="http://schemas.microsoft.com/office/drawing/2014/main" xmlns="" id="{2D722F1A-A832-48FD-88F2-91D7A4603E61}"/>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5" name="Serbest Biçim 73">
                  <a:extLst>
                    <a:ext uri="{FF2B5EF4-FFF2-40B4-BE49-F238E27FC236}">
                      <a16:creationId xmlns:a16="http://schemas.microsoft.com/office/drawing/2014/main" xmlns="" id="{56451606-A50D-40C9-A052-46A33B3DAE96}"/>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6" name="Serbest Biçim 74">
                  <a:extLst>
                    <a:ext uri="{FF2B5EF4-FFF2-40B4-BE49-F238E27FC236}">
                      <a16:creationId xmlns:a16="http://schemas.microsoft.com/office/drawing/2014/main" xmlns="" id="{2AFA4AF4-1F06-4716-A136-4C3105840496}"/>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7" name="Serbest Biçim 75">
                  <a:extLst>
                    <a:ext uri="{FF2B5EF4-FFF2-40B4-BE49-F238E27FC236}">
                      <a16:creationId xmlns:a16="http://schemas.microsoft.com/office/drawing/2014/main" xmlns="" id="{5093C444-8602-47EC-AF80-EB07BDFCFB7B}"/>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8" name="Serbest Biçim 76">
                  <a:extLst>
                    <a:ext uri="{FF2B5EF4-FFF2-40B4-BE49-F238E27FC236}">
                      <a16:creationId xmlns:a16="http://schemas.microsoft.com/office/drawing/2014/main" xmlns="" id="{407725C6-D5BE-4E42-99E9-24C7F61C0A66}"/>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9" name="Serbest Biçim 77">
                  <a:extLst>
                    <a:ext uri="{FF2B5EF4-FFF2-40B4-BE49-F238E27FC236}">
                      <a16:creationId xmlns:a16="http://schemas.microsoft.com/office/drawing/2014/main" xmlns="" id="{4D2F651D-3402-43AE-9606-6F508AFDD2E7}"/>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0" name="Serbest Biçim 78">
                  <a:extLst>
                    <a:ext uri="{FF2B5EF4-FFF2-40B4-BE49-F238E27FC236}">
                      <a16:creationId xmlns:a16="http://schemas.microsoft.com/office/drawing/2014/main" xmlns="" id="{05B7F690-51D4-4C49-8C75-2FEF3208349B}"/>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1" name="Serbest Biçim 79">
                  <a:extLst>
                    <a:ext uri="{FF2B5EF4-FFF2-40B4-BE49-F238E27FC236}">
                      <a16:creationId xmlns:a16="http://schemas.microsoft.com/office/drawing/2014/main" xmlns="" id="{85C9B44E-E360-41C9-91EE-00912DEDABF4}"/>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2" name="Serbest Biçim 80">
                  <a:extLst>
                    <a:ext uri="{FF2B5EF4-FFF2-40B4-BE49-F238E27FC236}">
                      <a16:creationId xmlns:a16="http://schemas.microsoft.com/office/drawing/2014/main" xmlns="" id="{A022EEC3-996D-4DFE-B841-4FFC08141918}"/>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3" name="Serbest Biçim 81">
                  <a:extLst>
                    <a:ext uri="{FF2B5EF4-FFF2-40B4-BE49-F238E27FC236}">
                      <a16:creationId xmlns:a16="http://schemas.microsoft.com/office/drawing/2014/main" xmlns="" id="{34227413-95B4-4EA1-8E7A-3968FF2CC89D}"/>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4" name="Serbest Biçim 82">
                  <a:extLst>
                    <a:ext uri="{FF2B5EF4-FFF2-40B4-BE49-F238E27FC236}">
                      <a16:creationId xmlns:a16="http://schemas.microsoft.com/office/drawing/2014/main" xmlns="" id="{09AA07FB-4548-453B-BB38-3A760BCDADAE}"/>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5" name="Serbest Biçim 83">
                  <a:extLst>
                    <a:ext uri="{FF2B5EF4-FFF2-40B4-BE49-F238E27FC236}">
                      <a16:creationId xmlns:a16="http://schemas.microsoft.com/office/drawing/2014/main" xmlns="" id="{7A5671C7-39B4-4F34-A914-C1E0801FFB0E}"/>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6" name="Serbest Biçim 84">
                  <a:extLst>
                    <a:ext uri="{FF2B5EF4-FFF2-40B4-BE49-F238E27FC236}">
                      <a16:creationId xmlns:a16="http://schemas.microsoft.com/office/drawing/2014/main" xmlns="" id="{992064B2-1509-4F43-BA5D-8F87ABE4B401}"/>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7" name="Serbest Biçim 85">
                  <a:extLst>
                    <a:ext uri="{FF2B5EF4-FFF2-40B4-BE49-F238E27FC236}">
                      <a16:creationId xmlns:a16="http://schemas.microsoft.com/office/drawing/2014/main" xmlns="" id="{A8C26E60-5650-4A94-B921-B6D2C07DEDFB}"/>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159" name="Grup 768">
                <a:extLst>
                  <a:ext uri="{FF2B5EF4-FFF2-40B4-BE49-F238E27FC236}">
                    <a16:creationId xmlns:a16="http://schemas.microsoft.com/office/drawing/2014/main" xmlns="" id="{D0F74133-4DE9-4847-B3DD-55F842BDE64A}"/>
                  </a:ext>
                </a:extLst>
              </p:cNvPr>
              <p:cNvGrpSpPr/>
              <p:nvPr/>
            </p:nvGrpSpPr>
            <p:grpSpPr bwMode="invGray">
              <a:xfrm rot="16200000" flipH="1">
                <a:off x="6492229" y="2755658"/>
                <a:ext cx="4114800" cy="36576"/>
                <a:chOff x="1522413" y="1514475"/>
                <a:chExt cx="10569575" cy="64008"/>
              </a:xfrm>
              <a:solidFill>
                <a:schemeClr val="accent1"/>
              </a:solidFill>
            </p:grpSpPr>
            <p:sp>
              <p:nvSpPr>
                <p:cNvPr id="160" name="Serbest Biçim 769">
                  <a:extLst>
                    <a:ext uri="{FF2B5EF4-FFF2-40B4-BE49-F238E27FC236}">
                      <a16:creationId xmlns:a16="http://schemas.microsoft.com/office/drawing/2014/main" xmlns="" id="{A15CFC66-B0A4-4DF5-B499-4C5B9A1CCCD8}"/>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1" name="Serbest Biçim 770">
                  <a:extLst>
                    <a:ext uri="{FF2B5EF4-FFF2-40B4-BE49-F238E27FC236}">
                      <a16:creationId xmlns:a16="http://schemas.microsoft.com/office/drawing/2014/main" xmlns="" id="{98270195-69BA-4CE9-9B1D-B9FF79CA9B9D}"/>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2" name="Serbest Biçim 771">
                  <a:extLst>
                    <a:ext uri="{FF2B5EF4-FFF2-40B4-BE49-F238E27FC236}">
                      <a16:creationId xmlns:a16="http://schemas.microsoft.com/office/drawing/2014/main" xmlns="" id="{D26CB56F-1F6A-469D-A6FA-BE86F215CA0B}"/>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3" name="Serbest Biçim 15">
                  <a:extLst>
                    <a:ext uri="{FF2B5EF4-FFF2-40B4-BE49-F238E27FC236}">
                      <a16:creationId xmlns:a16="http://schemas.microsoft.com/office/drawing/2014/main" xmlns="" id="{8590F482-BF69-49DA-8E79-91451FE94D70}"/>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4" name="Serbest Biçim 16">
                  <a:extLst>
                    <a:ext uri="{FF2B5EF4-FFF2-40B4-BE49-F238E27FC236}">
                      <a16:creationId xmlns:a16="http://schemas.microsoft.com/office/drawing/2014/main" xmlns="" id="{2B1C588B-52D8-43BF-A64E-BB4F860E5AF0}"/>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5" name="Serbest Biçim 17">
                  <a:extLst>
                    <a:ext uri="{FF2B5EF4-FFF2-40B4-BE49-F238E27FC236}">
                      <a16:creationId xmlns:a16="http://schemas.microsoft.com/office/drawing/2014/main" xmlns="" id="{29EE8F71-D9FD-4A75-8EB1-C8B802B99846}"/>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6" name="Serbest Biçim 18">
                  <a:extLst>
                    <a:ext uri="{FF2B5EF4-FFF2-40B4-BE49-F238E27FC236}">
                      <a16:creationId xmlns:a16="http://schemas.microsoft.com/office/drawing/2014/main" xmlns="" id="{A983CD7F-828B-429E-A950-CF3E56CD21E8}"/>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7" name="Serbest Biçim 19">
                  <a:extLst>
                    <a:ext uri="{FF2B5EF4-FFF2-40B4-BE49-F238E27FC236}">
                      <a16:creationId xmlns:a16="http://schemas.microsoft.com/office/drawing/2014/main" xmlns="" id="{30F695C1-239B-4942-992E-27D2BDADD626}"/>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8" name="Serbest Biçim 20">
                  <a:extLst>
                    <a:ext uri="{FF2B5EF4-FFF2-40B4-BE49-F238E27FC236}">
                      <a16:creationId xmlns:a16="http://schemas.microsoft.com/office/drawing/2014/main" xmlns="" id="{37F82D33-47EE-4561-9D16-8286DB649834}"/>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9" name="Serbest Biçim 21">
                  <a:extLst>
                    <a:ext uri="{FF2B5EF4-FFF2-40B4-BE49-F238E27FC236}">
                      <a16:creationId xmlns:a16="http://schemas.microsoft.com/office/drawing/2014/main" xmlns="" id="{92F4DDE9-098A-42D4-A02B-7978A6FF0B64}"/>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0" name="Serbest Biçim 22">
                  <a:extLst>
                    <a:ext uri="{FF2B5EF4-FFF2-40B4-BE49-F238E27FC236}">
                      <a16:creationId xmlns:a16="http://schemas.microsoft.com/office/drawing/2014/main" xmlns="" id="{3EC9A135-1A78-46BC-A628-85238E2DB006}"/>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1" name="Serbest Biçim 23">
                  <a:extLst>
                    <a:ext uri="{FF2B5EF4-FFF2-40B4-BE49-F238E27FC236}">
                      <a16:creationId xmlns:a16="http://schemas.microsoft.com/office/drawing/2014/main" xmlns="" id="{CCFAF13F-E2A6-4096-ADE8-18E30EFC4443}"/>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2" name="Serbest Biçim 24">
                  <a:extLst>
                    <a:ext uri="{FF2B5EF4-FFF2-40B4-BE49-F238E27FC236}">
                      <a16:creationId xmlns:a16="http://schemas.microsoft.com/office/drawing/2014/main" xmlns="" id="{21F794AE-F2D9-4485-8B80-B0B599B255E3}"/>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3" name="Serbest Biçim 25">
                  <a:extLst>
                    <a:ext uri="{FF2B5EF4-FFF2-40B4-BE49-F238E27FC236}">
                      <a16:creationId xmlns:a16="http://schemas.microsoft.com/office/drawing/2014/main" xmlns="" id="{CE88C972-7C39-45EF-A526-BC4F5F7E53EE}"/>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4" name="Serbest Biçim 26">
                  <a:extLst>
                    <a:ext uri="{FF2B5EF4-FFF2-40B4-BE49-F238E27FC236}">
                      <a16:creationId xmlns:a16="http://schemas.microsoft.com/office/drawing/2014/main" xmlns="" id="{9F8C6A85-AFEC-4320-ACDC-6A33BBFB9AFD}"/>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5" name="Serbest Biçim 27">
                  <a:extLst>
                    <a:ext uri="{FF2B5EF4-FFF2-40B4-BE49-F238E27FC236}">
                      <a16:creationId xmlns:a16="http://schemas.microsoft.com/office/drawing/2014/main" xmlns="" id="{CBAAD220-BCBD-4C3A-A5A2-1F15A9FEE75A}"/>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6" name="Serbest Biçim 28">
                  <a:extLst>
                    <a:ext uri="{FF2B5EF4-FFF2-40B4-BE49-F238E27FC236}">
                      <a16:creationId xmlns:a16="http://schemas.microsoft.com/office/drawing/2014/main" xmlns="" id="{E6223676-B001-44B5-8B73-3CBC3F061B47}"/>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7" name="Serbest Biçim 29">
                  <a:extLst>
                    <a:ext uri="{FF2B5EF4-FFF2-40B4-BE49-F238E27FC236}">
                      <a16:creationId xmlns:a16="http://schemas.microsoft.com/office/drawing/2014/main" xmlns="" id="{07099945-09D1-49E2-8E39-09EB64AA510C}"/>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8" name="Serbest Biçim 30">
                  <a:extLst>
                    <a:ext uri="{FF2B5EF4-FFF2-40B4-BE49-F238E27FC236}">
                      <a16:creationId xmlns:a16="http://schemas.microsoft.com/office/drawing/2014/main" xmlns="" id="{B8E4E27A-2473-46B1-861D-1997C2713C01}"/>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9" name="Serbest Biçim 31">
                  <a:extLst>
                    <a:ext uri="{FF2B5EF4-FFF2-40B4-BE49-F238E27FC236}">
                      <a16:creationId xmlns:a16="http://schemas.microsoft.com/office/drawing/2014/main" xmlns="" id="{C116DEA8-2C45-432C-9573-7CB2FEBECDC2}"/>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0" name="Serbest Biçim 32">
                  <a:extLst>
                    <a:ext uri="{FF2B5EF4-FFF2-40B4-BE49-F238E27FC236}">
                      <a16:creationId xmlns:a16="http://schemas.microsoft.com/office/drawing/2014/main" xmlns="" id="{73FF9ECC-3116-4E1D-84AB-7FA0F158CBDF}"/>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1" name="Serbest Biçim 33">
                  <a:extLst>
                    <a:ext uri="{FF2B5EF4-FFF2-40B4-BE49-F238E27FC236}">
                      <a16:creationId xmlns:a16="http://schemas.microsoft.com/office/drawing/2014/main" xmlns="" id="{519BEBB3-B7F3-42AF-B729-AC6D69061D2F}"/>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2" name="Serbest Biçim 34">
                  <a:extLst>
                    <a:ext uri="{FF2B5EF4-FFF2-40B4-BE49-F238E27FC236}">
                      <a16:creationId xmlns:a16="http://schemas.microsoft.com/office/drawing/2014/main" xmlns="" id="{4EB43C4E-146D-4DF8-9A63-8297ABC4CB76}"/>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3" name="Serbest Biçim 35">
                  <a:extLst>
                    <a:ext uri="{FF2B5EF4-FFF2-40B4-BE49-F238E27FC236}">
                      <a16:creationId xmlns:a16="http://schemas.microsoft.com/office/drawing/2014/main" xmlns="" id="{EC0385B6-0D32-4B3C-B8FD-AE7A1444A24E}"/>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4" name="Serbest Biçim 36">
                  <a:extLst>
                    <a:ext uri="{FF2B5EF4-FFF2-40B4-BE49-F238E27FC236}">
                      <a16:creationId xmlns:a16="http://schemas.microsoft.com/office/drawing/2014/main" xmlns="" id="{7BDBF031-2C0A-4818-BEC9-77609055981F}"/>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5" name="Serbest Biçim 37">
                  <a:extLst>
                    <a:ext uri="{FF2B5EF4-FFF2-40B4-BE49-F238E27FC236}">
                      <a16:creationId xmlns:a16="http://schemas.microsoft.com/office/drawing/2014/main" xmlns="" id="{77B85A3B-B5CC-47A7-B76C-50C29B527830}"/>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6" name="Serbest Biçim 38">
                  <a:extLst>
                    <a:ext uri="{FF2B5EF4-FFF2-40B4-BE49-F238E27FC236}">
                      <a16:creationId xmlns:a16="http://schemas.microsoft.com/office/drawing/2014/main" xmlns="" id="{2C4DCA65-88C0-4B25-95D7-E6F4CF5256AD}"/>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7" name="Serbest Biçim 39">
                  <a:extLst>
                    <a:ext uri="{FF2B5EF4-FFF2-40B4-BE49-F238E27FC236}">
                      <a16:creationId xmlns:a16="http://schemas.microsoft.com/office/drawing/2014/main" xmlns="" id="{1AA75445-D822-47C4-B665-F43705F042E5}"/>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8" name="Serbest Biçim 40">
                  <a:extLst>
                    <a:ext uri="{FF2B5EF4-FFF2-40B4-BE49-F238E27FC236}">
                      <a16:creationId xmlns:a16="http://schemas.microsoft.com/office/drawing/2014/main" xmlns="" id="{F96A83CC-3AF1-481D-AE5C-00225A2A9CE3}"/>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9" name="Serbest Biçim 41">
                  <a:extLst>
                    <a:ext uri="{FF2B5EF4-FFF2-40B4-BE49-F238E27FC236}">
                      <a16:creationId xmlns:a16="http://schemas.microsoft.com/office/drawing/2014/main" xmlns="" id="{E58F3E08-89BF-44F8-9F66-D11DAF69116B}"/>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0" name="Serbest Biçim 42">
                  <a:extLst>
                    <a:ext uri="{FF2B5EF4-FFF2-40B4-BE49-F238E27FC236}">
                      <a16:creationId xmlns:a16="http://schemas.microsoft.com/office/drawing/2014/main" xmlns="" id="{CE8654AC-D39A-4A72-B192-C3DF43224E5E}"/>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1" name="Serbest Biçim 43">
                  <a:extLst>
                    <a:ext uri="{FF2B5EF4-FFF2-40B4-BE49-F238E27FC236}">
                      <a16:creationId xmlns:a16="http://schemas.microsoft.com/office/drawing/2014/main" xmlns="" id="{290BF2B4-F895-4A7F-9361-51EDD61C2AC6}"/>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2" name="Serbest Biçim 44">
                  <a:extLst>
                    <a:ext uri="{FF2B5EF4-FFF2-40B4-BE49-F238E27FC236}">
                      <a16:creationId xmlns:a16="http://schemas.microsoft.com/office/drawing/2014/main" xmlns="" id="{D32C8570-F285-4615-8500-91523377BCC6}"/>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3" name="Serbest Biçim 45">
                  <a:extLst>
                    <a:ext uri="{FF2B5EF4-FFF2-40B4-BE49-F238E27FC236}">
                      <a16:creationId xmlns:a16="http://schemas.microsoft.com/office/drawing/2014/main" xmlns="" id="{245C3769-12D2-4F34-BDC6-8BDEBE388A8D}"/>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4" name="Serbest Biçim 46">
                  <a:extLst>
                    <a:ext uri="{FF2B5EF4-FFF2-40B4-BE49-F238E27FC236}">
                      <a16:creationId xmlns:a16="http://schemas.microsoft.com/office/drawing/2014/main" xmlns="" id="{CE7CB4FB-FD25-46C8-9690-745095CB6551}"/>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5" name="Serbest Biçim 47">
                  <a:extLst>
                    <a:ext uri="{FF2B5EF4-FFF2-40B4-BE49-F238E27FC236}">
                      <a16:creationId xmlns:a16="http://schemas.microsoft.com/office/drawing/2014/main" xmlns="" id="{28C7E24F-02A6-400B-96F6-AF5F96B47491}"/>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6" name="Serbest Biçim 48">
                  <a:extLst>
                    <a:ext uri="{FF2B5EF4-FFF2-40B4-BE49-F238E27FC236}">
                      <a16:creationId xmlns:a16="http://schemas.microsoft.com/office/drawing/2014/main" xmlns="" id="{D07B6D78-31BF-4084-8A5C-1F498B9B33A3}"/>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7" name="Serbest Biçim 49">
                  <a:extLst>
                    <a:ext uri="{FF2B5EF4-FFF2-40B4-BE49-F238E27FC236}">
                      <a16:creationId xmlns:a16="http://schemas.microsoft.com/office/drawing/2014/main" xmlns="" id="{042881F5-2800-4E56-9F80-B14BB978A4DC}"/>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8" name="Serbest Biçim 50">
                  <a:extLst>
                    <a:ext uri="{FF2B5EF4-FFF2-40B4-BE49-F238E27FC236}">
                      <a16:creationId xmlns:a16="http://schemas.microsoft.com/office/drawing/2014/main" xmlns="" id="{30690AC5-F7F2-4D18-9CB5-3477AD85FCE1}"/>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9" name="Serbest Biçim 51">
                  <a:extLst>
                    <a:ext uri="{FF2B5EF4-FFF2-40B4-BE49-F238E27FC236}">
                      <a16:creationId xmlns:a16="http://schemas.microsoft.com/office/drawing/2014/main" xmlns="" id="{B2D6812B-7EF6-4D35-A450-E695DCD8BF33}"/>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0" name="Serbest Biçim 52">
                  <a:extLst>
                    <a:ext uri="{FF2B5EF4-FFF2-40B4-BE49-F238E27FC236}">
                      <a16:creationId xmlns:a16="http://schemas.microsoft.com/office/drawing/2014/main" xmlns="" id="{8A6C2296-9735-4B05-A5DC-F57F6089EE92}"/>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1" name="Serbest Biçim 53">
                  <a:extLst>
                    <a:ext uri="{FF2B5EF4-FFF2-40B4-BE49-F238E27FC236}">
                      <a16:creationId xmlns:a16="http://schemas.microsoft.com/office/drawing/2014/main" xmlns="" id="{C45EF5E1-23EF-4D7B-8E44-681AF7D56C4B}"/>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2" name="Serbest Biçim 54">
                  <a:extLst>
                    <a:ext uri="{FF2B5EF4-FFF2-40B4-BE49-F238E27FC236}">
                      <a16:creationId xmlns:a16="http://schemas.microsoft.com/office/drawing/2014/main" xmlns="" id="{B1A472A8-B058-4F6F-B034-0647F56D8007}"/>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3" name="Serbest Biçim 55">
                  <a:extLst>
                    <a:ext uri="{FF2B5EF4-FFF2-40B4-BE49-F238E27FC236}">
                      <a16:creationId xmlns:a16="http://schemas.microsoft.com/office/drawing/2014/main" xmlns="" id="{6346EA15-7D2A-4688-B343-274610135065}"/>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4" name="Serbest Biçim 56">
                  <a:extLst>
                    <a:ext uri="{FF2B5EF4-FFF2-40B4-BE49-F238E27FC236}">
                      <a16:creationId xmlns:a16="http://schemas.microsoft.com/office/drawing/2014/main" xmlns="" id="{C943A865-EF48-411F-967E-2C049890B77A}"/>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5" name="Serbest Biçim 57">
                  <a:extLst>
                    <a:ext uri="{FF2B5EF4-FFF2-40B4-BE49-F238E27FC236}">
                      <a16:creationId xmlns:a16="http://schemas.microsoft.com/office/drawing/2014/main" xmlns="" id="{B5934479-2DC1-42EB-9471-ADF915A6DAC6}"/>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6" name="Serbest Biçim 58">
                  <a:extLst>
                    <a:ext uri="{FF2B5EF4-FFF2-40B4-BE49-F238E27FC236}">
                      <a16:creationId xmlns:a16="http://schemas.microsoft.com/office/drawing/2014/main" xmlns="" id="{E092A4BF-FE22-466A-8E68-FB3CEFBDC617}"/>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7" name="Serbest Biçim 59">
                  <a:extLst>
                    <a:ext uri="{FF2B5EF4-FFF2-40B4-BE49-F238E27FC236}">
                      <a16:creationId xmlns:a16="http://schemas.microsoft.com/office/drawing/2014/main" xmlns="" id="{43BA2D99-102A-4CB5-970B-790B47B34008}"/>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8" name="Serbest Biçim 60">
                  <a:extLst>
                    <a:ext uri="{FF2B5EF4-FFF2-40B4-BE49-F238E27FC236}">
                      <a16:creationId xmlns:a16="http://schemas.microsoft.com/office/drawing/2014/main" xmlns="" id="{37E9D7E5-F453-49CF-9175-5C0C9D79BD36}"/>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9" name="Serbest Biçim 61">
                  <a:extLst>
                    <a:ext uri="{FF2B5EF4-FFF2-40B4-BE49-F238E27FC236}">
                      <a16:creationId xmlns:a16="http://schemas.microsoft.com/office/drawing/2014/main" xmlns="" id="{BCA1FA8B-8C53-47DE-B0A9-94306FC87A6A}"/>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0" name="Serbest Biçim 62">
                  <a:extLst>
                    <a:ext uri="{FF2B5EF4-FFF2-40B4-BE49-F238E27FC236}">
                      <a16:creationId xmlns:a16="http://schemas.microsoft.com/office/drawing/2014/main" xmlns="" id="{41E415C7-6D0A-488C-B9FC-2AE222CEA4FF}"/>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1" name="Serbest Biçim 63">
                  <a:extLst>
                    <a:ext uri="{FF2B5EF4-FFF2-40B4-BE49-F238E27FC236}">
                      <a16:creationId xmlns:a16="http://schemas.microsoft.com/office/drawing/2014/main" xmlns="" id="{10893571-7944-464B-9754-C19A2C919066}"/>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2" name="Serbest Biçim 64">
                  <a:extLst>
                    <a:ext uri="{FF2B5EF4-FFF2-40B4-BE49-F238E27FC236}">
                      <a16:creationId xmlns:a16="http://schemas.microsoft.com/office/drawing/2014/main" xmlns="" id="{4392A73B-B362-4741-A6FA-0A2BFC9B3B5B}"/>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3" name="Serbest Biçim 65">
                  <a:extLst>
                    <a:ext uri="{FF2B5EF4-FFF2-40B4-BE49-F238E27FC236}">
                      <a16:creationId xmlns:a16="http://schemas.microsoft.com/office/drawing/2014/main" xmlns="" id="{E499A56F-BADC-4FF8-B80B-47D8A6608358}"/>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4" name="Serbest Biçim 66">
                  <a:extLst>
                    <a:ext uri="{FF2B5EF4-FFF2-40B4-BE49-F238E27FC236}">
                      <a16:creationId xmlns:a16="http://schemas.microsoft.com/office/drawing/2014/main" xmlns="" id="{3DA73AD0-6A00-45CE-AB09-F776C6E40DFD}"/>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5" name="Serbest Biçim 67">
                  <a:extLst>
                    <a:ext uri="{FF2B5EF4-FFF2-40B4-BE49-F238E27FC236}">
                      <a16:creationId xmlns:a16="http://schemas.microsoft.com/office/drawing/2014/main" xmlns="" id="{7BC6A003-B5FC-4DB2-B017-CFAE68934535}"/>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6" name="Serbest Biçim 68">
                  <a:extLst>
                    <a:ext uri="{FF2B5EF4-FFF2-40B4-BE49-F238E27FC236}">
                      <a16:creationId xmlns:a16="http://schemas.microsoft.com/office/drawing/2014/main" xmlns="" id="{55C01B59-9E49-4705-AA49-6CCEE823806B}"/>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7" name="Serbest Biçim 69">
                  <a:extLst>
                    <a:ext uri="{FF2B5EF4-FFF2-40B4-BE49-F238E27FC236}">
                      <a16:creationId xmlns:a16="http://schemas.microsoft.com/office/drawing/2014/main" xmlns="" id="{08D98BF1-03DF-4017-9608-EDFF1734FEE7}"/>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8" name="Serbest Biçim 70">
                  <a:extLst>
                    <a:ext uri="{FF2B5EF4-FFF2-40B4-BE49-F238E27FC236}">
                      <a16:creationId xmlns:a16="http://schemas.microsoft.com/office/drawing/2014/main" xmlns="" id="{B936B9DA-FDFA-41BD-A5C2-F89F33309C97}"/>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9" name="Serbest Biçim 71">
                  <a:extLst>
                    <a:ext uri="{FF2B5EF4-FFF2-40B4-BE49-F238E27FC236}">
                      <a16:creationId xmlns:a16="http://schemas.microsoft.com/office/drawing/2014/main" xmlns="" id="{D69AA675-9597-4C5E-86BC-EFD5E3C858A8}"/>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0" name="Serbest Biçim 72">
                  <a:extLst>
                    <a:ext uri="{FF2B5EF4-FFF2-40B4-BE49-F238E27FC236}">
                      <a16:creationId xmlns:a16="http://schemas.microsoft.com/office/drawing/2014/main" xmlns="" id="{901853FE-AAC5-413C-81A4-A2452E21543C}"/>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1" name="Serbest Biçim 73">
                  <a:extLst>
                    <a:ext uri="{FF2B5EF4-FFF2-40B4-BE49-F238E27FC236}">
                      <a16:creationId xmlns:a16="http://schemas.microsoft.com/office/drawing/2014/main" xmlns="" id="{132EC1E8-7ABC-4FF6-902A-82862E232F1F}"/>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2" name="Serbest Biçim 74">
                  <a:extLst>
                    <a:ext uri="{FF2B5EF4-FFF2-40B4-BE49-F238E27FC236}">
                      <a16:creationId xmlns:a16="http://schemas.microsoft.com/office/drawing/2014/main" xmlns="" id="{60B98949-6012-4FD3-9ED4-C0020218FC20}"/>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3" name="Serbest Biçim 75">
                  <a:extLst>
                    <a:ext uri="{FF2B5EF4-FFF2-40B4-BE49-F238E27FC236}">
                      <a16:creationId xmlns:a16="http://schemas.microsoft.com/office/drawing/2014/main" xmlns="" id="{1523C027-60C5-4FA0-A9D1-717E8AB18F80}"/>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4" name="Serbest Biçim 76">
                  <a:extLst>
                    <a:ext uri="{FF2B5EF4-FFF2-40B4-BE49-F238E27FC236}">
                      <a16:creationId xmlns:a16="http://schemas.microsoft.com/office/drawing/2014/main" xmlns="" id="{8541CD3C-C4EC-4384-BD6E-EB5FC9F172D0}"/>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5" name="Serbest Biçim 77">
                  <a:extLst>
                    <a:ext uri="{FF2B5EF4-FFF2-40B4-BE49-F238E27FC236}">
                      <a16:creationId xmlns:a16="http://schemas.microsoft.com/office/drawing/2014/main" xmlns="" id="{D9873FCE-CF94-4C63-818F-BE0AFBF2758E}"/>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6" name="Serbest Biçim 78">
                  <a:extLst>
                    <a:ext uri="{FF2B5EF4-FFF2-40B4-BE49-F238E27FC236}">
                      <a16:creationId xmlns:a16="http://schemas.microsoft.com/office/drawing/2014/main" xmlns="" id="{D5C47AA8-0038-406D-B703-D8EEC0B3716D}"/>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7" name="Serbest Biçim 79">
                  <a:extLst>
                    <a:ext uri="{FF2B5EF4-FFF2-40B4-BE49-F238E27FC236}">
                      <a16:creationId xmlns:a16="http://schemas.microsoft.com/office/drawing/2014/main" xmlns="" id="{5F87F126-13CC-475B-89C1-43F699C42D9D}"/>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8" name="Serbest Biçim 80">
                  <a:extLst>
                    <a:ext uri="{FF2B5EF4-FFF2-40B4-BE49-F238E27FC236}">
                      <a16:creationId xmlns:a16="http://schemas.microsoft.com/office/drawing/2014/main" xmlns="" id="{7719A892-70FA-4664-8245-F84ABD08B9F5}"/>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9" name="Serbest Biçim 81">
                  <a:extLst>
                    <a:ext uri="{FF2B5EF4-FFF2-40B4-BE49-F238E27FC236}">
                      <a16:creationId xmlns:a16="http://schemas.microsoft.com/office/drawing/2014/main" xmlns="" id="{4C46D909-9A58-47FF-AFD8-7BA243B3BE22}"/>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0" name="Serbest Biçim 82">
                  <a:extLst>
                    <a:ext uri="{FF2B5EF4-FFF2-40B4-BE49-F238E27FC236}">
                      <a16:creationId xmlns:a16="http://schemas.microsoft.com/office/drawing/2014/main" xmlns="" id="{DCBC4F5E-9F24-4F89-B926-58A18716F80B}"/>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1" name="Serbest Biçim 83">
                  <a:extLst>
                    <a:ext uri="{FF2B5EF4-FFF2-40B4-BE49-F238E27FC236}">
                      <a16:creationId xmlns:a16="http://schemas.microsoft.com/office/drawing/2014/main" xmlns="" id="{857DCBE0-1251-46A1-850A-6E17CFF59ADA}"/>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2" name="Serbest Biçim 84">
                  <a:extLst>
                    <a:ext uri="{FF2B5EF4-FFF2-40B4-BE49-F238E27FC236}">
                      <a16:creationId xmlns:a16="http://schemas.microsoft.com/office/drawing/2014/main" xmlns="" id="{D6A79C7F-DE70-4FE0-9558-2542724ADBA5}"/>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3" name="Serbest Biçim 85">
                  <a:extLst>
                    <a:ext uri="{FF2B5EF4-FFF2-40B4-BE49-F238E27FC236}">
                      <a16:creationId xmlns:a16="http://schemas.microsoft.com/office/drawing/2014/main" xmlns="" id="{FDCB5556-56B5-4DEC-9437-DC3D97F3183A}"/>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nvGrpSpPr>
            <p:cNvPr id="7" name="Grup 616"/>
            <p:cNvGrpSpPr>
              <a:grpSpLocks/>
            </p:cNvGrpSpPr>
            <p:nvPr/>
          </p:nvGrpSpPr>
          <p:grpSpPr bwMode="auto">
            <a:xfrm rot="10800000">
              <a:off x="4417839" y="2091906"/>
              <a:ext cx="5294376" cy="4114800"/>
              <a:chOff x="3310555" y="716546"/>
              <a:chExt cx="5294376" cy="4114800"/>
            </a:xfrm>
          </p:grpSpPr>
          <p:grpSp>
            <p:nvGrpSpPr>
              <p:cNvPr id="8" name="Grup 617">
                <a:extLst>
                  <a:ext uri="{FF2B5EF4-FFF2-40B4-BE49-F238E27FC236}">
                    <a16:creationId xmlns:a16="http://schemas.microsoft.com/office/drawing/2014/main" xmlns="" id="{80C0417B-C1B6-43EA-9D4B-D94B2942495B}"/>
                  </a:ext>
                </a:extLst>
              </p:cNvPr>
              <p:cNvGrpSpPr/>
              <p:nvPr/>
            </p:nvGrpSpPr>
            <p:grpSpPr bwMode="invGray">
              <a:xfrm flipH="1">
                <a:off x="3310555" y="737968"/>
                <a:ext cx="5294376" cy="54864"/>
                <a:chOff x="1522413" y="1514475"/>
                <a:chExt cx="10569575" cy="64008"/>
              </a:xfrm>
              <a:solidFill>
                <a:schemeClr val="accent1"/>
              </a:solidFill>
            </p:grpSpPr>
            <p:sp>
              <p:nvSpPr>
                <p:cNvPr id="84" name="Serbest Biçim 693">
                  <a:extLst>
                    <a:ext uri="{FF2B5EF4-FFF2-40B4-BE49-F238E27FC236}">
                      <a16:creationId xmlns:a16="http://schemas.microsoft.com/office/drawing/2014/main" xmlns="" id="{4EB829D9-8BA2-456C-BE25-370B684139A0}"/>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694">
                  <a:extLst>
                    <a:ext uri="{FF2B5EF4-FFF2-40B4-BE49-F238E27FC236}">
                      <a16:creationId xmlns:a16="http://schemas.microsoft.com/office/drawing/2014/main" xmlns="" id="{8A73367D-0337-4224-90AA-63570A1A3E3F}"/>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695">
                  <a:extLst>
                    <a:ext uri="{FF2B5EF4-FFF2-40B4-BE49-F238E27FC236}">
                      <a16:creationId xmlns:a16="http://schemas.microsoft.com/office/drawing/2014/main" xmlns="" id="{99981B1D-C5E4-423B-A299-68ECE2E1B0DA}"/>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15">
                  <a:extLst>
                    <a:ext uri="{FF2B5EF4-FFF2-40B4-BE49-F238E27FC236}">
                      <a16:creationId xmlns:a16="http://schemas.microsoft.com/office/drawing/2014/main" xmlns="" id="{852EFB69-2A75-4BEF-BDE4-83506A9A8365}"/>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16">
                  <a:extLst>
                    <a:ext uri="{FF2B5EF4-FFF2-40B4-BE49-F238E27FC236}">
                      <a16:creationId xmlns:a16="http://schemas.microsoft.com/office/drawing/2014/main" xmlns="" id="{D69C751F-EBB5-4534-AB0E-DB260F2ABB40}"/>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17">
                  <a:extLst>
                    <a:ext uri="{FF2B5EF4-FFF2-40B4-BE49-F238E27FC236}">
                      <a16:creationId xmlns:a16="http://schemas.microsoft.com/office/drawing/2014/main" xmlns="" id="{16698D2F-43D0-40AE-816E-A0CE2701066F}"/>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18">
                  <a:extLst>
                    <a:ext uri="{FF2B5EF4-FFF2-40B4-BE49-F238E27FC236}">
                      <a16:creationId xmlns:a16="http://schemas.microsoft.com/office/drawing/2014/main" xmlns="" id="{E632B6FF-D585-4361-8689-15BEA0563DE8}"/>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19">
                  <a:extLst>
                    <a:ext uri="{FF2B5EF4-FFF2-40B4-BE49-F238E27FC236}">
                      <a16:creationId xmlns:a16="http://schemas.microsoft.com/office/drawing/2014/main" xmlns="" id="{38DAE0F4-16F8-4660-B2F3-5843F6541DBE}"/>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20">
                  <a:extLst>
                    <a:ext uri="{FF2B5EF4-FFF2-40B4-BE49-F238E27FC236}">
                      <a16:creationId xmlns:a16="http://schemas.microsoft.com/office/drawing/2014/main" xmlns="" id="{54804669-F866-487F-917E-5683C9ECC5CB}"/>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21">
                  <a:extLst>
                    <a:ext uri="{FF2B5EF4-FFF2-40B4-BE49-F238E27FC236}">
                      <a16:creationId xmlns:a16="http://schemas.microsoft.com/office/drawing/2014/main" xmlns="" id="{11B48827-AB93-419A-81F9-80488154CC78}"/>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22">
                  <a:extLst>
                    <a:ext uri="{FF2B5EF4-FFF2-40B4-BE49-F238E27FC236}">
                      <a16:creationId xmlns:a16="http://schemas.microsoft.com/office/drawing/2014/main" xmlns="" id="{4AE70D53-F6CE-400C-9999-9FE62730155F}"/>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23">
                  <a:extLst>
                    <a:ext uri="{FF2B5EF4-FFF2-40B4-BE49-F238E27FC236}">
                      <a16:creationId xmlns:a16="http://schemas.microsoft.com/office/drawing/2014/main" xmlns="" id="{AE620F81-5AFC-4033-A12E-CBDCC661F373}"/>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24">
                  <a:extLst>
                    <a:ext uri="{FF2B5EF4-FFF2-40B4-BE49-F238E27FC236}">
                      <a16:creationId xmlns:a16="http://schemas.microsoft.com/office/drawing/2014/main" xmlns="" id="{71AFDB9F-1201-49F6-AF1F-ABFF2D40E2DE}"/>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25">
                  <a:extLst>
                    <a:ext uri="{FF2B5EF4-FFF2-40B4-BE49-F238E27FC236}">
                      <a16:creationId xmlns:a16="http://schemas.microsoft.com/office/drawing/2014/main" xmlns="" id="{0E820F14-7C60-4804-B605-FECFFF88793A}"/>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26">
                  <a:extLst>
                    <a:ext uri="{FF2B5EF4-FFF2-40B4-BE49-F238E27FC236}">
                      <a16:creationId xmlns:a16="http://schemas.microsoft.com/office/drawing/2014/main" xmlns="" id="{67F78569-AA5D-4E4A-AEE5-30EC92EA20B5}"/>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27">
                  <a:extLst>
                    <a:ext uri="{FF2B5EF4-FFF2-40B4-BE49-F238E27FC236}">
                      <a16:creationId xmlns:a16="http://schemas.microsoft.com/office/drawing/2014/main" xmlns="" id="{037EFCA9-81B1-4621-A18D-9BB34D753033}"/>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28">
                  <a:extLst>
                    <a:ext uri="{FF2B5EF4-FFF2-40B4-BE49-F238E27FC236}">
                      <a16:creationId xmlns:a16="http://schemas.microsoft.com/office/drawing/2014/main" xmlns="" id="{27CF1B7D-F80C-423B-8623-C7CD64572C81}"/>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29">
                  <a:extLst>
                    <a:ext uri="{FF2B5EF4-FFF2-40B4-BE49-F238E27FC236}">
                      <a16:creationId xmlns:a16="http://schemas.microsoft.com/office/drawing/2014/main" xmlns="" id="{6141B123-9531-4251-BE11-265DA21346D5}"/>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30">
                  <a:extLst>
                    <a:ext uri="{FF2B5EF4-FFF2-40B4-BE49-F238E27FC236}">
                      <a16:creationId xmlns:a16="http://schemas.microsoft.com/office/drawing/2014/main" xmlns="" id="{756E8E19-05B6-43CD-AD91-D529FFAEF0C6}"/>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31">
                  <a:extLst>
                    <a:ext uri="{FF2B5EF4-FFF2-40B4-BE49-F238E27FC236}">
                      <a16:creationId xmlns:a16="http://schemas.microsoft.com/office/drawing/2014/main" xmlns="" id="{24E79DB8-1C02-4800-8A20-10D2BC301CD3}"/>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32">
                  <a:extLst>
                    <a:ext uri="{FF2B5EF4-FFF2-40B4-BE49-F238E27FC236}">
                      <a16:creationId xmlns:a16="http://schemas.microsoft.com/office/drawing/2014/main" xmlns="" id="{A5C21732-EAB5-4CF0-96AD-0B88E828D879}"/>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33">
                  <a:extLst>
                    <a:ext uri="{FF2B5EF4-FFF2-40B4-BE49-F238E27FC236}">
                      <a16:creationId xmlns:a16="http://schemas.microsoft.com/office/drawing/2014/main" xmlns="" id="{295EC408-2370-4A1A-A871-678CD40E2201}"/>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34">
                  <a:extLst>
                    <a:ext uri="{FF2B5EF4-FFF2-40B4-BE49-F238E27FC236}">
                      <a16:creationId xmlns:a16="http://schemas.microsoft.com/office/drawing/2014/main" xmlns="" id="{3423E683-7A53-49FD-AF3A-4D8FC0AA75CB}"/>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35">
                  <a:extLst>
                    <a:ext uri="{FF2B5EF4-FFF2-40B4-BE49-F238E27FC236}">
                      <a16:creationId xmlns:a16="http://schemas.microsoft.com/office/drawing/2014/main" xmlns="" id="{0D943D1D-0C56-40B5-BCD6-D33D06310235}"/>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36">
                  <a:extLst>
                    <a:ext uri="{FF2B5EF4-FFF2-40B4-BE49-F238E27FC236}">
                      <a16:creationId xmlns:a16="http://schemas.microsoft.com/office/drawing/2014/main" xmlns="" id="{21070758-6408-49EA-997B-C47F7530AF45}"/>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37">
                  <a:extLst>
                    <a:ext uri="{FF2B5EF4-FFF2-40B4-BE49-F238E27FC236}">
                      <a16:creationId xmlns:a16="http://schemas.microsoft.com/office/drawing/2014/main" xmlns="" id="{F3E36D29-94D7-46E4-971B-9B1A24DD7F85}"/>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38">
                  <a:extLst>
                    <a:ext uri="{FF2B5EF4-FFF2-40B4-BE49-F238E27FC236}">
                      <a16:creationId xmlns:a16="http://schemas.microsoft.com/office/drawing/2014/main" xmlns="" id="{C23A0BC2-50C9-4A44-9ECB-9C12368221E2}"/>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39">
                  <a:extLst>
                    <a:ext uri="{FF2B5EF4-FFF2-40B4-BE49-F238E27FC236}">
                      <a16:creationId xmlns:a16="http://schemas.microsoft.com/office/drawing/2014/main" xmlns="" id="{6528732F-476E-44EB-9A5C-4A9A2F37B4A0}"/>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40">
                  <a:extLst>
                    <a:ext uri="{FF2B5EF4-FFF2-40B4-BE49-F238E27FC236}">
                      <a16:creationId xmlns:a16="http://schemas.microsoft.com/office/drawing/2014/main" xmlns="" id="{5E11F973-8C83-4085-AB2B-CC24EB2D1656}"/>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41">
                  <a:extLst>
                    <a:ext uri="{FF2B5EF4-FFF2-40B4-BE49-F238E27FC236}">
                      <a16:creationId xmlns:a16="http://schemas.microsoft.com/office/drawing/2014/main" xmlns="" id="{48AED977-38B9-4904-9B94-DAD979759059}"/>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42">
                  <a:extLst>
                    <a:ext uri="{FF2B5EF4-FFF2-40B4-BE49-F238E27FC236}">
                      <a16:creationId xmlns:a16="http://schemas.microsoft.com/office/drawing/2014/main" xmlns="" id="{7735708C-9667-469D-8CBB-466071DCA6C1}"/>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43">
                  <a:extLst>
                    <a:ext uri="{FF2B5EF4-FFF2-40B4-BE49-F238E27FC236}">
                      <a16:creationId xmlns:a16="http://schemas.microsoft.com/office/drawing/2014/main" xmlns="" id="{5466B7B1-9A82-4BE9-83A0-9692F7AD83DE}"/>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44">
                  <a:extLst>
                    <a:ext uri="{FF2B5EF4-FFF2-40B4-BE49-F238E27FC236}">
                      <a16:creationId xmlns:a16="http://schemas.microsoft.com/office/drawing/2014/main" xmlns="" id="{C67383CE-F056-4E80-AEBB-7E8BF1494883}"/>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45">
                  <a:extLst>
                    <a:ext uri="{FF2B5EF4-FFF2-40B4-BE49-F238E27FC236}">
                      <a16:creationId xmlns:a16="http://schemas.microsoft.com/office/drawing/2014/main" xmlns="" id="{049D60A2-1D0A-45B3-9CA8-46F8FCA986AC}"/>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46">
                  <a:extLst>
                    <a:ext uri="{FF2B5EF4-FFF2-40B4-BE49-F238E27FC236}">
                      <a16:creationId xmlns:a16="http://schemas.microsoft.com/office/drawing/2014/main" xmlns="" id="{391EF11D-F0B4-4AD8-B9FC-CDA8B5C8536B}"/>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47">
                  <a:extLst>
                    <a:ext uri="{FF2B5EF4-FFF2-40B4-BE49-F238E27FC236}">
                      <a16:creationId xmlns:a16="http://schemas.microsoft.com/office/drawing/2014/main" xmlns="" id="{C8EB250E-88CD-43BC-805A-B4E838FD9CC1}"/>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48">
                  <a:extLst>
                    <a:ext uri="{FF2B5EF4-FFF2-40B4-BE49-F238E27FC236}">
                      <a16:creationId xmlns:a16="http://schemas.microsoft.com/office/drawing/2014/main" xmlns="" id="{37CD7F6C-9C18-451E-8251-F9ED526110E5}"/>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49">
                  <a:extLst>
                    <a:ext uri="{FF2B5EF4-FFF2-40B4-BE49-F238E27FC236}">
                      <a16:creationId xmlns:a16="http://schemas.microsoft.com/office/drawing/2014/main" xmlns="" id="{AAE2B983-ACA8-4121-B11C-7F09DF00D271}"/>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50">
                  <a:extLst>
                    <a:ext uri="{FF2B5EF4-FFF2-40B4-BE49-F238E27FC236}">
                      <a16:creationId xmlns:a16="http://schemas.microsoft.com/office/drawing/2014/main" xmlns="" id="{2D76EF6F-EE89-497E-82DE-2567E143BB03}"/>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51">
                  <a:extLst>
                    <a:ext uri="{FF2B5EF4-FFF2-40B4-BE49-F238E27FC236}">
                      <a16:creationId xmlns:a16="http://schemas.microsoft.com/office/drawing/2014/main" xmlns="" id="{60EAA3B0-3F61-4DD3-9496-AFB4EA8A32FA}"/>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52">
                  <a:extLst>
                    <a:ext uri="{FF2B5EF4-FFF2-40B4-BE49-F238E27FC236}">
                      <a16:creationId xmlns:a16="http://schemas.microsoft.com/office/drawing/2014/main" xmlns="" id="{7CBA45DA-8608-44B5-91FC-1D8B954D199B}"/>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53">
                  <a:extLst>
                    <a:ext uri="{FF2B5EF4-FFF2-40B4-BE49-F238E27FC236}">
                      <a16:creationId xmlns:a16="http://schemas.microsoft.com/office/drawing/2014/main" xmlns="" id="{100BCED7-74C3-4AD3-9A02-F20912224E23}"/>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54">
                  <a:extLst>
                    <a:ext uri="{FF2B5EF4-FFF2-40B4-BE49-F238E27FC236}">
                      <a16:creationId xmlns:a16="http://schemas.microsoft.com/office/drawing/2014/main" xmlns="" id="{F0388A91-BC62-48C1-BE15-C6CA615B1238}"/>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55">
                  <a:extLst>
                    <a:ext uri="{FF2B5EF4-FFF2-40B4-BE49-F238E27FC236}">
                      <a16:creationId xmlns:a16="http://schemas.microsoft.com/office/drawing/2014/main" xmlns="" id="{68CE7E35-7D47-4542-8392-5129E9FDFE3C}"/>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8" name="Serbest Biçim 56">
                  <a:extLst>
                    <a:ext uri="{FF2B5EF4-FFF2-40B4-BE49-F238E27FC236}">
                      <a16:creationId xmlns:a16="http://schemas.microsoft.com/office/drawing/2014/main" xmlns="" id="{FAC83774-B730-42E5-91E7-C5A7CD25BE6F}"/>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9" name="Serbest Biçim 57">
                  <a:extLst>
                    <a:ext uri="{FF2B5EF4-FFF2-40B4-BE49-F238E27FC236}">
                      <a16:creationId xmlns:a16="http://schemas.microsoft.com/office/drawing/2014/main" xmlns="" id="{0E2E3B82-9856-4E22-8E98-1E358ED5CD43}"/>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0" name="Serbest Biçim 58">
                  <a:extLst>
                    <a:ext uri="{FF2B5EF4-FFF2-40B4-BE49-F238E27FC236}">
                      <a16:creationId xmlns:a16="http://schemas.microsoft.com/office/drawing/2014/main" xmlns="" id="{8132AF47-4408-4E71-87DE-8FC3B42D31AF}"/>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1" name="Serbest Biçim 59">
                  <a:extLst>
                    <a:ext uri="{FF2B5EF4-FFF2-40B4-BE49-F238E27FC236}">
                      <a16:creationId xmlns:a16="http://schemas.microsoft.com/office/drawing/2014/main" xmlns="" id="{C0A57155-7EDA-4604-88E2-FEFFC31FEE69}"/>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2" name="Serbest Biçim 60">
                  <a:extLst>
                    <a:ext uri="{FF2B5EF4-FFF2-40B4-BE49-F238E27FC236}">
                      <a16:creationId xmlns:a16="http://schemas.microsoft.com/office/drawing/2014/main" xmlns="" id="{49D051D3-806B-4F2B-AA2B-275234A208D4}"/>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3" name="Serbest Biçim 61">
                  <a:extLst>
                    <a:ext uri="{FF2B5EF4-FFF2-40B4-BE49-F238E27FC236}">
                      <a16:creationId xmlns:a16="http://schemas.microsoft.com/office/drawing/2014/main" xmlns="" id="{B9A65A36-71D3-4CBC-9506-318E3211FC85}"/>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4" name="Serbest Biçim 62">
                  <a:extLst>
                    <a:ext uri="{FF2B5EF4-FFF2-40B4-BE49-F238E27FC236}">
                      <a16:creationId xmlns:a16="http://schemas.microsoft.com/office/drawing/2014/main" xmlns="" id="{C6609594-6C1B-4D1C-97F8-FA7E033CBEFF}"/>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5" name="Serbest Biçim 63">
                  <a:extLst>
                    <a:ext uri="{FF2B5EF4-FFF2-40B4-BE49-F238E27FC236}">
                      <a16:creationId xmlns:a16="http://schemas.microsoft.com/office/drawing/2014/main" xmlns="" id="{D1B3BD6D-75C7-4EF8-A44A-B2FD3BDED4CF}"/>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6" name="Serbest Biçim 64">
                  <a:extLst>
                    <a:ext uri="{FF2B5EF4-FFF2-40B4-BE49-F238E27FC236}">
                      <a16:creationId xmlns:a16="http://schemas.microsoft.com/office/drawing/2014/main" xmlns="" id="{D8107683-2D12-46A5-BF2F-A9FE7B43AFE6}"/>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7" name="Serbest Biçim 65">
                  <a:extLst>
                    <a:ext uri="{FF2B5EF4-FFF2-40B4-BE49-F238E27FC236}">
                      <a16:creationId xmlns:a16="http://schemas.microsoft.com/office/drawing/2014/main" xmlns="" id="{4BB11005-4CB2-4974-AAE2-9268DFE12815}"/>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8" name="Serbest Biçim 66">
                  <a:extLst>
                    <a:ext uri="{FF2B5EF4-FFF2-40B4-BE49-F238E27FC236}">
                      <a16:creationId xmlns:a16="http://schemas.microsoft.com/office/drawing/2014/main" xmlns="" id="{F2278E27-379D-459A-9420-2F2C6348704C}"/>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9" name="Serbest Biçim 67">
                  <a:extLst>
                    <a:ext uri="{FF2B5EF4-FFF2-40B4-BE49-F238E27FC236}">
                      <a16:creationId xmlns:a16="http://schemas.microsoft.com/office/drawing/2014/main" xmlns="" id="{73668412-D9A7-46AF-88A5-D28A1FF67F3B}"/>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0" name="Serbest Biçim 68">
                  <a:extLst>
                    <a:ext uri="{FF2B5EF4-FFF2-40B4-BE49-F238E27FC236}">
                      <a16:creationId xmlns:a16="http://schemas.microsoft.com/office/drawing/2014/main" xmlns="" id="{FDB2800B-EC30-4528-A052-EFDDFC778385}"/>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1" name="Serbest Biçim 69">
                  <a:extLst>
                    <a:ext uri="{FF2B5EF4-FFF2-40B4-BE49-F238E27FC236}">
                      <a16:creationId xmlns:a16="http://schemas.microsoft.com/office/drawing/2014/main" xmlns="" id="{883115C6-930E-4BF7-B022-B7B031EC6F06}"/>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2" name="Serbest Biçim 70">
                  <a:extLst>
                    <a:ext uri="{FF2B5EF4-FFF2-40B4-BE49-F238E27FC236}">
                      <a16:creationId xmlns:a16="http://schemas.microsoft.com/office/drawing/2014/main" xmlns="" id="{6249E5F1-FA40-454E-9E1F-A6F0C61225E1}"/>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3" name="Serbest Biçim 71">
                  <a:extLst>
                    <a:ext uri="{FF2B5EF4-FFF2-40B4-BE49-F238E27FC236}">
                      <a16:creationId xmlns:a16="http://schemas.microsoft.com/office/drawing/2014/main" xmlns="" id="{66B76A1D-A81B-41B4-A692-434E8B0183FD}"/>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4" name="Serbest Biçim 72">
                  <a:extLst>
                    <a:ext uri="{FF2B5EF4-FFF2-40B4-BE49-F238E27FC236}">
                      <a16:creationId xmlns:a16="http://schemas.microsoft.com/office/drawing/2014/main" xmlns="" id="{C5892803-3735-4F4B-8755-256D691E2606}"/>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5" name="Serbest Biçim 73">
                  <a:extLst>
                    <a:ext uri="{FF2B5EF4-FFF2-40B4-BE49-F238E27FC236}">
                      <a16:creationId xmlns:a16="http://schemas.microsoft.com/office/drawing/2014/main" xmlns="" id="{D00F1369-80DE-4661-90AD-650E614734C7}"/>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6" name="Serbest Biçim 74">
                  <a:extLst>
                    <a:ext uri="{FF2B5EF4-FFF2-40B4-BE49-F238E27FC236}">
                      <a16:creationId xmlns:a16="http://schemas.microsoft.com/office/drawing/2014/main" xmlns="" id="{E0D27743-317F-4E0F-8E67-B22FD3340D0C}"/>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7" name="Serbest Biçim 75">
                  <a:extLst>
                    <a:ext uri="{FF2B5EF4-FFF2-40B4-BE49-F238E27FC236}">
                      <a16:creationId xmlns:a16="http://schemas.microsoft.com/office/drawing/2014/main" xmlns="" id="{75D78EFC-3A7B-4594-B35D-F90AB5032309}"/>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8" name="Serbest Biçim 76">
                  <a:extLst>
                    <a:ext uri="{FF2B5EF4-FFF2-40B4-BE49-F238E27FC236}">
                      <a16:creationId xmlns:a16="http://schemas.microsoft.com/office/drawing/2014/main" xmlns="" id="{07397FC4-6F07-4264-B372-0C01B395A062}"/>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9" name="Serbest Biçim 77">
                  <a:extLst>
                    <a:ext uri="{FF2B5EF4-FFF2-40B4-BE49-F238E27FC236}">
                      <a16:creationId xmlns:a16="http://schemas.microsoft.com/office/drawing/2014/main" xmlns="" id="{C9ECC6E2-3012-445B-BFAD-134FE46EE7D9}"/>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0" name="Serbest Biçim 78">
                  <a:extLst>
                    <a:ext uri="{FF2B5EF4-FFF2-40B4-BE49-F238E27FC236}">
                      <a16:creationId xmlns:a16="http://schemas.microsoft.com/office/drawing/2014/main" xmlns="" id="{1763F566-C1EA-4B48-B0B1-C016029ECC5D}"/>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1" name="Serbest Biçim 79">
                  <a:extLst>
                    <a:ext uri="{FF2B5EF4-FFF2-40B4-BE49-F238E27FC236}">
                      <a16:creationId xmlns:a16="http://schemas.microsoft.com/office/drawing/2014/main" xmlns="" id="{82EE8766-8C19-435F-B17D-BD58DCF4B2F7}"/>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2" name="Serbest Biçim 80">
                  <a:extLst>
                    <a:ext uri="{FF2B5EF4-FFF2-40B4-BE49-F238E27FC236}">
                      <a16:creationId xmlns:a16="http://schemas.microsoft.com/office/drawing/2014/main" xmlns="" id="{990E5685-1C16-4A62-8191-98F81286AE5C}"/>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3" name="Serbest Biçim 81">
                  <a:extLst>
                    <a:ext uri="{FF2B5EF4-FFF2-40B4-BE49-F238E27FC236}">
                      <a16:creationId xmlns:a16="http://schemas.microsoft.com/office/drawing/2014/main" xmlns="" id="{8AAF8D84-7D87-4AFF-8CC7-8EB058BE6BD8}"/>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4" name="Serbest Biçim 82">
                  <a:extLst>
                    <a:ext uri="{FF2B5EF4-FFF2-40B4-BE49-F238E27FC236}">
                      <a16:creationId xmlns:a16="http://schemas.microsoft.com/office/drawing/2014/main" xmlns="" id="{8B912176-8049-42FC-B972-60371D648B10}"/>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5" name="Serbest Biçim 83">
                  <a:extLst>
                    <a:ext uri="{FF2B5EF4-FFF2-40B4-BE49-F238E27FC236}">
                      <a16:creationId xmlns:a16="http://schemas.microsoft.com/office/drawing/2014/main" xmlns="" id="{8AA7293E-16B1-44D1-A58F-9DAD4B4F4D61}"/>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6" name="Serbest Biçim 84">
                  <a:extLst>
                    <a:ext uri="{FF2B5EF4-FFF2-40B4-BE49-F238E27FC236}">
                      <a16:creationId xmlns:a16="http://schemas.microsoft.com/office/drawing/2014/main" xmlns="" id="{6F59334A-4859-4409-9A4C-2D9913E939E9}"/>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7" name="Serbest Biçim 85">
                  <a:extLst>
                    <a:ext uri="{FF2B5EF4-FFF2-40B4-BE49-F238E27FC236}">
                      <a16:creationId xmlns:a16="http://schemas.microsoft.com/office/drawing/2014/main" xmlns="" id="{EC36FE6C-E125-4A00-8060-33D9721B40F6}"/>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9" name="Grup 618">
                <a:extLst>
                  <a:ext uri="{FF2B5EF4-FFF2-40B4-BE49-F238E27FC236}">
                    <a16:creationId xmlns:a16="http://schemas.microsoft.com/office/drawing/2014/main" xmlns="" id="{E9F966FA-25DD-4A6A-82CD-46ECF6332204}"/>
                  </a:ext>
                </a:extLst>
              </p:cNvPr>
              <p:cNvGrpSpPr/>
              <p:nvPr/>
            </p:nvGrpSpPr>
            <p:grpSpPr bwMode="invGray">
              <a:xfrm rot="16200000" flipH="1">
                <a:off x="6492229" y="2755658"/>
                <a:ext cx="4114800" cy="36576"/>
                <a:chOff x="1522413" y="1514475"/>
                <a:chExt cx="10569575" cy="64008"/>
              </a:xfrm>
              <a:solidFill>
                <a:schemeClr val="accent1"/>
              </a:solidFill>
            </p:grpSpPr>
            <p:sp>
              <p:nvSpPr>
                <p:cNvPr id="10" name="Serbest Biçim 619">
                  <a:extLst>
                    <a:ext uri="{FF2B5EF4-FFF2-40B4-BE49-F238E27FC236}">
                      <a16:creationId xmlns:a16="http://schemas.microsoft.com/office/drawing/2014/main" xmlns="" id="{18788572-8222-4CE1-B8D1-A9B26791D6A5}"/>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620">
                  <a:extLst>
                    <a:ext uri="{FF2B5EF4-FFF2-40B4-BE49-F238E27FC236}">
                      <a16:creationId xmlns:a16="http://schemas.microsoft.com/office/drawing/2014/main" xmlns="" id="{FD3A9EF2-4C84-4107-B6F1-60DE2E3DCC8C}"/>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621">
                  <a:extLst>
                    <a:ext uri="{FF2B5EF4-FFF2-40B4-BE49-F238E27FC236}">
                      <a16:creationId xmlns:a16="http://schemas.microsoft.com/office/drawing/2014/main" xmlns="" id="{FFC67BE1-5500-4208-BE0B-C0E8B0EC8E5E}"/>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15">
                  <a:extLst>
                    <a:ext uri="{FF2B5EF4-FFF2-40B4-BE49-F238E27FC236}">
                      <a16:creationId xmlns:a16="http://schemas.microsoft.com/office/drawing/2014/main" xmlns="" id="{16DFAC68-2F85-4A46-A62F-7E32C507AA89}"/>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16">
                  <a:extLst>
                    <a:ext uri="{FF2B5EF4-FFF2-40B4-BE49-F238E27FC236}">
                      <a16:creationId xmlns:a16="http://schemas.microsoft.com/office/drawing/2014/main" xmlns="" id="{2C3617B3-919E-4588-B455-25F2F37D1DA9}"/>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17">
                  <a:extLst>
                    <a:ext uri="{FF2B5EF4-FFF2-40B4-BE49-F238E27FC236}">
                      <a16:creationId xmlns:a16="http://schemas.microsoft.com/office/drawing/2014/main" xmlns="" id="{173517D1-77DC-42CF-8E6A-656468E1F08C}"/>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18">
                  <a:extLst>
                    <a:ext uri="{FF2B5EF4-FFF2-40B4-BE49-F238E27FC236}">
                      <a16:creationId xmlns:a16="http://schemas.microsoft.com/office/drawing/2014/main" xmlns="" id="{17B01D0B-7B5F-4E89-AD9A-00DA290815C0}"/>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19">
                  <a:extLst>
                    <a:ext uri="{FF2B5EF4-FFF2-40B4-BE49-F238E27FC236}">
                      <a16:creationId xmlns:a16="http://schemas.microsoft.com/office/drawing/2014/main" xmlns="" id="{5BC43D06-C3A1-4B54-B637-C53A6D00EA2B}"/>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20">
                  <a:extLst>
                    <a:ext uri="{FF2B5EF4-FFF2-40B4-BE49-F238E27FC236}">
                      <a16:creationId xmlns:a16="http://schemas.microsoft.com/office/drawing/2014/main" xmlns="" id="{A8CAB1E2-5CF3-413E-8714-40BE3869AD56}"/>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21">
                  <a:extLst>
                    <a:ext uri="{FF2B5EF4-FFF2-40B4-BE49-F238E27FC236}">
                      <a16:creationId xmlns:a16="http://schemas.microsoft.com/office/drawing/2014/main" xmlns="" id="{CC56AA7B-B15E-42BF-8880-F4C358EFE941}"/>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22">
                  <a:extLst>
                    <a:ext uri="{FF2B5EF4-FFF2-40B4-BE49-F238E27FC236}">
                      <a16:creationId xmlns:a16="http://schemas.microsoft.com/office/drawing/2014/main" xmlns="" id="{D591D29D-41A2-4226-A228-DC1967772770}"/>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23">
                  <a:extLst>
                    <a:ext uri="{FF2B5EF4-FFF2-40B4-BE49-F238E27FC236}">
                      <a16:creationId xmlns:a16="http://schemas.microsoft.com/office/drawing/2014/main" xmlns="" id="{0B64F314-23E0-41C0-B360-A2B451FDBE0A}"/>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24">
                  <a:extLst>
                    <a:ext uri="{FF2B5EF4-FFF2-40B4-BE49-F238E27FC236}">
                      <a16:creationId xmlns:a16="http://schemas.microsoft.com/office/drawing/2014/main" xmlns="" id="{B5693E09-D7B9-4737-8CCA-C5FEF420C9F1}"/>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25">
                  <a:extLst>
                    <a:ext uri="{FF2B5EF4-FFF2-40B4-BE49-F238E27FC236}">
                      <a16:creationId xmlns:a16="http://schemas.microsoft.com/office/drawing/2014/main" xmlns="" id="{89A5E12E-7504-494D-9904-B50A806A6619}"/>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26">
                  <a:extLst>
                    <a:ext uri="{FF2B5EF4-FFF2-40B4-BE49-F238E27FC236}">
                      <a16:creationId xmlns:a16="http://schemas.microsoft.com/office/drawing/2014/main" xmlns="" id="{6B906FC8-EAD3-4A4C-8374-0A85E24CB0F3}"/>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27">
                  <a:extLst>
                    <a:ext uri="{FF2B5EF4-FFF2-40B4-BE49-F238E27FC236}">
                      <a16:creationId xmlns:a16="http://schemas.microsoft.com/office/drawing/2014/main" xmlns="" id="{2EA0E9D4-A3C3-4D5A-B6D8-137334C8271C}"/>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28">
                  <a:extLst>
                    <a:ext uri="{FF2B5EF4-FFF2-40B4-BE49-F238E27FC236}">
                      <a16:creationId xmlns:a16="http://schemas.microsoft.com/office/drawing/2014/main" xmlns="" id="{2FB83CC4-552F-401D-8748-A0A70CDFF473}"/>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29">
                  <a:extLst>
                    <a:ext uri="{FF2B5EF4-FFF2-40B4-BE49-F238E27FC236}">
                      <a16:creationId xmlns:a16="http://schemas.microsoft.com/office/drawing/2014/main" xmlns="" id="{992C1D95-AD11-4AFC-9697-A36B7C24DFC9}"/>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30">
                  <a:extLst>
                    <a:ext uri="{FF2B5EF4-FFF2-40B4-BE49-F238E27FC236}">
                      <a16:creationId xmlns:a16="http://schemas.microsoft.com/office/drawing/2014/main" xmlns="" id="{2E89CAA3-7790-4A49-B066-B244ED678B13}"/>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31">
                  <a:extLst>
                    <a:ext uri="{FF2B5EF4-FFF2-40B4-BE49-F238E27FC236}">
                      <a16:creationId xmlns:a16="http://schemas.microsoft.com/office/drawing/2014/main" xmlns="" id="{D88D34A0-0D1B-489B-A144-BBFF6D6125A6}"/>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32">
                  <a:extLst>
                    <a:ext uri="{FF2B5EF4-FFF2-40B4-BE49-F238E27FC236}">
                      <a16:creationId xmlns:a16="http://schemas.microsoft.com/office/drawing/2014/main" xmlns="" id="{CC9D0C87-142F-4D66-9115-222F31ACB62D}"/>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33">
                  <a:extLst>
                    <a:ext uri="{FF2B5EF4-FFF2-40B4-BE49-F238E27FC236}">
                      <a16:creationId xmlns:a16="http://schemas.microsoft.com/office/drawing/2014/main" xmlns="" id="{DAE195B8-0587-4342-A814-3DF90D4DAD9D}"/>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34">
                  <a:extLst>
                    <a:ext uri="{FF2B5EF4-FFF2-40B4-BE49-F238E27FC236}">
                      <a16:creationId xmlns:a16="http://schemas.microsoft.com/office/drawing/2014/main" xmlns="" id="{966E11A5-4930-4987-8400-7ED689BA4BC5}"/>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35">
                  <a:extLst>
                    <a:ext uri="{FF2B5EF4-FFF2-40B4-BE49-F238E27FC236}">
                      <a16:creationId xmlns:a16="http://schemas.microsoft.com/office/drawing/2014/main" xmlns="" id="{6DEC13C1-904C-480E-B51C-C804D1D44C16}"/>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36">
                  <a:extLst>
                    <a:ext uri="{FF2B5EF4-FFF2-40B4-BE49-F238E27FC236}">
                      <a16:creationId xmlns:a16="http://schemas.microsoft.com/office/drawing/2014/main" xmlns="" id="{12187CFA-C1F6-495F-8A19-E9F28B28FECA}"/>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37">
                  <a:extLst>
                    <a:ext uri="{FF2B5EF4-FFF2-40B4-BE49-F238E27FC236}">
                      <a16:creationId xmlns:a16="http://schemas.microsoft.com/office/drawing/2014/main" xmlns="" id="{D358007C-5594-46D6-95B9-0951DF1D0141}"/>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38">
                  <a:extLst>
                    <a:ext uri="{FF2B5EF4-FFF2-40B4-BE49-F238E27FC236}">
                      <a16:creationId xmlns:a16="http://schemas.microsoft.com/office/drawing/2014/main" xmlns="" id="{39E1968A-563C-4B94-B7F1-87E45D215CCF}"/>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39">
                  <a:extLst>
                    <a:ext uri="{FF2B5EF4-FFF2-40B4-BE49-F238E27FC236}">
                      <a16:creationId xmlns:a16="http://schemas.microsoft.com/office/drawing/2014/main" xmlns="" id="{F771F23D-5BC2-4ED2-A189-905B6EE27D71}"/>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40">
                  <a:extLst>
                    <a:ext uri="{FF2B5EF4-FFF2-40B4-BE49-F238E27FC236}">
                      <a16:creationId xmlns:a16="http://schemas.microsoft.com/office/drawing/2014/main" xmlns="" id="{2B2D11B2-B7D1-4FA3-9B41-ABA13DE25E1C}"/>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41">
                  <a:extLst>
                    <a:ext uri="{FF2B5EF4-FFF2-40B4-BE49-F238E27FC236}">
                      <a16:creationId xmlns:a16="http://schemas.microsoft.com/office/drawing/2014/main" xmlns="" id="{92F8DBD3-2C77-408E-9359-E2187D8CBF6E}"/>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42">
                  <a:extLst>
                    <a:ext uri="{FF2B5EF4-FFF2-40B4-BE49-F238E27FC236}">
                      <a16:creationId xmlns:a16="http://schemas.microsoft.com/office/drawing/2014/main" xmlns="" id="{C2830D35-8316-4ADB-986A-2508B23CCAB4}"/>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43">
                  <a:extLst>
                    <a:ext uri="{FF2B5EF4-FFF2-40B4-BE49-F238E27FC236}">
                      <a16:creationId xmlns:a16="http://schemas.microsoft.com/office/drawing/2014/main" xmlns="" id="{F01A8B48-B71C-4169-9FBC-9179CFC87F6E}"/>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44">
                  <a:extLst>
                    <a:ext uri="{FF2B5EF4-FFF2-40B4-BE49-F238E27FC236}">
                      <a16:creationId xmlns:a16="http://schemas.microsoft.com/office/drawing/2014/main" xmlns="" id="{0EDA2EF5-3320-4A0F-92C9-D455667FD94D}"/>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45">
                  <a:extLst>
                    <a:ext uri="{FF2B5EF4-FFF2-40B4-BE49-F238E27FC236}">
                      <a16:creationId xmlns:a16="http://schemas.microsoft.com/office/drawing/2014/main" xmlns="" id="{4BACEC5A-9F6D-4BF5-A0B8-3096A2ED96FD}"/>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46">
                  <a:extLst>
                    <a:ext uri="{FF2B5EF4-FFF2-40B4-BE49-F238E27FC236}">
                      <a16:creationId xmlns:a16="http://schemas.microsoft.com/office/drawing/2014/main" xmlns="" id="{0918B572-A12C-4E22-AED1-110D5404772B}"/>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47">
                  <a:extLst>
                    <a:ext uri="{FF2B5EF4-FFF2-40B4-BE49-F238E27FC236}">
                      <a16:creationId xmlns:a16="http://schemas.microsoft.com/office/drawing/2014/main" xmlns="" id="{3B1C9B4A-F944-47A5-8865-F42ADB472268}"/>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48">
                  <a:extLst>
                    <a:ext uri="{FF2B5EF4-FFF2-40B4-BE49-F238E27FC236}">
                      <a16:creationId xmlns:a16="http://schemas.microsoft.com/office/drawing/2014/main" xmlns="" id="{1AF71507-E91F-471A-B02A-211A44011CA9}"/>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49">
                  <a:extLst>
                    <a:ext uri="{FF2B5EF4-FFF2-40B4-BE49-F238E27FC236}">
                      <a16:creationId xmlns:a16="http://schemas.microsoft.com/office/drawing/2014/main" xmlns="" id="{0DAE7403-375B-4816-A1AD-65702A02A888}"/>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50">
                  <a:extLst>
                    <a:ext uri="{FF2B5EF4-FFF2-40B4-BE49-F238E27FC236}">
                      <a16:creationId xmlns:a16="http://schemas.microsoft.com/office/drawing/2014/main" xmlns="" id="{5DF7EDA2-A64A-4443-9DF0-4384A37D7F8F}"/>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51">
                  <a:extLst>
                    <a:ext uri="{FF2B5EF4-FFF2-40B4-BE49-F238E27FC236}">
                      <a16:creationId xmlns:a16="http://schemas.microsoft.com/office/drawing/2014/main" xmlns="" id="{EF21C903-EC5C-4401-8299-6421B6244F71}"/>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52">
                  <a:extLst>
                    <a:ext uri="{FF2B5EF4-FFF2-40B4-BE49-F238E27FC236}">
                      <a16:creationId xmlns:a16="http://schemas.microsoft.com/office/drawing/2014/main" xmlns="" id="{8E711CEF-9D07-40C2-ABC6-032E1F48144C}"/>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53">
                  <a:extLst>
                    <a:ext uri="{FF2B5EF4-FFF2-40B4-BE49-F238E27FC236}">
                      <a16:creationId xmlns:a16="http://schemas.microsoft.com/office/drawing/2014/main" xmlns="" id="{D08C132B-5982-407D-B00E-9E72CDC210B1}"/>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54">
                  <a:extLst>
                    <a:ext uri="{FF2B5EF4-FFF2-40B4-BE49-F238E27FC236}">
                      <a16:creationId xmlns:a16="http://schemas.microsoft.com/office/drawing/2014/main" xmlns="" id="{4610AD73-E54E-40AE-A018-7437B27674C5}"/>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55">
                  <a:extLst>
                    <a:ext uri="{FF2B5EF4-FFF2-40B4-BE49-F238E27FC236}">
                      <a16:creationId xmlns:a16="http://schemas.microsoft.com/office/drawing/2014/main" xmlns="" id="{8FFBD0B9-7003-40CE-B1BE-DAE176C06062}"/>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56">
                  <a:extLst>
                    <a:ext uri="{FF2B5EF4-FFF2-40B4-BE49-F238E27FC236}">
                      <a16:creationId xmlns:a16="http://schemas.microsoft.com/office/drawing/2014/main" xmlns="" id="{F1640EF1-531E-4985-9C64-0B52DF6FCA86}"/>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57">
                  <a:extLst>
                    <a:ext uri="{FF2B5EF4-FFF2-40B4-BE49-F238E27FC236}">
                      <a16:creationId xmlns:a16="http://schemas.microsoft.com/office/drawing/2014/main" xmlns="" id="{5C084541-67A8-46FD-A7C5-058717992302}"/>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58">
                  <a:extLst>
                    <a:ext uri="{FF2B5EF4-FFF2-40B4-BE49-F238E27FC236}">
                      <a16:creationId xmlns:a16="http://schemas.microsoft.com/office/drawing/2014/main" xmlns="" id="{B6071988-0ADA-427B-8A01-F996A8B0FF27}"/>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59">
                  <a:extLst>
                    <a:ext uri="{FF2B5EF4-FFF2-40B4-BE49-F238E27FC236}">
                      <a16:creationId xmlns:a16="http://schemas.microsoft.com/office/drawing/2014/main" xmlns="" id="{E2306D57-1BE5-480A-B9AC-EDDE63821DAC}"/>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60">
                  <a:extLst>
                    <a:ext uri="{FF2B5EF4-FFF2-40B4-BE49-F238E27FC236}">
                      <a16:creationId xmlns:a16="http://schemas.microsoft.com/office/drawing/2014/main" xmlns="" id="{62AD1D83-5C18-48BA-BADD-FD2AF19BB961}"/>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61">
                  <a:extLst>
                    <a:ext uri="{FF2B5EF4-FFF2-40B4-BE49-F238E27FC236}">
                      <a16:creationId xmlns:a16="http://schemas.microsoft.com/office/drawing/2014/main" xmlns="" id="{0A312A5C-F64D-4083-8BDA-F9351C172AD4}"/>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2">
                  <a:extLst>
                    <a:ext uri="{FF2B5EF4-FFF2-40B4-BE49-F238E27FC236}">
                      <a16:creationId xmlns:a16="http://schemas.microsoft.com/office/drawing/2014/main" xmlns="" id="{0FA32853-6ED5-4B7B-BC89-0212429E41F0}"/>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3">
                  <a:extLst>
                    <a:ext uri="{FF2B5EF4-FFF2-40B4-BE49-F238E27FC236}">
                      <a16:creationId xmlns:a16="http://schemas.microsoft.com/office/drawing/2014/main" xmlns="" id="{DB798DF4-0BA7-4054-99E1-55EF77914B47}"/>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4">
                  <a:extLst>
                    <a:ext uri="{FF2B5EF4-FFF2-40B4-BE49-F238E27FC236}">
                      <a16:creationId xmlns:a16="http://schemas.microsoft.com/office/drawing/2014/main" xmlns="" id="{0CB5AD83-BAE7-4162-8C29-A1C92EB83039}"/>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5">
                  <a:extLst>
                    <a:ext uri="{FF2B5EF4-FFF2-40B4-BE49-F238E27FC236}">
                      <a16:creationId xmlns:a16="http://schemas.microsoft.com/office/drawing/2014/main" xmlns="" id="{CF1F92E7-34B9-4FC0-B4E9-514592059A18}"/>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6">
                  <a:extLst>
                    <a:ext uri="{FF2B5EF4-FFF2-40B4-BE49-F238E27FC236}">
                      <a16:creationId xmlns:a16="http://schemas.microsoft.com/office/drawing/2014/main" xmlns="" id="{0C8703FA-C42F-4B37-87EC-8DC9238D2E20}"/>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7">
                  <a:extLst>
                    <a:ext uri="{FF2B5EF4-FFF2-40B4-BE49-F238E27FC236}">
                      <a16:creationId xmlns:a16="http://schemas.microsoft.com/office/drawing/2014/main" xmlns="" id="{60705639-3BBC-4D53-9468-F138D0CC31C1}"/>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8">
                  <a:extLst>
                    <a:ext uri="{FF2B5EF4-FFF2-40B4-BE49-F238E27FC236}">
                      <a16:creationId xmlns:a16="http://schemas.microsoft.com/office/drawing/2014/main" xmlns="" id="{EBDFD7C3-963A-49FB-9D0B-9418F57151E3}"/>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9">
                  <a:extLst>
                    <a:ext uri="{FF2B5EF4-FFF2-40B4-BE49-F238E27FC236}">
                      <a16:creationId xmlns:a16="http://schemas.microsoft.com/office/drawing/2014/main" xmlns="" id="{7EFA5DB6-7CED-48D6-86F3-FB6F8B53D6DA}"/>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70">
                  <a:extLst>
                    <a:ext uri="{FF2B5EF4-FFF2-40B4-BE49-F238E27FC236}">
                      <a16:creationId xmlns:a16="http://schemas.microsoft.com/office/drawing/2014/main" xmlns="" id="{DC03EC8E-511E-4264-9FE7-8CDC5FAE6CA0}"/>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71">
                  <a:extLst>
                    <a:ext uri="{FF2B5EF4-FFF2-40B4-BE49-F238E27FC236}">
                      <a16:creationId xmlns:a16="http://schemas.microsoft.com/office/drawing/2014/main" xmlns="" id="{C317DD5B-C16B-46DD-97FF-CB16A617E5E7}"/>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72">
                  <a:extLst>
                    <a:ext uri="{FF2B5EF4-FFF2-40B4-BE49-F238E27FC236}">
                      <a16:creationId xmlns:a16="http://schemas.microsoft.com/office/drawing/2014/main" xmlns="" id="{FFA3963D-3641-4237-A5C9-1FAF5C78186C}"/>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73">
                  <a:extLst>
                    <a:ext uri="{FF2B5EF4-FFF2-40B4-BE49-F238E27FC236}">
                      <a16:creationId xmlns:a16="http://schemas.microsoft.com/office/drawing/2014/main" xmlns="" id="{D0FE3D7E-910D-43BF-BFCC-E3F9647319EA}"/>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74">
                  <a:extLst>
                    <a:ext uri="{FF2B5EF4-FFF2-40B4-BE49-F238E27FC236}">
                      <a16:creationId xmlns:a16="http://schemas.microsoft.com/office/drawing/2014/main" xmlns="" id="{C53B2537-1D28-43FD-9530-0E61064B51F9}"/>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75">
                  <a:extLst>
                    <a:ext uri="{FF2B5EF4-FFF2-40B4-BE49-F238E27FC236}">
                      <a16:creationId xmlns:a16="http://schemas.microsoft.com/office/drawing/2014/main" xmlns="" id="{A7C47F83-EA9F-47C4-979C-1CD5BCF9B876}"/>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76">
                  <a:extLst>
                    <a:ext uri="{FF2B5EF4-FFF2-40B4-BE49-F238E27FC236}">
                      <a16:creationId xmlns:a16="http://schemas.microsoft.com/office/drawing/2014/main" xmlns="" id="{7670276E-29AA-4A21-A8C9-A2D49C9E6DD0}"/>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77">
                  <a:extLst>
                    <a:ext uri="{FF2B5EF4-FFF2-40B4-BE49-F238E27FC236}">
                      <a16:creationId xmlns:a16="http://schemas.microsoft.com/office/drawing/2014/main" xmlns="" id="{F47FF3B0-46EB-45AA-BDA1-0C32E2BF9D47}"/>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78">
                  <a:extLst>
                    <a:ext uri="{FF2B5EF4-FFF2-40B4-BE49-F238E27FC236}">
                      <a16:creationId xmlns:a16="http://schemas.microsoft.com/office/drawing/2014/main" xmlns="" id="{30BC61C0-E826-4050-929C-C684F46B4F2A}"/>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79">
                  <a:extLst>
                    <a:ext uri="{FF2B5EF4-FFF2-40B4-BE49-F238E27FC236}">
                      <a16:creationId xmlns:a16="http://schemas.microsoft.com/office/drawing/2014/main" xmlns="" id="{2B8F9C1E-F868-4E16-99B1-0776ED0F2ED2}"/>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80">
                  <a:extLst>
                    <a:ext uri="{FF2B5EF4-FFF2-40B4-BE49-F238E27FC236}">
                      <a16:creationId xmlns:a16="http://schemas.microsoft.com/office/drawing/2014/main" xmlns="" id="{D2E3A7AA-24FD-4C8D-9DF2-F2395A8E18BF}"/>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81">
                  <a:extLst>
                    <a:ext uri="{FF2B5EF4-FFF2-40B4-BE49-F238E27FC236}">
                      <a16:creationId xmlns:a16="http://schemas.microsoft.com/office/drawing/2014/main" xmlns="" id="{9A570A3A-EF4D-420D-9D45-C7EFFB7339B2}"/>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82">
                  <a:extLst>
                    <a:ext uri="{FF2B5EF4-FFF2-40B4-BE49-F238E27FC236}">
                      <a16:creationId xmlns:a16="http://schemas.microsoft.com/office/drawing/2014/main" xmlns="" id="{BDBE8F9B-FF1B-404F-AE6C-5A607BEF1B3D}"/>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83">
                  <a:extLst>
                    <a:ext uri="{FF2B5EF4-FFF2-40B4-BE49-F238E27FC236}">
                      <a16:creationId xmlns:a16="http://schemas.microsoft.com/office/drawing/2014/main" xmlns="" id="{EC4D0F47-0DB1-4C59-93CD-14CEF889357A}"/>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84">
                  <a:extLst>
                    <a:ext uri="{FF2B5EF4-FFF2-40B4-BE49-F238E27FC236}">
                      <a16:creationId xmlns:a16="http://schemas.microsoft.com/office/drawing/2014/main" xmlns="" id="{6A58455D-F205-4C68-8C6B-107427892957}"/>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85">
                  <a:extLst>
                    <a:ext uri="{FF2B5EF4-FFF2-40B4-BE49-F238E27FC236}">
                      <a16:creationId xmlns:a16="http://schemas.microsoft.com/office/drawing/2014/main" xmlns="" id="{150032BC-E3AB-4B4F-864A-E56DD3A44403}"/>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sp>
        <p:nvSpPr>
          <p:cNvPr id="2" name="Başlık 1"/>
          <p:cNvSpPr>
            <a:spLocks noGrp="1"/>
          </p:cNvSpPr>
          <p:nvPr>
            <p:ph type="title"/>
          </p:nvPr>
        </p:nvSpPr>
        <p:spPr>
          <a:xfrm>
            <a:off x="1522414" y="274638"/>
            <a:ext cx="9143998" cy="1020762"/>
          </a:xfrm>
        </p:spPr>
        <p:txBody>
          <a:bodyPr>
            <a:noAutofit/>
          </a:bodyPr>
          <a:lstStyle>
            <a:lvl1pPr algn="l" latinLnBrk="0">
              <a:defRPr lang="tr-TR" sz="3200" b="0"/>
            </a:lvl1pPr>
          </a:lstStyle>
          <a:p>
            <a:r>
              <a:rPr lang="tr-TR" dirty="0"/>
              <a:t>Asıl başlık stili için tıklatın</a:t>
            </a:r>
          </a:p>
        </p:txBody>
      </p:sp>
      <p:sp>
        <p:nvSpPr>
          <p:cNvPr id="3" name="İçerik Yer Tutucusu 2"/>
          <p:cNvSpPr>
            <a:spLocks noGrp="1"/>
          </p:cNvSpPr>
          <p:nvPr>
            <p:ph idx="1"/>
          </p:nvPr>
        </p:nvSpPr>
        <p:spPr>
          <a:xfrm>
            <a:off x="4710022" y="1905000"/>
            <a:ext cx="5669280" cy="4038600"/>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latinLnBrk="0">
              <a:defRPr lang="tr-TR" sz="1600"/>
            </a:lvl6pPr>
            <a:lvl7pPr latinLnBrk="0">
              <a:defRPr lang="tr-TR" sz="1600" baseline="0"/>
            </a:lvl7pPr>
            <a:lvl8pPr latinLnBrk="0">
              <a:defRPr lang="tr-TR" sz="1600" baseline="0"/>
            </a:lvl8pPr>
            <a:lvl9pPr latinLnBrk="0">
              <a:defRPr lang="tr-TR" sz="1600" baseline="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Metin Yer Tutucusu 3"/>
          <p:cNvSpPr>
            <a:spLocks noGrp="1"/>
          </p:cNvSpPr>
          <p:nvPr>
            <p:ph type="body" sz="half" idx="2"/>
          </p:nvPr>
        </p:nvSpPr>
        <p:spPr>
          <a:xfrm>
            <a:off x="1522413" y="3429000"/>
            <a:ext cx="2743200" cy="2743200"/>
          </a:xfrm>
        </p:spPr>
        <p:txBody>
          <a:bodyPr anchor="b">
            <a:normAutofit/>
          </a:bodyPr>
          <a:lstStyle>
            <a:lvl1pPr marL="0" indent="0" latinLnBrk="0">
              <a:spcBef>
                <a:spcPts val="1200"/>
              </a:spcBef>
              <a:buNone/>
              <a:defRPr lang="tr-TR" sz="1600"/>
            </a:lvl1pPr>
            <a:lvl2pPr marL="457200" indent="0" latinLnBrk="0">
              <a:buNone/>
              <a:defRPr lang="tr-TR" sz="1200"/>
            </a:lvl2pPr>
            <a:lvl3pPr marL="914400" indent="0" latinLnBrk="0">
              <a:buNone/>
              <a:defRPr lang="tr-TR" sz="1000"/>
            </a:lvl3pPr>
            <a:lvl4pPr marL="1371600" indent="0" latinLnBrk="0">
              <a:buNone/>
              <a:defRPr lang="tr-TR" sz="900"/>
            </a:lvl4pPr>
            <a:lvl5pPr marL="1828800" indent="0" latinLnBrk="0">
              <a:buNone/>
              <a:defRPr lang="tr-TR" sz="900"/>
            </a:lvl5pPr>
            <a:lvl6pPr marL="2286000" indent="0" latinLnBrk="0">
              <a:buNone/>
              <a:defRPr lang="tr-TR" sz="900"/>
            </a:lvl6pPr>
            <a:lvl7pPr marL="2743200" indent="0" latinLnBrk="0">
              <a:buNone/>
              <a:defRPr lang="tr-TR" sz="900"/>
            </a:lvl7pPr>
            <a:lvl8pPr marL="3200400" indent="0" latinLnBrk="0">
              <a:buNone/>
              <a:defRPr lang="tr-TR" sz="900"/>
            </a:lvl8pPr>
            <a:lvl9pPr marL="3657600" indent="0" latinLnBrk="0">
              <a:buNone/>
              <a:defRPr lang="tr-TR" sz="900"/>
            </a:lvl9pPr>
          </a:lstStyle>
          <a:p>
            <a:pPr lvl="0"/>
            <a:r>
              <a:rPr lang="tr-TR" dirty="0"/>
              <a:t>Asıl metin stillerini düzenlemek için tıklatın</a:t>
            </a:r>
          </a:p>
        </p:txBody>
      </p:sp>
      <p:sp>
        <p:nvSpPr>
          <p:cNvPr id="308" name="Tarih Yer Tutucusu 4">
            <a:extLst>
              <a:ext uri="{FF2B5EF4-FFF2-40B4-BE49-F238E27FC236}">
                <a16:creationId xmlns:a16="http://schemas.microsoft.com/office/drawing/2014/main" xmlns="" id="{5B615EED-78DD-4DE6-BE44-A617D9CA9B1B}"/>
              </a:ext>
            </a:extLst>
          </p:cNvPr>
          <p:cNvSpPr>
            <a:spLocks noGrp="1"/>
          </p:cNvSpPr>
          <p:nvPr>
            <p:ph type="dt" sz="half" idx="10"/>
          </p:nvPr>
        </p:nvSpPr>
        <p:spPr/>
        <p:txBody>
          <a:bodyPr/>
          <a:lstStyle>
            <a:lvl1pPr>
              <a:defRPr/>
            </a:lvl1pPr>
          </a:lstStyle>
          <a:p>
            <a:pPr>
              <a:defRPr/>
            </a:pPr>
            <a:fld id="{DD413A57-45EB-4EC4-B61B-83457804BA3A}" type="datetime1">
              <a:rPr/>
              <a:pPr>
                <a:defRPr/>
              </a:pPr>
              <a:t>13.2.2018</a:t>
            </a:fld>
            <a:endParaRPr dirty="0"/>
          </a:p>
        </p:txBody>
      </p:sp>
      <p:sp>
        <p:nvSpPr>
          <p:cNvPr id="309" name="Alt Bilgi Yer Tutucusu 5">
            <a:extLst>
              <a:ext uri="{FF2B5EF4-FFF2-40B4-BE49-F238E27FC236}">
                <a16:creationId xmlns:a16="http://schemas.microsoft.com/office/drawing/2014/main" xmlns="" id="{3A36D2F7-0195-4FD9-AD6A-972E586EEF4B}"/>
              </a:ext>
            </a:extLst>
          </p:cNvPr>
          <p:cNvSpPr>
            <a:spLocks noGrp="1"/>
          </p:cNvSpPr>
          <p:nvPr>
            <p:ph type="ftr" sz="quarter" idx="11"/>
          </p:nvPr>
        </p:nvSpPr>
        <p:spPr/>
        <p:txBody>
          <a:bodyPr/>
          <a:lstStyle>
            <a:lvl1pPr>
              <a:defRPr/>
            </a:lvl1pPr>
          </a:lstStyle>
          <a:p>
            <a:pPr>
              <a:defRPr/>
            </a:pPr>
            <a:endParaRPr/>
          </a:p>
        </p:txBody>
      </p:sp>
      <p:sp>
        <p:nvSpPr>
          <p:cNvPr id="310" name="Slayt Numarası Yer Tutucusu 6">
            <a:extLst>
              <a:ext uri="{FF2B5EF4-FFF2-40B4-BE49-F238E27FC236}">
                <a16:creationId xmlns:a16="http://schemas.microsoft.com/office/drawing/2014/main" xmlns="" id="{239514CA-A9C8-47EC-A179-B2635D3A089B}"/>
              </a:ext>
            </a:extLst>
          </p:cNvPr>
          <p:cNvSpPr>
            <a:spLocks noGrp="1"/>
          </p:cNvSpPr>
          <p:nvPr>
            <p:ph type="sldNum" sz="quarter" idx="12"/>
          </p:nvPr>
        </p:nvSpPr>
        <p:spPr/>
        <p:txBody>
          <a:bodyPr/>
          <a:lstStyle>
            <a:lvl1pPr>
              <a:defRPr/>
            </a:lvl1pPr>
          </a:lstStyle>
          <a:p>
            <a:fld id="{ADF4E513-59D7-49D9-B9A2-86CE4BCAF947}" type="slidenum">
              <a:rPr lang="tr-TR" altLang="tr-TR"/>
              <a:pPr/>
              <a:t>‹#›</a:t>
            </a:fld>
            <a:endParaRPr lang="tr-TR" altLang="tr-T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5" name="çerçeve"/>
          <p:cNvGrpSpPr>
            <a:grpSpLocks/>
          </p:cNvGrpSpPr>
          <p:nvPr/>
        </p:nvGrpSpPr>
        <p:grpSpPr bwMode="auto">
          <a:xfrm flipH="1">
            <a:off x="1447800" y="1630363"/>
            <a:ext cx="6291263" cy="4576762"/>
            <a:chOff x="4417839" y="1630821"/>
            <a:chExt cx="6291028" cy="4575885"/>
          </a:xfrm>
        </p:grpSpPr>
        <p:grpSp>
          <p:nvGrpSpPr>
            <p:cNvPr id="6" name="Grup 614"/>
            <p:cNvGrpSpPr>
              <a:grpSpLocks/>
            </p:cNvGrpSpPr>
            <p:nvPr/>
          </p:nvGrpSpPr>
          <p:grpSpPr bwMode="auto">
            <a:xfrm>
              <a:off x="5414491" y="1630821"/>
              <a:ext cx="5294376" cy="4114800"/>
              <a:chOff x="3310555" y="716546"/>
              <a:chExt cx="5294376" cy="4114800"/>
            </a:xfrm>
          </p:grpSpPr>
          <p:grpSp>
            <p:nvGrpSpPr>
              <p:cNvPr id="158" name="Grup 766">
                <a:extLst>
                  <a:ext uri="{FF2B5EF4-FFF2-40B4-BE49-F238E27FC236}">
                    <a16:creationId xmlns:a16="http://schemas.microsoft.com/office/drawing/2014/main" xmlns="" id="{4718856F-FD07-4607-920F-C1216DB40C79}"/>
                  </a:ext>
                </a:extLst>
              </p:cNvPr>
              <p:cNvGrpSpPr/>
              <p:nvPr/>
            </p:nvGrpSpPr>
            <p:grpSpPr bwMode="invGray">
              <a:xfrm flipH="1">
                <a:off x="3310555" y="737968"/>
                <a:ext cx="5294376" cy="54864"/>
                <a:chOff x="1522413" y="1514475"/>
                <a:chExt cx="10569575" cy="64008"/>
              </a:xfrm>
              <a:solidFill>
                <a:schemeClr val="accent1"/>
              </a:solidFill>
            </p:grpSpPr>
            <p:sp>
              <p:nvSpPr>
                <p:cNvPr id="234" name="Serbest Biçim 842">
                  <a:extLst>
                    <a:ext uri="{FF2B5EF4-FFF2-40B4-BE49-F238E27FC236}">
                      <a16:creationId xmlns:a16="http://schemas.microsoft.com/office/drawing/2014/main" xmlns="" id="{0A9F5403-DF72-4037-A580-16E192DF73BD}"/>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5" name="Serbest Biçim 843">
                  <a:extLst>
                    <a:ext uri="{FF2B5EF4-FFF2-40B4-BE49-F238E27FC236}">
                      <a16:creationId xmlns:a16="http://schemas.microsoft.com/office/drawing/2014/main" xmlns="" id="{96E48C7F-9459-4A5B-93E5-4242B7B5CCCB}"/>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6" name="Serbest Biçim 844">
                  <a:extLst>
                    <a:ext uri="{FF2B5EF4-FFF2-40B4-BE49-F238E27FC236}">
                      <a16:creationId xmlns:a16="http://schemas.microsoft.com/office/drawing/2014/main" xmlns="" id="{0DE35410-8FC5-4E8B-9001-4025E3427D5B}"/>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7" name="Serbest Biçim 15">
                  <a:extLst>
                    <a:ext uri="{FF2B5EF4-FFF2-40B4-BE49-F238E27FC236}">
                      <a16:creationId xmlns:a16="http://schemas.microsoft.com/office/drawing/2014/main" xmlns="" id="{91EAA503-4E1D-42C7-8935-FE1EB3B35A7F}"/>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8" name="Serbest Biçim 16">
                  <a:extLst>
                    <a:ext uri="{FF2B5EF4-FFF2-40B4-BE49-F238E27FC236}">
                      <a16:creationId xmlns:a16="http://schemas.microsoft.com/office/drawing/2014/main" xmlns="" id="{B5D4864E-4836-4BE8-92EE-9C9FC8A21827}"/>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9" name="Serbest Biçim 17">
                  <a:extLst>
                    <a:ext uri="{FF2B5EF4-FFF2-40B4-BE49-F238E27FC236}">
                      <a16:creationId xmlns:a16="http://schemas.microsoft.com/office/drawing/2014/main" xmlns="" id="{F415AD23-F4F9-454C-B29C-CA4AD7C3FEAD}"/>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0" name="Serbest Biçim 18">
                  <a:extLst>
                    <a:ext uri="{FF2B5EF4-FFF2-40B4-BE49-F238E27FC236}">
                      <a16:creationId xmlns:a16="http://schemas.microsoft.com/office/drawing/2014/main" xmlns="" id="{C3759CFA-1C18-4248-A993-A6BA3D0A10E0}"/>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1" name="Serbest Biçim 19">
                  <a:extLst>
                    <a:ext uri="{FF2B5EF4-FFF2-40B4-BE49-F238E27FC236}">
                      <a16:creationId xmlns:a16="http://schemas.microsoft.com/office/drawing/2014/main" xmlns="" id="{A6F65528-74FA-401B-BF82-BA2837BAC217}"/>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2" name="Serbest Biçim 20">
                  <a:extLst>
                    <a:ext uri="{FF2B5EF4-FFF2-40B4-BE49-F238E27FC236}">
                      <a16:creationId xmlns:a16="http://schemas.microsoft.com/office/drawing/2014/main" xmlns="" id="{2B7EBFD8-55DA-4F85-A593-7D47335DB318}"/>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3" name="Serbest Biçim 21">
                  <a:extLst>
                    <a:ext uri="{FF2B5EF4-FFF2-40B4-BE49-F238E27FC236}">
                      <a16:creationId xmlns:a16="http://schemas.microsoft.com/office/drawing/2014/main" xmlns="" id="{C18C78FF-194B-4CDC-8A8E-748743225E44}"/>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4" name="Serbest Biçim 22">
                  <a:extLst>
                    <a:ext uri="{FF2B5EF4-FFF2-40B4-BE49-F238E27FC236}">
                      <a16:creationId xmlns:a16="http://schemas.microsoft.com/office/drawing/2014/main" xmlns="" id="{74E6779C-2AD0-4076-9695-9A784D0599B0}"/>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5" name="Serbest Biçim 23">
                  <a:extLst>
                    <a:ext uri="{FF2B5EF4-FFF2-40B4-BE49-F238E27FC236}">
                      <a16:creationId xmlns:a16="http://schemas.microsoft.com/office/drawing/2014/main" xmlns="" id="{95E44A06-268C-4DB0-B638-794076BFF942}"/>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6" name="Serbest Biçim 24">
                  <a:extLst>
                    <a:ext uri="{FF2B5EF4-FFF2-40B4-BE49-F238E27FC236}">
                      <a16:creationId xmlns:a16="http://schemas.microsoft.com/office/drawing/2014/main" xmlns="" id="{9C11DABF-8FC6-4B66-95EB-14ED2CF77A4B}"/>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7" name="Serbest Biçim 25">
                  <a:extLst>
                    <a:ext uri="{FF2B5EF4-FFF2-40B4-BE49-F238E27FC236}">
                      <a16:creationId xmlns:a16="http://schemas.microsoft.com/office/drawing/2014/main" xmlns="" id="{86CB4B42-5579-4A8A-964B-769F416A13A2}"/>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8" name="Serbest Biçim 26">
                  <a:extLst>
                    <a:ext uri="{FF2B5EF4-FFF2-40B4-BE49-F238E27FC236}">
                      <a16:creationId xmlns:a16="http://schemas.microsoft.com/office/drawing/2014/main" xmlns="" id="{FD8AED2F-B1EA-4823-BC7B-A785D5C381F3}"/>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9" name="Serbest Biçim 27">
                  <a:extLst>
                    <a:ext uri="{FF2B5EF4-FFF2-40B4-BE49-F238E27FC236}">
                      <a16:creationId xmlns:a16="http://schemas.microsoft.com/office/drawing/2014/main" xmlns="" id="{FF314827-FA69-459C-96EB-D377F25CABAC}"/>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0" name="Serbest Biçim 28">
                  <a:extLst>
                    <a:ext uri="{FF2B5EF4-FFF2-40B4-BE49-F238E27FC236}">
                      <a16:creationId xmlns:a16="http://schemas.microsoft.com/office/drawing/2014/main" xmlns="" id="{B273DE6A-A1C1-47B2-8E58-CB56B81FED4C}"/>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1" name="Serbest Biçim 29">
                  <a:extLst>
                    <a:ext uri="{FF2B5EF4-FFF2-40B4-BE49-F238E27FC236}">
                      <a16:creationId xmlns:a16="http://schemas.microsoft.com/office/drawing/2014/main" xmlns="" id="{2F880013-BF64-4166-BB80-42FE264D931D}"/>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2" name="Serbest Biçim 30">
                  <a:extLst>
                    <a:ext uri="{FF2B5EF4-FFF2-40B4-BE49-F238E27FC236}">
                      <a16:creationId xmlns:a16="http://schemas.microsoft.com/office/drawing/2014/main" xmlns="" id="{B777386F-57F5-4989-B466-01A8752F97FF}"/>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3" name="Serbest Biçim 31">
                  <a:extLst>
                    <a:ext uri="{FF2B5EF4-FFF2-40B4-BE49-F238E27FC236}">
                      <a16:creationId xmlns:a16="http://schemas.microsoft.com/office/drawing/2014/main" xmlns="" id="{A35A370E-23E5-403C-8626-2768A955191D}"/>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4" name="Serbest Biçim 32">
                  <a:extLst>
                    <a:ext uri="{FF2B5EF4-FFF2-40B4-BE49-F238E27FC236}">
                      <a16:creationId xmlns:a16="http://schemas.microsoft.com/office/drawing/2014/main" xmlns="" id="{BE51B67F-4507-4F20-ADC3-49B751DF528A}"/>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5" name="Serbest Biçim 33">
                  <a:extLst>
                    <a:ext uri="{FF2B5EF4-FFF2-40B4-BE49-F238E27FC236}">
                      <a16:creationId xmlns:a16="http://schemas.microsoft.com/office/drawing/2014/main" xmlns="" id="{3E04DE08-F20A-4DDF-87DC-CF77C15DA011}"/>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6" name="Serbest Biçim 34">
                  <a:extLst>
                    <a:ext uri="{FF2B5EF4-FFF2-40B4-BE49-F238E27FC236}">
                      <a16:creationId xmlns:a16="http://schemas.microsoft.com/office/drawing/2014/main" xmlns="" id="{E01EFDB5-3820-4729-B9CD-21930133AF51}"/>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7" name="Serbest Biçim 35">
                  <a:extLst>
                    <a:ext uri="{FF2B5EF4-FFF2-40B4-BE49-F238E27FC236}">
                      <a16:creationId xmlns:a16="http://schemas.microsoft.com/office/drawing/2014/main" xmlns="" id="{EF053A59-5BF0-417C-BC81-E2EA7A0565B1}"/>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8" name="Serbest Biçim 36">
                  <a:extLst>
                    <a:ext uri="{FF2B5EF4-FFF2-40B4-BE49-F238E27FC236}">
                      <a16:creationId xmlns:a16="http://schemas.microsoft.com/office/drawing/2014/main" xmlns="" id="{D581A79D-192B-4593-8797-852F72D89233}"/>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9" name="Serbest Biçim 37">
                  <a:extLst>
                    <a:ext uri="{FF2B5EF4-FFF2-40B4-BE49-F238E27FC236}">
                      <a16:creationId xmlns:a16="http://schemas.microsoft.com/office/drawing/2014/main" xmlns="" id="{9872C9D7-0199-4C2E-A50E-CF34C75D3F79}"/>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0" name="Serbest Biçim 38">
                  <a:extLst>
                    <a:ext uri="{FF2B5EF4-FFF2-40B4-BE49-F238E27FC236}">
                      <a16:creationId xmlns:a16="http://schemas.microsoft.com/office/drawing/2014/main" xmlns="" id="{6AFA355A-FA16-4D88-9B3E-0BEC6BD987FF}"/>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1" name="Serbest Biçim 39">
                  <a:extLst>
                    <a:ext uri="{FF2B5EF4-FFF2-40B4-BE49-F238E27FC236}">
                      <a16:creationId xmlns:a16="http://schemas.microsoft.com/office/drawing/2014/main" xmlns="" id="{6F05FAC9-637F-4CCB-AEF0-90A9081D65C2}"/>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2" name="Serbest Biçim 40">
                  <a:extLst>
                    <a:ext uri="{FF2B5EF4-FFF2-40B4-BE49-F238E27FC236}">
                      <a16:creationId xmlns:a16="http://schemas.microsoft.com/office/drawing/2014/main" xmlns="" id="{2DA23016-5600-42CD-BABF-FE833993AA68}"/>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3" name="Serbest Biçim 41">
                  <a:extLst>
                    <a:ext uri="{FF2B5EF4-FFF2-40B4-BE49-F238E27FC236}">
                      <a16:creationId xmlns:a16="http://schemas.microsoft.com/office/drawing/2014/main" xmlns="" id="{2CE3929C-6061-46AA-8468-D3A4F4814359}"/>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4" name="Serbest Biçim 42">
                  <a:extLst>
                    <a:ext uri="{FF2B5EF4-FFF2-40B4-BE49-F238E27FC236}">
                      <a16:creationId xmlns:a16="http://schemas.microsoft.com/office/drawing/2014/main" xmlns="" id="{F739BBE4-FD6D-4D49-99C3-EBD4F071163C}"/>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5" name="Serbest Biçim 43">
                  <a:extLst>
                    <a:ext uri="{FF2B5EF4-FFF2-40B4-BE49-F238E27FC236}">
                      <a16:creationId xmlns:a16="http://schemas.microsoft.com/office/drawing/2014/main" xmlns="" id="{17349E2C-5C8A-486F-B4CD-B36D43820B7D}"/>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6" name="Serbest Biçim 44">
                  <a:extLst>
                    <a:ext uri="{FF2B5EF4-FFF2-40B4-BE49-F238E27FC236}">
                      <a16:creationId xmlns:a16="http://schemas.microsoft.com/office/drawing/2014/main" xmlns="" id="{40029D17-92CD-4727-914A-21A23D1F085B}"/>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7" name="Serbest Biçim 45">
                  <a:extLst>
                    <a:ext uri="{FF2B5EF4-FFF2-40B4-BE49-F238E27FC236}">
                      <a16:creationId xmlns:a16="http://schemas.microsoft.com/office/drawing/2014/main" xmlns="" id="{E604D0AA-C3B1-45D1-8EF3-7CF7252923B2}"/>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8" name="Serbest Biçim 46">
                  <a:extLst>
                    <a:ext uri="{FF2B5EF4-FFF2-40B4-BE49-F238E27FC236}">
                      <a16:creationId xmlns:a16="http://schemas.microsoft.com/office/drawing/2014/main" xmlns="" id="{8D877303-0855-494B-BB17-4E7A56E8B610}"/>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9" name="Serbest Biçim 47">
                  <a:extLst>
                    <a:ext uri="{FF2B5EF4-FFF2-40B4-BE49-F238E27FC236}">
                      <a16:creationId xmlns:a16="http://schemas.microsoft.com/office/drawing/2014/main" xmlns="" id="{28471517-22F1-4431-8B6A-D6EE476970F2}"/>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0" name="Serbest Biçim 48">
                  <a:extLst>
                    <a:ext uri="{FF2B5EF4-FFF2-40B4-BE49-F238E27FC236}">
                      <a16:creationId xmlns:a16="http://schemas.microsoft.com/office/drawing/2014/main" xmlns="" id="{121C7542-7AE2-4BFF-A69C-F31E2C1E6B28}"/>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1" name="Serbest Biçim 49">
                  <a:extLst>
                    <a:ext uri="{FF2B5EF4-FFF2-40B4-BE49-F238E27FC236}">
                      <a16:creationId xmlns:a16="http://schemas.microsoft.com/office/drawing/2014/main" xmlns="" id="{A1154036-6923-412F-9A55-E5D553AC4321}"/>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2" name="Serbest Biçim 50">
                  <a:extLst>
                    <a:ext uri="{FF2B5EF4-FFF2-40B4-BE49-F238E27FC236}">
                      <a16:creationId xmlns:a16="http://schemas.microsoft.com/office/drawing/2014/main" xmlns="" id="{22AA4586-EA88-4779-8208-66A5A9789E58}"/>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3" name="Serbest Biçim 51">
                  <a:extLst>
                    <a:ext uri="{FF2B5EF4-FFF2-40B4-BE49-F238E27FC236}">
                      <a16:creationId xmlns:a16="http://schemas.microsoft.com/office/drawing/2014/main" xmlns="" id="{027FC7E3-B16B-454E-BCAF-CB20AFE8DF0B}"/>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4" name="Serbest Biçim 52">
                  <a:extLst>
                    <a:ext uri="{FF2B5EF4-FFF2-40B4-BE49-F238E27FC236}">
                      <a16:creationId xmlns:a16="http://schemas.microsoft.com/office/drawing/2014/main" xmlns="" id="{F7B6F117-7C5C-4408-B841-6192E43A3D85}"/>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5" name="Serbest Biçim 53">
                  <a:extLst>
                    <a:ext uri="{FF2B5EF4-FFF2-40B4-BE49-F238E27FC236}">
                      <a16:creationId xmlns:a16="http://schemas.microsoft.com/office/drawing/2014/main" xmlns="" id="{6CECEF32-2EDB-4FA4-8E21-A4EBC118BF20}"/>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6" name="Serbest Biçim 54">
                  <a:extLst>
                    <a:ext uri="{FF2B5EF4-FFF2-40B4-BE49-F238E27FC236}">
                      <a16:creationId xmlns:a16="http://schemas.microsoft.com/office/drawing/2014/main" xmlns="" id="{6DD63E70-6F74-44B1-9D7E-76C862A3AB71}"/>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7" name="Serbest Biçim 55">
                  <a:extLst>
                    <a:ext uri="{FF2B5EF4-FFF2-40B4-BE49-F238E27FC236}">
                      <a16:creationId xmlns:a16="http://schemas.microsoft.com/office/drawing/2014/main" xmlns="" id="{C884519E-0CF6-473B-ADE6-39CE9F2D3C52}"/>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8" name="Serbest Biçim 56">
                  <a:extLst>
                    <a:ext uri="{FF2B5EF4-FFF2-40B4-BE49-F238E27FC236}">
                      <a16:creationId xmlns:a16="http://schemas.microsoft.com/office/drawing/2014/main" xmlns="" id="{19155A42-7D8B-4DE2-A19E-A1172E7D24DE}"/>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9" name="Serbest Biçim 57">
                  <a:extLst>
                    <a:ext uri="{FF2B5EF4-FFF2-40B4-BE49-F238E27FC236}">
                      <a16:creationId xmlns:a16="http://schemas.microsoft.com/office/drawing/2014/main" xmlns="" id="{BE041FA9-D790-4852-BA1E-3FA8E4FE1D75}"/>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0" name="Serbest Biçim 58">
                  <a:extLst>
                    <a:ext uri="{FF2B5EF4-FFF2-40B4-BE49-F238E27FC236}">
                      <a16:creationId xmlns:a16="http://schemas.microsoft.com/office/drawing/2014/main" xmlns="" id="{85114731-E46F-4BE7-AED0-6F2A4E6C7BB7}"/>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1" name="Serbest Biçim 59">
                  <a:extLst>
                    <a:ext uri="{FF2B5EF4-FFF2-40B4-BE49-F238E27FC236}">
                      <a16:creationId xmlns:a16="http://schemas.microsoft.com/office/drawing/2014/main" xmlns="" id="{914501E0-0D06-43AD-A62C-EB78CBFC285D}"/>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2" name="Serbest Biçim 60">
                  <a:extLst>
                    <a:ext uri="{FF2B5EF4-FFF2-40B4-BE49-F238E27FC236}">
                      <a16:creationId xmlns:a16="http://schemas.microsoft.com/office/drawing/2014/main" xmlns="" id="{63387FC1-90A7-4F9F-A125-8F5E8911570B}"/>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3" name="Serbest Biçim 61">
                  <a:extLst>
                    <a:ext uri="{FF2B5EF4-FFF2-40B4-BE49-F238E27FC236}">
                      <a16:creationId xmlns:a16="http://schemas.microsoft.com/office/drawing/2014/main" xmlns="" id="{7E36D559-7176-4203-A1CA-F94BE5E7871E}"/>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4" name="Serbest Biçim 62">
                  <a:extLst>
                    <a:ext uri="{FF2B5EF4-FFF2-40B4-BE49-F238E27FC236}">
                      <a16:creationId xmlns:a16="http://schemas.microsoft.com/office/drawing/2014/main" xmlns="" id="{EB1EBB23-97E0-4B86-9058-4C17CBB86FB3}"/>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5" name="Serbest Biçim 63">
                  <a:extLst>
                    <a:ext uri="{FF2B5EF4-FFF2-40B4-BE49-F238E27FC236}">
                      <a16:creationId xmlns:a16="http://schemas.microsoft.com/office/drawing/2014/main" xmlns="" id="{668722B6-B60C-4B0A-ADA5-C78BCA5699F4}"/>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6" name="Serbest Biçim 64">
                  <a:extLst>
                    <a:ext uri="{FF2B5EF4-FFF2-40B4-BE49-F238E27FC236}">
                      <a16:creationId xmlns:a16="http://schemas.microsoft.com/office/drawing/2014/main" xmlns="" id="{EDDE8FDC-C741-4D84-8DE3-4D79E8F9CBA0}"/>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7" name="Serbest Biçim 65">
                  <a:extLst>
                    <a:ext uri="{FF2B5EF4-FFF2-40B4-BE49-F238E27FC236}">
                      <a16:creationId xmlns:a16="http://schemas.microsoft.com/office/drawing/2014/main" xmlns="" id="{60E2DC1E-F338-419D-B656-0241FB36B47B}"/>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8" name="Serbest Biçim 66">
                  <a:extLst>
                    <a:ext uri="{FF2B5EF4-FFF2-40B4-BE49-F238E27FC236}">
                      <a16:creationId xmlns:a16="http://schemas.microsoft.com/office/drawing/2014/main" xmlns="" id="{2C031341-1E60-4A64-91CD-BDEC0A972C05}"/>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9" name="Serbest Biçim 67">
                  <a:extLst>
                    <a:ext uri="{FF2B5EF4-FFF2-40B4-BE49-F238E27FC236}">
                      <a16:creationId xmlns:a16="http://schemas.microsoft.com/office/drawing/2014/main" xmlns="" id="{9A626821-3836-4739-88D4-737DB1F4B893}"/>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0" name="Serbest Biçim 68">
                  <a:extLst>
                    <a:ext uri="{FF2B5EF4-FFF2-40B4-BE49-F238E27FC236}">
                      <a16:creationId xmlns:a16="http://schemas.microsoft.com/office/drawing/2014/main" xmlns="" id="{E2E6206F-3FF7-43CC-94EB-24EDC5357564}"/>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1" name="Serbest Biçim 69">
                  <a:extLst>
                    <a:ext uri="{FF2B5EF4-FFF2-40B4-BE49-F238E27FC236}">
                      <a16:creationId xmlns:a16="http://schemas.microsoft.com/office/drawing/2014/main" xmlns="" id="{BEC53076-72B4-40BD-B0B1-C3E3552FE73A}"/>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2" name="Serbest Biçim 70">
                  <a:extLst>
                    <a:ext uri="{FF2B5EF4-FFF2-40B4-BE49-F238E27FC236}">
                      <a16:creationId xmlns:a16="http://schemas.microsoft.com/office/drawing/2014/main" xmlns="" id="{864155B0-82B1-41EF-AA20-965DF30707A0}"/>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3" name="Serbest Biçim 71">
                  <a:extLst>
                    <a:ext uri="{FF2B5EF4-FFF2-40B4-BE49-F238E27FC236}">
                      <a16:creationId xmlns:a16="http://schemas.microsoft.com/office/drawing/2014/main" xmlns="" id="{AD094DA0-A5A2-486A-99FC-60EB3F7A36E5}"/>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4" name="Serbest Biçim 72">
                  <a:extLst>
                    <a:ext uri="{FF2B5EF4-FFF2-40B4-BE49-F238E27FC236}">
                      <a16:creationId xmlns:a16="http://schemas.microsoft.com/office/drawing/2014/main" xmlns="" id="{8C4A8A10-1994-4EC3-9293-1368558C9F0D}"/>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5" name="Serbest Biçim 73">
                  <a:extLst>
                    <a:ext uri="{FF2B5EF4-FFF2-40B4-BE49-F238E27FC236}">
                      <a16:creationId xmlns:a16="http://schemas.microsoft.com/office/drawing/2014/main" xmlns="" id="{3FC67070-4D56-4E59-B31B-0F1712ACBE17}"/>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6" name="Serbest Biçim 74">
                  <a:extLst>
                    <a:ext uri="{FF2B5EF4-FFF2-40B4-BE49-F238E27FC236}">
                      <a16:creationId xmlns:a16="http://schemas.microsoft.com/office/drawing/2014/main" xmlns="" id="{FAE93983-D7A9-4D23-8312-CA4288B2C895}"/>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7" name="Serbest Biçim 75">
                  <a:extLst>
                    <a:ext uri="{FF2B5EF4-FFF2-40B4-BE49-F238E27FC236}">
                      <a16:creationId xmlns:a16="http://schemas.microsoft.com/office/drawing/2014/main" xmlns="" id="{586158AC-1EEE-4BEF-A231-CCDAAA8F0355}"/>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8" name="Serbest Biçim 76">
                  <a:extLst>
                    <a:ext uri="{FF2B5EF4-FFF2-40B4-BE49-F238E27FC236}">
                      <a16:creationId xmlns:a16="http://schemas.microsoft.com/office/drawing/2014/main" xmlns="" id="{E395F5D3-997F-4D0F-990E-D49E6A6A898F}"/>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9" name="Serbest Biçim 77">
                  <a:extLst>
                    <a:ext uri="{FF2B5EF4-FFF2-40B4-BE49-F238E27FC236}">
                      <a16:creationId xmlns:a16="http://schemas.microsoft.com/office/drawing/2014/main" xmlns="" id="{D42C5A15-11DF-4EED-917D-D87FC717406E}"/>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0" name="Serbest Biçim 78">
                  <a:extLst>
                    <a:ext uri="{FF2B5EF4-FFF2-40B4-BE49-F238E27FC236}">
                      <a16:creationId xmlns:a16="http://schemas.microsoft.com/office/drawing/2014/main" xmlns="" id="{64E2C10D-E8C3-4051-AB37-37F209F6495B}"/>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1" name="Serbest Biçim 79">
                  <a:extLst>
                    <a:ext uri="{FF2B5EF4-FFF2-40B4-BE49-F238E27FC236}">
                      <a16:creationId xmlns:a16="http://schemas.microsoft.com/office/drawing/2014/main" xmlns="" id="{24FB9819-16EA-43F3-990A-0BE89FF40DBD}"/>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2" name="Serbest Biçim 80">
                  <a:extLst>
                    <a:ext uri="{FF2B5EF4-FFF2-40B4-BE49-F238E27FC236}">
                      <a16:creationId xmlns:a16="http://schemas.microsoft.com/office/drawing/2014/main" xmlns="" id="{F08F19D8-A541-4DDE-A4EC-E8F3D304849A}"/>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3" name="Serbest Biçim 81">
                  <a:extLst>
                    <a:ext uri="{FF2B5EF4-FFF2-40B4-BE49-F238E27FC236}">
                      <a16:creationId xmlns:a16="http://schemas.microsoft.com/office/drawing/2014/main" xmlns="" id="{5778D7CF-250E-4BA2-B737-DAC3CB341CFA}"/>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4" name="Serbest Biçim 82">
                  <a:extLst>
                    <a:ext uri="{FF2B5EF4-FFF2-40B4-BE49-F238E27FC236}">
                      <a16:creationId xmlns:a16="http://schemas.microsoft.com/office/drawing/2014/main" xmlns="" id="{0C685C1D-AAC5-4532-82C8-BD0950C16F6B}"/>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5" name="Serbest Biçim 83">
                  <a:extLst>
                    <a:ext uri="{FF2B5EF4-FFF2-40B4-BE49-F238E27FC236}">
                      <a16:creationId xmlns:a16="http://schemas.microsoft.com/office/drawing/2014/main" xmlns="" id="{2013713E-CE35-4966-9C17-8D4E9BE5B052}"/>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6" name="Serbest Biçim 84">
                  <a:extLst>
                    <a:ext uri="{FF2B5EF4-FFF2-40B4-BE49-F238E27FC236}">
                      <a16:creationId xmlns:a16="http://schemas.microsoft.com/office/drawing/2014/main" xmlns="" id="{20811A29-222F-48A1-B7C5-32F878DA3B4E}"/>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7" name="Serbest Biçim 85">
                  <a:extLst>
                    <a:ext uri="{FF2B5EF4-FFF2-40B4-BE49-F238E27FC236}">
                      <a16:creationId xmlns:a16="http://schemas.microsoft.com/office/drawing/2014/main" xmlns="" id="{6E311532-19EF-4348-91C6-4EF14E943FE1}"/>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159" name="Grup 767">
                <a:extLst>
                  <a:ext uri="{FF2B5EF4-FFF2-40B4-BE49-F238E27FC236}">
                    <a16:creationId xmlns:a16="http://schemas.microsoft.com/office/drawing/2014/main" xmlns="" id="{3CCA176C-DD49-4FC3-9E21-B3A3D3A2DA96}"/>
                  </a:ext>
                </a:extLst>
              </p:cNvPr>
              <p:cNvGrpSpPr/>
              <p:nvPr/>
            </p:nvGrpSpPr>
            <p:grpSpPr bwMode="invGray">
              <a:xfrm rot="16200000" flipH="1">
                <a:off x="6492229" y="2755658"/>
                <a:ext cx="4114800" cy="36576"/>
                <a:chOff x="1522413" y="1514475"/>
                <a:chExt cx="10569575" cy="64008"/>
              </a:xfrm>
              <a:solidFill>
                <a:schemeClr val="accent1"/>
              </a:solidFill>
            </p:grpSpPr>
            <p:sp>
              <p:nvSpPr>
                <p:cNvPr id="160" name="Serbest Biçim 768">
                  <a:extLst>
                    <a:ext uri="{FF2B5EF4-FFF2-40B4-BE49-F238E27FC236}">
                      <a16:creationId xmlns:a16="http://schemas.microsoft.com/office/drawing/2014/main" xmlns="" id="{803CF1D5-337B-4735-AF28-374B8D0872E4}"/>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1" name="Serbest Biçim 769">
                  <a:extLst>
                    <a:ext uri="{FF2B5EF4-FFF2-40B4-BE49-F238E27FC236}">
                      <a16:creationId xmlns:a16="http://schemas.microsoft.com/office/drawing/2014/main" xmlns="" id="{777CADE9-FCC3-4E95-B3DB-69E33BB09CB2}"/>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2" name="Serbest Biçim 770">
                  <a:extLst>
                    <a:ext uri="{FF2B5EF4-FFF2-40B4-BE49-F238E27FC236}">
                      <a16:creationId xmlns:a16="http://schemas.microsoft.com/office/drawing/2014/main" xmlns="" id="{EF549D2F-2943-4ECF-A47F-B3E2B79BAC82}"/>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3" name="Serbest Biçim 15">
                  <a:extLst>
                    <a:ext uri="{FF2B5EF4-FFF2-40B4-BE49-F238E27FC236}">
                      <a16:creationId xmlns:a16="http://schemas.microsoft.com/office/drawing/2014/main" xmlns="" id="{C52964CF-C77A-4C83-8306-7EF5B62078BE}"/>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4" name="Serbest Biçim 16">
                  <a:extLst>
                    <a:ext uri="{FF2B5EF4-FFF2-40B4-BE49-F238E27FC236}">
                      <a16:creationId xmlns:a16="http://schemas.microsoft.com/office/drawing/2014/main" xmlns="" id="{413A9B08-755A-4F5E-AD4E-3F660A21B457}"/>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5" name="Serbest Biçim 17">
                  <a:extLst>
                    <a:ext uri="{FF2B5EF4-FFF2-40B4-BE49-F238E27FC236}">
                      <a16:creationId xmlns:a16="http://schemas.microsoft.com/office/drawing/2014/main" xmlns="" id="{DE25E511-DE81-4B17-A938-A45D1256F83C}"/>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6" name="Serbest Biçim 18">
                  <a:extLst>
                    <a:ext uri="{FF2B5EF4-FFF2-40B4-BE49-F238E27FC236}">
                      <a16:creationId xmlns:a16="http://schemas.microsoft.com/office/drawing/2014/main" xmlns="" id="{3F9427BC-276B-4FE0-9224-68450BD830B8}"/>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7" name="Serbest Biçim 19">
                  <a:extLst>
                    <a:ext uri="{FF2B5EF4-FFF2-40B4-BE49-F238E27FC236}">
                      <a16:creationId xmlns:a16="http://schemas.microsoft.com/office/drawing/2014/main" xmlns="" id="{E1A62B73-61CD-4220-831F-BD1D133C2AA3}"/>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8" name="Serbest Biçim 20">
                  <a:extLst>
                    <a:ext uri="{FF2B5EF4-FFF2-40B4-BE49-F238E27FC236}">
                      <a16:creationId xmlns:a16="http://schemas.microsoft.com/office/drawing/2014/main" xmlns="" id="{ED83F7BE-90B8-408F-ADED-B71737DCB28F}"/>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9" name="Serbest Biçim 21">
                  <a:extLst>
                    <a:ext uri="{FF2B5EF4-FFF2-40B4-BE49-F238E27FC236}">
                      <a16:creationId xmlns:a16="http://schemas.microsoft.com/office/drawing/2014/main" xmlns="" id="{9C90BDE4-AD58-414B-8B8E-D8A65CFEC65C}"/>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0" name="Serbest Biçim 22">
                  <a:extLst>
                    <a:ext uri="{FF2B5EF4-FFF2-40B4-BE49-F238E27FC236}">
                      <a16:creationId xmlns:a16="http://schemas.microsoft.com/office/drawing/2014/main" xmlns="" id="{E07C1852-33DD-4B5D-99CA-D68E9CE63DF1}"/>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1" name="Serbest Biçim 23">
                  <a:extLst>
                    <a:ext uri="{FF2B5EF4-FFF2-40B4-BE49-F238E27FC236}">
                      <a16:creationId xmlns:a16="http://schemas.microsoft.com/office/drawing/2014/main" xmlns="" id="{51FB6DEF-2658-4707-9DFC-A03081903A1A}"/>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2" name="Serbest Biçim 24">
                  <a:extLst>
                    <a:ext uri="{FF2B5EF4-FFF2-40B4-BE49-F238E27FC236}">
                      <a16:creationId xmlns:a16="http://schemas.microsoft.com/office/drawing/2014/main" xmlns="" id="{17BE5508-1861-4B61-B096-78A995C3C63F}"/>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3" name="Serbest Biçim 25">
                  <a:extLst>
                    <a:ext uri="{FF2B5EF4-FFF2-40B4-BE49-F238E27FC236}">
                      <a16:creationId xmlns:a16="http://schemas.microsoft.com/office/drawing/2014/main" xmlns="" id="{DD03FBC9-181C-4377-B1C2-6122193491E9}"/>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4" name="Serbest Biçim 26">
                  <a:extLst>
                    <a:ext uri="{FF2B5EF4-FFF2-40B4-BE49-F238E27FC236}">
                      <a16:creationId xmlns:a16="http://schemas.microsoft.com/office/drawing/2014/main" xmlns="" id="{3E387FA5-ADFF-4707-A0FC-2B1264321F28}"/>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5" name="Serbest Biçim 27">
                  <a:extLst>
                    <a:ext uri="{FF2B5EF4-FFF2-40B4-BE49-F238E27FC236}">
                      <a16:creationId xmlns:a16="http://schemas.microsoft.com/office/drawing/2014/main" xmlns="" id="{DBB54E08-7893-4C92-9C31-B8D109DBA981}"/>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6" name="Serbest Biçim 28">
                  <a:extLst>
                    <a:ext uri="{FF2B5EF4-FFF2-40B4-BE49-F238E27FC236}">
                      <a16:creationId xmlns:a16="http://schemas.microsoft.com/office/drawing/2014/main" xmlns="" id="{79B7B2D2-D264-4216-BD58-631C6D5E77E3}"/>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7" name="Serbest Biçim 29">
                  <a:extLst>
                    <a:ext uri="{FF2B5EF4-FFF2-40B4-BE49-F238E27FC236}">
                      <a16:creationId xmlns:a16="http://schemas.microsoft.com/office/drawing/2014/main" xmlns="" id="{7C43B44A-31E7-4022-8720-3A5731D58E17}"/>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8" name="Serbest Biçim 30">
                  <a:extLst>
                    <a:ext uri="{FF2B5EF4-FFF2-40B4-BE49-F238E27FC236}">
                      <a16:creationId xmlns:a16="http://schemas.microsoft.com/office/drawing/2014/main" xmlns="" id="{CB7B8CAC-A793-4623-8524-0F2756598CDC}"/>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9" name="Serbest Biçim 31">
                  <a:extLst>
                    <a:ext uri="{FF2B5EF4-FFF2-40B4-BE49-F238E27FC236}">
                      <a16:creationId xmlns:a16="http://schemas.microsoft.com/office/drawing/2014/main" xmlns="" id="{B6621D5F-FE31-4F31-BD90-5893627EB05E}"/>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0" name="Serbest Biçim 32">
                  <a:extLst>
                    <a:ext uri="{FF2B5EF4-FFF2-40B4-BE49-F238E27FC236}">
                      <a16:creationId xmlns:a16="http://schemas.microsoft.com/office/drawing/2014/main" xmlns="" id="{473E562C-650C-4496-B03A-685398C26BD5}"/>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1" name="Serbest Biçim 33">
                  <a:extLst>
                    <a:ext uri="{FF2B5EF4-FFF2-40B4-BE49-F238E27FC236}">
                      <a16:creationId xmlns:a16="http://schemas.microsoft.com/office/drawing/2014/main" xmlns="" id="{4AD522C0-9F9F-4724-B88D-569CEB2C2F1F}"/>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2" name="Serbest Biçim 34">
                  <a:extLst>
                    <a:ext uri="{FF2B5EF4-FFF2-40B4-BE49-F238E27FC236}">
                      <a16:creationId xmlns:a16="http://schemas.microsoft.com/office/drawing/2014/main" xmlns="" id="{E19AA9B4-6726-40C2-81AC-80F5608C3388}"/>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3" name="Serbest Biçim 35">
                  <a:extLst>
                    <a:ext uri="{FF2B5EF4-FFF2-40B4-BE49-F238E27FC236}">
                      <a16:creationId xmlns:a16="http://schemas.microsoft.com/office/drawing/2014/main" xmlns="" id="{BDB94126-4224-4F8C-A8CF-D7E05BC0B131}"/>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4" name="Serbest Biçim 36">
                  <a:extLst>
                    <a:ext uri="{FF2B5EF4-FFF2-40B4-BE49-F238E27FC236}">
                      <a16:creationId xmlns:a16="http://schemas.microsoft.com/office/drawing/2014/main" xmlns="" id="{7C2F541F-432D-4968-A4F6-DE1675E6C0A8}"/>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5" name="Serbest Biçim 37">
                  <a:extLst>
                    <a:ext uri="{FF2B5EF4-FFF2-40B4-BE49-F238E27FC236}">
                      <a16:creationId xmlns:a16="http://schemas.microsoft.com/office/drawing/2014/main" xmlns="" id="{DA276960-4801-4878-A886-7AFCC42C6EA2}"/>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6" name="Serbest Biçim 38">
                  <a:extLst>
                    <a:ext uri="{FF2B5EF4-FFF2-40B4-BE49-F238E27FC236}">
                      <a16:creationId xmlns:a16="http://schemas.microsoft.com/office/drawing/2014/main" xmlns="" id="{891288F8-BDBF-4E4B-AE04-D4240ABFEA3F}"/>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7" name="Serbest Biçim 39">
                  <a:extLst>
                    <a:ext uri="{FF2B5EF4-FFF2-40B4-BE49-F238E27FC236}">
                      <a16:creationId xmlns:a16="http://schemas.microsoft.com/office/drawing/2014/main" xmlns="" id="{34411900-95AC-4466-924D-D29BF8A26BF1}"/>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8" name="Serbest Biçim 40">
                  <a:extLst>
                    <a:ext uri="{FF2B5EF4-FFF2-40B4-BE49-F238E27FC236}">
                      <a16:creationId xmlns:a16="http://schemas.microsoft.com/office/drawing/2014/main" xmlns="" id="{A62C9F1D-AF1C-460D-8425-866E79E408FD}"/>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9" name="Serbest Biçim 41">
                  <a:extLst>
                    <a:ext uri="{FF2B5EF4-FFF2-40B4-BE49-F238E27FC236}">
                      <a16:creationId xmlns:a16="http://schemas.microsoft.com/office/drawing/2014/main" xmlns="" id="{CDBA754A-EFFD-43F9-8598-7C3B65E3FBDE}"/>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0" name="Serbest Biçim 42">
                  <a:extLst>
                    <a:ext uri="{FF2B5EF4-FFF2-40B4-BE49-F238E27FC236}">
                      <a16:creationId xmlns:a16="http://schemas.microsoft.com/office/drawing/2014/main" xmlns="" id="{8EFF28FF-4748-4397-93A4-5B1D125BBB0A}"/>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1" name="Serbest Biçim 43">
                  <a:extLst>
                    <a:ext uri="{FF2B5EF4-FFF2-40B4-BE49-F238E27FC236}">
                      <a16:creationId xmlns:a16="http://schemas.microsoft.com/office/drawing/2014/main" xmlns="" id="{8AFD7C6A-BCF6-4A65-892D-57BF6460113D}"/>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2" name="Serbest Biçim 44">
                  <a:extLst>
                    <a:ext uri="{FF2B5EF4-FFF2-40B4-BE49-F238E27FC236}">
                      <a16:creationId xmlns:a16="http://schemas.microsoft.com/office/drawing/2014/main" xmlns="" id="{90CA3BF7-9867-4A3A-AB83-9D34FD7CE03A}"/>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3" name="Serbest Biçim 45">
                  <a:extLst>
                    <a:ext uri="{FF2B5EF4-FFF2-40B4-BE49-F238E27FC236}">
                      <a16:creationId xmlns:a16="http://schemas.microsoft.com/office/drawing/2014/main" xmlns="" id="{AA9BA6E0-1B45-4383-BCAD-D63F6484925B}"/>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4" name="Serbest Biçim 46">
                  <a:extLst>
                    <a:ext uri="{FF2B5EF4-FFF2-40B4-BE49-F238E27FC236}">
                      <a16:creationId xmlns:a16="http://schemas.microsoft.com/office/drawing/2014/main" xmlns="" id="{593F515E-73EF-40CA-8525-7892EBCF8164}"/>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5" name="Serbest Biçim 47">
                  <a:extLst>
                    <a:ext uri="{FF2B5EF4-FFF2-40B4-BE49-F238E27FC236}">
                      <a16:creationId xmlns:a16="http://schemas.microsoft.com/office/drawing/2014/main" xmlns="" id="{832411DE-4D25-45B7-8632-7C2422F5FDEF}"/>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6" name="Serbest Biçim 48">
                  <a:extLst>
                    <a:ext uri="{FF2B5EF4-FFF2-40B4-BE49-F238E27FC236}">
                      <a16:creationId xmlns:a16="http://schemas.microsoft.com/office/drawing/2014/main" xmlns="" id="{1C7FC448-597C-4D0D-8992-CBC0149B9DAF}"/>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7" name="Serbest Biçim 49">
                  <a:extLst>
                    <a:ext uri="{FF2B5EF4-FFF2-40B4-BE49-F238E27FC236}">
                      <a16:creationId xmlns:a16="http://schemas.microsoft.com/office/drawing/2014/main" xmlns="" id="{54D0CC60-8D69-4653-8463-F480B07C0D00}"/>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8" name="Serbest Biçim 50">
                  <a:extLst>
                    <a:ext uri="{FF2B5EF4-FFF2-40B4-BE49-F238E27FC236}">
                      <a16:creationId xmlns:a16="http://schemas.microsoft.com/office/drawing/2014/main" xmlns="" id="{7FA9FA83-D384-46FE-8945-4C725E5B1DA6}"/>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9" name="Serbest Biçim 51">
                  <a:extLst>
                    <a:ext uri="{FF2B5EF4-FFF2-40B4-BE49-F238E27FC236}">
                      <a16:creationId xmlns:a16="http://schemas.microsoft.com/office/drawing/2014/main" xmlns="" id="{F5DCBE84-82A9-4343-8D3E-21027FC90DD2}"/>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0" name="Serbest Biçim 52">
                  <a:extLst>
                    <a:ext uri="{FF2B5EF4-FFF2-40B4-BE49-F238E27FC236}">
                      <a16:creationId xmlns:a16="http://schemas.microsoft.com/office/drawing/2014/main" xmlns="" id="{26EC8B8A-15A2-42DF-8E35-2B8901E5A826}"/>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1" name="Serbest Biçim 53">
                  <a:extLst>
                    <a:ext uri="{FF2B5EF4-FFF2-40B4-BE49-F238E27FC236}">
                      <a16:creationId xmlns:a16="http://schemas.microsoft.com/office/drawing/2014/main" xmlns="" id="{41BC2C5F-1DF5-4D78-9199-05C064ECF33A}"/>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2" name="Serbest Biçim 54">
                  <a:extLst>
                    <a:ext uri="{FF2B5EF4-FFF2-40B4-BE49-F238E27FC236}">
                      <a16:creationId xmlns:a16="http://schemas.microsoft.com/office/drawing/2014/main" xmlns="" id="{12490F9B-FB87-45F1-A048-F26E4DF60104}"/>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3" name="Serbest Biçim 55">
                  <a:extLst>
                    <a:ext uri="{FF2B5EF4-FFF2-40B4-BE49-F238E27FC236}">
                      <a16:creationId xmlns:a16="http://schemas.microsoft.com/office/drawing/2014/main" xmlns="" id="{ED29BD96-322D-441F-8723-A244E385C768}"/>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4" name="Serbest Biçim 56">
                  <a:extLst>
                    <a:ext uri="{FF2B5EF4-FFF2-40B4-BE49-F238E27FC236}">
                      <a16:creationId xmlns:a16="http://schemas.microsoft.com/office/drawing/2014/main" xmlns="" id="{12A979C9-1E21-4224-8186-D56A43416B2E}"/>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5" name="Serbest Biçim 57">
                  <a:extLst>
                    <a:ext uri="{FF2B5EF4-FFF2-40B4-BE49-F238E27FC236}">
                      <a16:creationId xmlns:a16="http://schemas.microsoft.com/office/drawing/2014/main" xmlns="" id="{4C28B611-F508-45EE-8020-1CE7F7A1A900}"/>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6" name="Serbest Biçim 58">
                  <a:extLst>
                    <a:ext uri="{FF2B5EF4-FFF2-40B4-BE49-F238E27FC236}">
                      <a16:creationId xmlns:a16="http://schemas.microsoft.com/office/drawing/2014/main" xmlns="" id="{AF4C9167-BFD2-45F0-9DFA-B1DBC38EEBF6}"/>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7" name="Serbest Biçim 59">
                  <a:extLst>
                    <a:ext uri="{FF2B5EF4-FFF2-40B4-BE49-F238E27FC236}">
                      <a16:creationId xmlns:a16="http://schemas.microsoft.com/office/drawing/2014/main" xmlns="" id="{B92534F5-81A6-409F-9208-4D156BCC6A8B}"/>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8" name="Serbest Biçim 60">
                  <a:extLst>
                    <a:ext uri="{FF2B5EF4-FFF2-40B4-BE49-F238E27FC236}">
                      <a16:creationId xmlns:a16="http://schemas.microsoft.com/office/drawing/2014/main" xmlns="" id="{8B568527-EB6A-4499-921B-846D5294BAA4}"/>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9" name="Serbest Biçim 61">
                  <a:extLst>
                    <a:ext uri="{FF2B5EF4-FFF2-40B4-BE49-F238E27FC236}">
                      <a16:creationId xmlns:a16="http://schemas.microsoft.com/office/drawing/2014/main" xmlns="" id="{9F1AE21B-1A94-4AAA-A046-5911CCF89AC1}"/>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0" name="Serbest Biçim 62">
                  <a:extLst>
                    <a:ext uri="{FF2B5EF4-FFF2-40B4-BE49-F238E27FC236}">
                      <a16:creationId xmlns:a16="http://schemas.microsoft.com/office/drawing/2014/main" xmlns="" id="{5429543A-576F-42C9-AA79-8E1E174B39E6}"/>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1" name="Serbest Biçim 63">
                  <a:extLst>
                    <a:ext uri="{FF2B5EF4-FFF2-40B4-BE49-F238E27FC236}">
                      <a16:creationId xmlns:a16="http://schemas.microsoft.com/office/drawing/2014/main" xmlns="" id="{CACE743D-3165-49F3-9403-EE99FD20F52B}"/>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2" name="Serbest Biçim 64">
                  <a:extLst>
                    <a:ext uri="{FF2B5EF4-FFF2-40B4-BE49-F238E27FC236}">
                      <a16:creationId xmlns:a16="http://schemas.microsoft.com/office/drawing/2014/main" xmlns="" id="{21B2E746-C75B-4AD7-99FE-756112433512}"/>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3" name="Serbest Biçim 65">
                  <a:extLst>
                    <a:ext uri="{FF2B5EF4-FFF2-40B4-BE49-F238E27FC236}">
                      <a16:creationId xmlns:a16="http://schemas.microsoft.com/office/drawing/2014/main" xmlns="" id="{12B94670-6C57-469A-9C1D-9E22A4241581}"/>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4" name="Serbest Biçim 66">
                  <a:extLst>
                    <a:ext uri="{FF2B5EF4-FFF2-40B4-BE49-F238E27FC236}">
                      <a16:creationId xmlns:a16="http://schemas.microsoft.com/office/drawing/2014/main" xmlns="" id="{A1349D45-5E2A-4296-B48F-E99946D2C88A}"/>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5" name="Serbest Biçim 67">
                  <a:extLst>
                    <a:ext uri="{FF2B5EF4-FFF2-40B4-BE49-F238E27FC236}">
                      <a16:creationId xmlns:a16="http://schemas.microsoft.com/office/drawing/2014/main" xmlns="" id="{D54BD95C-A980-4AE4-B8D6-A05DB12FFA09}"/>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6" name="Serbest Biçim 68">
                  <a:extLst>
                    <a:ext uri="{FF2B5EF4-FFF2-40B4-BE49-F238E27FC236}">
                      <a16:creationId xmlns:a16="http://schemas.microsoft.com/office/drawing/2014/main" xmlns="" id="{FEBB078E-902E-41C8-9C34-83E491F4F46B}"/>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7" name="Serbest Biçim 69">
                  <a:extLst>
                    <a:ext uri="{FF2B5EF4-FFF2-40B4-BE49-F238E27FC236}">
                      <a16:creationId xmlns:a16="http://schemas.microsoft.com/office/drawing/2014/main" xmlns="" id="{61224530-763C-45DB-B4E7-CAEA1D1778A9}"/>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8" name="Serbest Biçim 70">
                  <a:extLst>
                    <a:ext uri="{FF2B5EF4-FFF2-40B4-BE49-F238E27FC236}">
                      <a16:creationId xmlns:a16="http://schemas.microsoft.com/office/drawing/2014/main" xmlns="" id="{9CA8D5CE-B610-4D9A-AA42-4EEAD3BF973E}"/>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9" name="Serbest Biçim 71">
                  <a:extLst>
                    <a:ext uri="{FF2B5EF4-FFF2-40B4-BE49-F238E27FC236}">
                      <a16:creationId xmlns:a16="http://schemas.microsoft.com/office/drawing/2014/main" xmlns="" id="{649E5306-059A-413E-9419-B12090351E83}"/>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0" name="Serbest Biçim 72">
                  <a:extLst>
                    <a:ext uri="{FF2B5EF4-FFF2-40B4-BE49-F238E27FC236}">
                      <a16:creationId xmlns:a16="http://schemas.microsoft.com/office/drawing/2014/main" xmlns="" id="{7CF5C6AE-8032-4F31-8A49-367037681C25}"/>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1" name="Serbest Biçim 73">
                  <a:extLst>
                    <a:ext uri="{FF2B5EF4-FFF2-40B4-BE49-F238E27FC236}">
                      <a16:creationId xmlns:a16="http://schemas.microsoft.com/office/drawing/2014/main" xmlns="" id="{E6D1E196-29CE-4E08-B712-5C4086FFDE3C}"/>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2" name="Serbest Biçim 74">
                  <a:extLst>
                    <a:ext uri="{FF2B5EF4-FFF2-40B4-BE49-F238E27FC236}">
                      <a16:creationId xmlns:a16="http://schemas.microsoft.com/office/drawing/2014/main" xmlns="" id="{76AD7459-1C74-4299-AF16-F2A712CDF61E}"/>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3" name="Serbest Biçim 75">
                  <a:extLst>
                    <a:ext uri="{FF2B5EF4-FFF2-40B4-BE49-F238E27FC236}">
                      <a16:creationId xmlns:a16="http://schemas.microsoft.com/office/drawing/2014/main" xmlns="" id="{DDAFD425-D44E-470B-A90B-5B2967700756}"/>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4" name="Serbest Biçim 76">
                  <a:extLst>
                    <a:ext uri="{FF2B5EF4-FFF2-40B4-BE49-F238E27FC236}">
                      <a16:creationId xmlns:a16="http://schemas.microsoft.com/office/drawing/2014/main" xmlns="" id="{8BC367A2-4143-439D-97A4-3C18485544DD}"/>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5" name="Serbest Biçim 77">
                  <a:extLst>
                    <a:ext uri="{FF2B5EF4-FFF2-40B4-BE49-F238E27FC236}">
                      <a16:creationId xmlns:a16="http://schemas.microsoft.com/office/drawing/2014/main" xmlns="" id="{AC95767D-4619-46FA-8A5B-F92B17F07621}"/>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6" name="Serbest Biçim 78">
                  <a:extLst>
                    <a:ext uri="{FF2B5EF4-FFF2-40B4-BE49-F238E27FC236}">
                      <a16:creationId xmlns:a16="http://schemas.microsoft.com/office/drawing/2014/main" xmlns="" id="{5C63E5F9-4668-4B4B-BF7C-757A6C972374}"/>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7" name="Serbest Biçim 79">
                  <a:extLst>
                    <a:ext uri="{FF2B5EF4-FFF2-40B4-BE49-F238E27FC236}">
                      <a16:creationId xmlns:a16="http://schemas.microsoft.com/office/drawing/2014/main" xmlns="" id="{E073E066-43E1-446C-93E1-12F8089B70CB}"/>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8" name="Serbest Biçim 80">
                  <a:extLst>
                    <a:ext uri="{FF2B5EF4-FFF2-40B4-BE49-F238E27FC236}">
                      <a16:creationId xmlns:a16="http://schemas.microsoft.com/office/drawing/2014/main" xmlns="" id="{EE8FF18C-718A-4DC3-9A80-C3348B42B559}"/>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9" name="Serbest Biçim 81">
                  <a:extLst>
                    <a:ext uri="{FF2B5EF4-FFF2-40B4-BE49-F238E27FC236}">
                      <a16:creationId xmlns:a16="http://schemas.microsoft.com/office/drawing/2014/main" xmlns="" id="{E89656F1-13B9-4AA1-A6BE-1C14DB7382CD}"/>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0" name="Serbest Biçim 82">
                  <a:extLst>
                    <a:ext uri="{FF2B5EF4-FFF2-40B4-BE49-F238E27FC236}">
                      <a16:creationId xmlns:a16="http://schemas.microsoft.com/office/drawing/2014/main" xmlns="" id="{5731202E-7023-425C-A60C-BBF83D2BE807}"/>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1" name="Serbest Biçim 83">
                  <a:extLst>
                    <a:ext uri="{FF2B5EF4-FFF2-40B4-BE49-F238E27FC236}">
                      <a16:creationId xmlns:a16="http://schemas.microsoft.com/office/drawing/2014/main" xmlns="" id="{C30C2971-F690-4877-A2F1-3FB739868458}"/>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2" name="Serbest Biçim 84">
                  <a:extLst>
                    <a:ext uri="{FF2B5EF4-FFF2-40B4-BE49-F238E27FC236}">
                      <a16:creationId xmlns:a16="http://schemas.microsoft.com/office/drawing/2014/main" xmlns="" id="{06DFB248-BB41-4BBC-B12C-D1581CD2C5A9}"/>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3" name="Serbest Biçim 85">
                  <a:extLst>
                    <a:ext uri="{FF2B5EF4-FFF2-40B4-BE49-F238E27FC236}">
                      <a16:creationId xmlns:a16="http://schemas.microsoft.com/office/drawing/2014/main" xmlns="" id="{158ADF14-FD93-4F18-888F-536A9CDF6BEE}"/>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nvGrpSpPr>
            <p:cNvPr id="7" name="Grup 615"/>
            <p:cNvGrpSpPr>
              <a:grpSpLocks/>
            </p:cNvGrpSpPr>
            <p:nvPr/>
          </p:nvGrpSpPr>
          <p:grpSpPr bwMode="auto">
            <a:xfrm rot="10800000">
              <a:off x="4417839" y="2091906"/>
              <a:ext cx="5294376" cy="4114800"/>
              <a:chOff x="3310555" y="716546"/>
              <a:chExt cx="5294376" cy="4114800"/>
            </a:xfrm>
          </p:grpSpPr>
          <p:grpSp>
            <p:nvGrpSpPr>
              <p:cNvPr id="8" name="Grup 616">
                <a:extLst>
                  <a:ext uri="{FF2B5EF4-FFF2-40B4-BE49-F238E27FC236}">
                    <a16:creationId xmlns:a16="http://schemas.microsoft.com/office/drawing/2014/main" xmlns="" id="{FBF47C22-2467-4935-AF59-CE659C8F7B75}"/>
                  </a:ext>
                </a:extLst>
              </p:cNvPr>
              <p:cNvGrpSpPr/>
              <p:nvPr/>
            </p:nvGrpSpPr>
            <p:grpSpPr bwMode="invGray">
              <a:xfrm flipH="1">
                <a:off x="3310555" y="737968"/>
                <a:ext cx="5294376" cy="54864"/>
                <a:chOff x="1522413" y="1514475"/>
                <a:chExt cx="10569575" cy="64008"/>
              </a:xfrm>
              <a:solidFill>
                <a:schemeClr val="accent1"/>
              </a:solidFill>
            </p:grpSpPr>
            <p:sp>
              <p:nvSpPr>
                <p:cNvPr id="84" name="Serbest Biçim 692">
                  <a:extLst>
                    <a:ext uri="{FF2B5EF4-FFF2-40B4-BE49-F238E27FC236}">
                      <a16:creationId xmlns:a16="http://schemas.microsoft.com/office/drawing/2014/main" xmlns="" id="{C9F745FB-EA99-4E9F-ADAF-455CCE90C96D}"/>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5" name="Serbest Biçim 693">
                  <a:extLst>
                    <a:ext uri="{FF2B5EF4-FFF2-40B4-BE49-F238E27FC236}">
                      <a16:creationId xmlns:a16="http://schemas.microsoft.com/office/drawing/2014/main" xmlns="" id="{ED92C742-3620-4FAF-9223-5C23C9BA8940}"/>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6" name="Serbest Biçim 694">
                  <a:extLst>
                    <a:ext uri="{FF2B5EF4-FFF2-40B4-BE49-F238E27FC236}">
                      <a16:creationId xmlns:a16="http://schemas.microsoft.com/office/drawing/2014/main" xmlns="" id="{07B35FE7-DDA0-4DE5-858B-AC0A498AE5E0}"/>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7" name="Serbest Biçim 15">
                  <a:extLst>
                    <a:ext uri="{FF2B5EF4-FFF2-40B4-BE49-F238E27FC236}">
                      <a16:creationId xmlns:a16="http://schemas.microsoft.com/office/drawing/2014/main" xmlns="" id="{9FFF2923-08A5-432A-A350-3328ECAA3461}"/>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8" name="Serbest Biçim 16">
                  <a:extLst>
                    <a:ext uri="{FF2B5EF4-FFF2-40B4-BE49-F238E27FC236}">
                      <a16:creationId xmlns:a16="http://schemas.microsoft.com/office/drawing/2014/main" xmlns="" id="{13FD06CD-D8CF-419D-B2C1-9EE3E81BE3CF}"/>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9" name="Serbest Biçim 17">
                  <a:extLst>
                    <a:ext uri="{FF2B5EF4-FFF2-40B4-BE49-F238E27FC236}">
                      <a16:creationId xmlns:a16="http://schemas.microsoft.com/office/drawing/2014/main" xmlns="" id="{1AEBD3A1-ECBA-4F21-99C1-B6D76956F462}"/>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0" name="Serbest Biçim 18">
                  <a:extLst>
                    <a:ext uri="{FF2B5EF4-FFF2-40B4-BE49-F238E27FC236}">
                      <a16:creationId xmlns:a16="http://schemas.microsoft.com/office/drawing/2014/main" xmlns="" id="{601C3FD7-878E-47B3-9C0F-E0777B690D52}"/>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1" name="Serbest Biçim 19">
                  <a:extLst>
                    <a:ext uri="{FF2B5EF4-FFF2-40B4-BE49-F238E27FC236}">
                      <a16:creationId xmlns:a16="http://schemas.microsoft.com/office/drawing/2014/main" xmlns="" id="{8070A759-DD40-4277-A12B-31897D571759}"/>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2" name="Serbest Biçim 20">
                  <a:extLst>
                    <a:ext uri="{FF2B5EF4-FFF2-40B4-BE49-F238E27FC236}">
                      <a16:creationId xmlns:a16="http://schemas.microsoft.com/office/drawing/2014/main" xmlns="" id="{D9605392-9067-42B0-887B-DB0087FF8F3F}"/>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3" name="Serbest Biçim 21">
                  <a:extLst>
                    <a:ext uri="{FF2B5EF4-FFF2-40B4-BE49-F238E27FC236}">
                      <a16:creationId xmlns:a16="http://schemas.microsoft.com/office/drawing/2014/main" xmlns="" id="{219AC270-964E-4392-AB10-2AC416ED3E0B}"/>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4" name="Serbest Biçim 22">
                  <a:extLst>
                    <a:ext uri="{FF2B5EF4-FFF2-40B4-BE49-F238E27FC236}">
                      <a16:creationId xmlns:a16="http://schemas.microsoft.com/office/drawing/2014/main" xmlns="" id="{89099B2C-90C6-4C55-B167-66BEACA09A2F}"/>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5" name="Serbest Biçim 23">
                  <a:extLst>
                    <a:ext uri="{FF2B5EF4-FFF2-40B4-BE49-F238E27FC236}">
                      <a16:creationId xmlns:a16="http://schemas.microsoft.com/office/drawing/2014/main" xmlns="" id="{8B908156-5023-4111-86CD-CC72049739A6}"/>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6" name="Serbest Biçim 24">
                  <a:extLst>
                    <a:ext uri="{FF2B5EF4-FFF2-40B4-BE49-F238E27FC236}">
                      <a16:creationId xmlns:a16="http://schemas.microsoft.com/office/drawing/2014/main" xmlns="" id="{C065B832-4014-4CE7-BF4E-538614D052D3}"/>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7" name="Serbest Biçim 25">
                  <a:extLst>
                    <a:ext uri="{FF2B5EF4-FFF2-40B4-BE49-F238E27FC236}">
                      <a16:creationId xmlns:a16="http://schemas.microsoft.com/office/drawing/2014/main" xmlns="" id="{1247BEBC-395C-446B-885D-4FBE39F58C72}"/>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8" name="Serbest Biçim 26">
                  <a:extLst>
                    <a:ext uri="{FF2B5EF4-FFF2-40B4-BE49-F238E27FC236}">
                      <a16:creationId xmlns:a16="http://schemas.microsoft.com/office/drawing/2014/main" xmlns="" id="{576FBCE5-A849-4B2E-BBD2-47DF0CB8371E}"/>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99" name="Serbest Biçim 27">
                  <a:extLst>
                    <a:ext uri="{FF2B5EF4-FFF2-40B4-BE49-F238E27FC236}">
                      <a16:creationId xmlns:a16="http://schemas.microsoft.com/office/drawing/2014/main" xmlns="" id="{5B183465-DA18-42B3-983D-6E913F7AA624}"/>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0" name="Serbest Biçim 28">
                  <a:extLst>
                    <a:ext uri="{FF2B5EF4-FFF2-40B4-BE49-F238E27FC236}">
                      <a16:creationId xmlns:a16="http://schemas.microsoft.com/office/drawing/2014/main" xmlns="" id="{C64226B5-97FE-40FA-B01E-A044262E64C3}"/>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1" name="Serbest Biçim 29">
                  <a:extLst>
                    <a:ext uri="{FF2B5EF4-FFF2-40B4-BE49-F238E27FC236}">
                      <a16:creationId xmlns:a16="http://schemas.microsoft.com/office/drawing/2014/main" xmlns="" id="{BD91EB77-2CFD-41DA-9DB8-BBC1FF1C157D}"/>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2" name="Serbest Biçim 30">
                  <a:extLst>
                    <a:ext uri="{FF2B5EF4-FFF2-40B4-BE49-F238E27FC236}">
                      <a16:creationId xmlns:a16="http://schemas.microsoft.com/office/drawing/2014/main" xmlns="" id="{AB673655-F25D-40C4-8EF9-65A032D33046}"/>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3" name="Serbest Biçim 31">
                  <a:extLst>
                    <a:ext uri="{FF2B5EF4-FFF2-40B4-BE49-F238E27FC236}">
                      <a16:creationId xmlns:a16="http://schemas.microsoft.com/office/drawing/2014/main" xmlns="" id="{AC7B23A7-F4FC-45A2-BA0D-380D04DB7774}"/>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4" name="Serbest Biçim 32">
                  <a:extLst>
                    <a:ext uri="{FF2B5EF4-FFF2-40B4-BE49-F238E27FC236}">
                      <a16:creationId xmlns:a16="http://schemas.microsoft.com/office/drawing/2014/main" xmlns="" id="{383D3E62-F8F9-4C50-9C78-77DD12CC606C}"/>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5" name="Serbest Biçim 33">
                  <a:extLst>
                    <a:ext uri="{FF2B5EF4-FFF2-40B4-BE49-F238E27FC236}">
                      <a16:creationId xmlns:a16="http://schemas.microsoft.com/office/drawing/2014/main" xmlns="" id="{456B65C5-983F-4EF5-97F4-16B9C4B68EC2}"/>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6" name="Serbest Biçim 34">
                  <a:extLst>
                    <a:ext uri="{FF2B5EF4-FFF2-40B4-BE49-F238E27FC236}">
                      <a16:creationId xmlns:a16="http://schemas.microsoft.com/office/drawing/2014/main" xmlns="" id="{430B7409-911E-4CBA-9349-AB468BBA5264}"/>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7" name="Serbest Biçim 35">
                  <a:extLst>
                    <a:ext uri="{FF2B5EF4-FFF2-40B4-BE49-F238E27FC236}">
                      <a16:creationId xmlns:a16="http://schemas.microsoft.com/office/drawing/2014/main" xmlns="" id="{0F2B9E45-37CF-495E-934C-70BEE3DF9E20}"/>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8" name="Serbest Biçim 36">
                  <a:extLst>
                    <a:ext uri="{FF2B5EF4-FFF2-40B4-BE49-F238E27FC236}">
                      <a16:creationId xmlns:a16="http://schemas.microsoft.com/office/drawing/2014/main" xmlns="" id="{39999DEC-0016-4DF7-8716-9213742F59D2}"/>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09" name="Serbest Biçim 37">
                  <a:extLst>
                    <a:ext uri="{FF2B5EF4-FFF2-40B4-BE49-F238E27FC236}">
                      <a16:creationId xmlns:a16="http://schemas.microsoft.com/office/drawing/2014/main" xmlns="" id="{D71817AB-38F2-43EF-87E4-A8873CE49802}"/>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0" name="Serbest Biçim 38">
                  <a:extLst>
                    <a:ext uri="{FF2B5EF4-FFF2-40B4-BE49-F238E27FC236}">
                      <a16:creationId xmlns:a16="http://schemas.microsoft.com/office/drawing/2014/main" xmlns="" id="{4836F81D-C76B-4E92-B5D7-833A4C18252B}"/>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1" name="Serbest Biçim 39">
                  <a:extLst>
                    <a:ext uri="{FF2B5EF4-FFF2-40B4-BE49-F238E27FC236}">
                      <a16:creationId xmlns:a16="http://schemas.microsoft.com/office/drawing/2014/main" xmlns="" id="{3CA51A86-1567-43B9-99DC-2128AF7EB1FA}"/>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2" name="Serbest Biçim 40">
                  <a:extLst>
                    <a:ext uri="{FF2B5EF4-FFF2-40B4-BE49-F238E27FC236}">
                      <a16:creationId xmlns:a16="http://schemas.microsoft.com/office/drawing/2014/main" xmlns="" id="{6FA0958F-7BDE-4731-8F20-663E56B9DBC0}"/>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3" name="Serbest Biçim 41">
                  <a:extLst>
                    <a:ext uri="{FF2B5EF4-FFF2-40B4-BE49-F238E27FC236}">
                      <a16:creationId xmlns:a16="http://schemas.microsoft.com/office/drawing/2014/main" xmlns="" id="{DE79474A-96B6-4E23-BB79-F9AB5937F3AD}"/>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4" name="Serbest Biçim 42">
                  <a:extLst>
                    <a:ext uri="{FF2B5EF4-FFF2-40B4-BE49-F238E27FC236}">
                      <a16:creationId xmlns:a16="http://schemas.microsoft.com/office/drawing/2014/main" xmlns="" id="{D85797E7-7792-47F4-B44C-54BA22CAB230}"/>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5" name="Serbest Biçim 43">
                  <a:extLst>
                    <a:ext uri="{FF2B5EF4-FFF2-40B4-BE49-F238E27FC236}">
                      <a16:creationId xmlns:a16="http://schemas.microsoft.com/office/drawing/2014/main" xmlns="" id="{4A297D3E-EB71-47F3-8989-9BF1B56FF9BF}"/>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6" name="Serbest Biçim 44">
                  <a:extLst>
                    <a:ext uri="{FF2B5EF4-FFF2-40B4-BE49-F238E27FC236}">
                      <a16:creationId xmlns:a16="http://schemas.microsoft.com/office/drawing/2014/main" xmlns="" id="{7606AB20-CBC1-4EF3-9A8C-04989445B6DB}"/>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7" name="Serbest Biçim 45">
                  <a:extLst>
                    <a:ext uri="{FF2B5EF4-FFF2-40B4-BE49-F238E27FC236}">
                      <a16:creationId xmlns:a16="http://schemas.microsoft.com/office/drawing/2014/main" xmlns="" id="{3E706B0B-A075-4A0F-B7FD-23E95130E52A}"/>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8" name="Serbest Biçim 46">
                  <a:extLst>
                    <a:ext uri="{FF2B5EF4-FFF2-40B4-BE49-F238E27FC236}">
                      <a16:creationId xmlns:a16="http://schemas.microsoft.com/office/drawing/2014/main" xmlns="" id="{F7CEF237-57AF-4412-A1A8-B2070F39435F}"/>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9" name="Serbest Biçim 47">
                  <a:extLst>
                    <a:ext uri="{FF2B5EF4-FFF2-40B4-BE49-F238E27FC236}">
                      <a16:creationId xmlns:a16="http://schemas.microsoft.com/office/drawing/2014/main" xmlns="" id="{EAB17841-0322-44E4-BEDD-A2FB80647976}"/>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0" name="Serbest Biçim 48">
                  <a:extLst>
                    <a:ext uri="{FF2B5EF4-FFF2-40B4-BE49-F238E27FC236}">
                      <a16:creationId xmlns:a16="http://schemas.microsoft.com/office/drawing/2014/main" xmlns="" id="{1E8253DA-57CF-4D14-B655-D7DADC261EDA}"/>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1" name="Serbest Biçim 49">
                  <a:extLst>
                    <a:ext uri="{FF2B5EF4-FFF2-40B4-BE49-F238E27FC236}">
                      <a16:creationId xmlns:a16="http://schemas.microsoft.com/office/drawing/2014/main" xmlns="" id="{793FA669-3E2D-42DC-BE25-939E3A03ACB1}"/>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2" name="Serbest Biçim 50">
                  <a:extLst>
                    <a:ext uri="{FF2B5EF4-FFF2-40B4-BE49-F238E27FC236}">
                      <a16:creationId xmlns:a16="http://schemas.microsoft.com/office/drawing/2014/main" xmlns="" id="{3877C0F5-ED91-4A3E-B7F7-C0BC87BD659D}"/>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3" name="Serbest Biçim 51">
                  <a:extLst>
                    <a:ext uri="{FF2B5EF4-FFF2-40B4-BE49-F238E27FC236}">
                      <a16:creationId xmlns:a16="http://schemas.microsoft.com/office/drawing/2014/main" xmlns="" id="{DD28C01E-61BE-48C7-84EC-D0E355AA001F}"/>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4" name="Serbest Biçim 52">
                  <a:extLst>
                    <a:ext uri="{FF2B5EF4-FFF2-40B4-BE49-F238E27FC236}">
                      <a16:creationId xmlns:a16="http://schemas.microsoft.com/office/drawing/2014/main" xmlns="" id="{02ED3E29-F360-4F98-9C40-897FCF1A417A}"/>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5" name="Serbest Biçim 53">
                  <a:extLst>
                    <a:ext uri="{FF2B5EF4-FFF2-40B4-BE49-F238E27FC236}">
                      <a16:creationId xmlns:a16="http://schemas.microsoft.com/office/drawing/2014/main" xmlns="" id="{5F42337B-175D-480C-9751-6106CB881F7E}"/>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6" name="Serbest Biçim 54">
                  <a:extLst>
                    <a:ext uri="{FF2B5EF4-FFF2-40B4-BE49-F238E27FC236}">
                      <a16:creationId xmlns:a16="http://schemas.microsoft.com/office/drawing/2014/main" xmlns="" id="{F844649B-F93A-4D55-ADC9-A40E350DCDE2}"/>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7" name="Serbest Biçim 55">
                  <a:extLst>
                    <a:ext uri="{FF2B5EF4-FFF2-40B4-BE49-F238E27FC236}">
                      <a16:creationId xmlns:a16="http://schemas.microsoft.com/office/drawing/2014/main" xmlns="" id="{E8D5F4AD-35BF-451D-9D23-36FAB40E6946}"/>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8" name="Serbest Biçim 56">
                  <a:extLst>
                    <a:ext uri="{FF2B5EF4-FFF2-40B4-BE49-F238E27FC236}">
                      <a16:creationId xmlns:a16="http://schemas.microsoft.com/office/drawing/2014/main" xmlns="" id="{1D44779B-5A16-4372-8010-AD7D0061F361}"/>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9" name="Serbest Biçim 57">
                  <a:extLst>
                    <a:ext uri="{FF2B5EF4-FFF2-40B4-BE49-F238E27FC236}">
                      <a16:creationId xmlns:a16="http://schemas.microsoft.com/office/drawing/2014/main" xmlns="" id="{27D82FB9-88AA-4754-8954-1487048FD1DD}"/>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0" name="Serbest Biçim 58">
                  <a:extLst>
                    <a:ext uri="{FF2B5EF4-FFF2-40B4-BE49-F238E27FC236}">
                      <a16:creationId xmlns:a16="http://schemas.microsoft.com/office/drawing/2014/main" xmlns="" id="{F4C307CE-B294-4AB1-BF0A-2A98306794C9}"/>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1" name="Serbest Biçim 59">
                  <a:extLst>
                    <a:ext uri="{FF2B5EF4-FFF2-40B4-BE49-F238E27FC236}">
                      <a16:creationId xmlns:a16="http://schemas.microsoft.com/office/drawing/2014/main" xmlns="" id="{E6CE0640-3409-4087-9D49-4836B0275EB1}"/>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2" name="Serbest Biçim 60">
                  <a:extLst>
                    <a:ext uri="{FF2B5EF4-FFF2-40B4-BE49-F238E27FC236}">
                      <a16:creationId xmlns:a16="http://schemas.microsoft.com/office/drawing/2014/main" xmlns="" id="{6B0B9D75-FCCC-4075-A943-8C5491E0DFE9}"/>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3" name="Serbest Biçim 61">
                  <a:extLst>
                    <a:ext uri="{FF2B5EF4-FFF2-40B4-BE49-F238E27FC236}">
                      <a16:creationId xmlns:a16="http://schemas.microsoft.com/office/drawing/2014/main" xmlns="" id="{88C2F3D3-5D43-4717-A19F-EE2FEF96C4E4}"/>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4" name="Serbest Biçim 62">
                  <a:extLst>
                    <a:ext uri="{FF2B5EF4-FFF2-40B4-BE49-F238E27FC236}">
                      <a16:creationId xmlns:a16="http://schemas.microsoft.com/office/drawing/2014/main" xmlns="" id="{74A3068F-8CBE-47B9-8322-6EA999267181}"/>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5" name="Serbest Biçim 63">
                  <a:extLst>
                    <a:ext uri="{FF2B5EF4-FFF2-40B4-BE49-F238E27FC236}">
                      <a16:creationId xmlns:a16="http://schemas.microsoft.com/office/drawing/2014/main" xmlns="" id="{55582FAF-C77A-4C51-A46C-CE57244BF290}"/>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6" name="Serbest Biçim 64">
                  <a:extLst>
                    <a:ext uri="{FF2B5EF4-FFF2-40B4-BE49-F238E27FC236}">
                      <a16:creationId xmlns:a16="http://schemas.microsoft.com/office/drawing/2014/main" xmlns="" id="{4D674AB8-7247-45AB-A134-B4834FDACF0F}"/>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7" name="Serbest Biçim 65">
                  <a:extLst>
                    <a:ext uri="{FF2B5EF4-FFF2-40B4-BE49-F238E27FC236}">
                      <a16:creationId xmlns:a16="http://schemas.microsoft.com/office/drawing/2014/main" xmlns="" id="{E8A838EF-E258-4110-8F8C-A0F1515EAA05}"/>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8" name="Serbest Biçim 66">
                  <a:extLst>
                    <a:ext uri="{FF2B5EF4-FFF2-40B4-BE49-F238E27FC236}">
                      <a16:creationId xmlns:a16="http://schemas.microsoft.com/office/drawing/2014/main" xmlns="" id="{2391CFBC-4781-47FD-8868-5B2798DD0008}"/>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9" name="Serbest Biçim 67">
                  <a:extLst>
                    <a:ext uri="{FF2B5EF4-FFF2-40B4-BE49-F238E27FC236}">
                      <a16:creationId xmlns:a16="http://schemas.microsoft.com/office/drawing/2014/main" xmlns="" id="{6AE69739-D995-4E74-B2D5-C5A53A7BE540}"/>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0" name="Serbest Biçim 68">
                  <a:extLst>
                    <a:ext uri="{FF2B5EF4-FFF2-40B4-BE49-F238E27FC236}">
                      <a16:creationId xmlns:a16="http://schemas.microsoft.com/office/drawing/2014/main" xmlns="" id="{A6B2CFCA-D99B-4FFC-8E78-BA2BCAEDCAA5}"/>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1" name="Serbest Biçim 69">
                  <a:extLst>
                    <a:ext uri="{FF2B5EF4-FFF2-40B4-BE49-F238E27FC236}">
                      <a16:creationId xmlns:a16="http://schemas.microsoft.com/office/drawing/2014/main" xmlns="" id="{1B853869-F504-4A18-930A-42098BA5FEA2}"/>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2" name="Serbest Biçim 70">
                  <a:extLst>
                    <a:ext uri="{FF2B5EF4-FFF2-40B4-BE49-F238E27FC236}">
                      <a16:creationId xmlns:a16="http://schemas.microsoft.com/office/drawing/2014/main" xmlns="" id="{A71F0A97-5D1D-4E58-878D-038DF965088A}"/>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3" name="Serbest Biçim 71">
                  <a:extLst>
                    <a:ext uri="{FF2B5EF4-FFF2-40B4-BE49-F238E27FC236}">
                      <a16:creationId xmlns:a16="http://schemas.microsoft.com/office/drawing/2014/main" xmlns="" id="{73EFFE54-0DF4-49C5-9B3E-A27881E0F93C}"/>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4" name="Serbest Biçim 72">
                  <a:extLst>
                    <a:ext uri="{FF2B5EF4-FFF2-40B4-BE49-F238E27FC236}">
                      <a16:creationId xmlns:a16="http://schemas.microsoft.com/office/drawing/2014/main" xmlns="" id="{ED575F41-8138-48DE-BD3F-3D976B438186}"/>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5" name="Serbest Biçim 73">
                  <a:extLst>
                    <a:ext uri="{FF2B5EF4-FFF2-40B4-BE49-F238E27FC236}">
                      <a16:creationId xmlns:a16="http://schemas.microsoft.com/office/drawing/2014/main" xmlns="" id="{092BFD92-065E-4ADC-8500-10BF7BBF66EC}"/>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6" name="Serbest Biçim 74">
                  <a:extLst>
                    <a:ext uri="{FF2B5EF4-FFF2-40B4-BE49-F238E27FC236}">
                      <a16:creationId xmlns:a16="http://schemas.microsoft.com/office/drawing/2014/main" xmlns="" id="{8003A459-46B4-4403-8F1C-B00229914148}"/>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7" name="Serbest Biçim 75">
                  <a:extLst>
                    <a:ext uri="{FF2B5EF4-FFF2-40B4-BE49-F238E27FC236}">
                      <a16:creationId xmlns:a16="http://schemas.microsoft.com/office/drawing/2014/main" xmlns="" id="{A3B9AD27-5F90-4690-BD90-FE32B0EAAF60}"/>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8" name="Serbest Biçim 76">
                  <a:extLst>
                    <a:ext uri="{FF2B5EF4-FFF2-40B4-BE49-F238E27FC236}">
                      <a16:creationId xmlns:a16="http://schemas.microsoft.com/office/drawing/2014/main" xmlns="" id="{CDA151B9-677E-4882-8513-4A617CEF1A7D}"/>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9" name="Serbest Biçim 77">
                  <a:extLst>
                    <a:ext uri="{FF2B5EF4-FFF2-40B4-BE49-F238E27FC236}">
                      <a16:creationId xmlns:a16="http://schemas.microsoft.com/office/drawing/2014/main" xmlns="" id="{03D98796-42BE-41B0-81B2-FC2B89301B8E}"/>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0" name="Serbest Biçim 78">
                  <a:extLst>
                    <a:ext uri="{FF2B5EF4-FFF2-40B4-BE49-F238E27FC236}">
                      <a16:creationId xmlns:a16="http://schemas.microsoft.com/office/drawing/2014/main" xmlns="" id="{FED42E23-F82D-4E10-B703-7ADCA6FA56DD}"/>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1" name="Serbest Biçim 79">
                  <a:extLst>
                    <a:ext uri="{FF2B5EF4-FFF2-40B4-BE49-F238E27FC236}">
                      <a16:creationId xmlns:a16="http://schemas.microsoft.com/office/drawing/2014/main" xmlns="" id="{0ADC2B30-B2B7-4AD3-A015-22B756395557}"/>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2" name="Serbest Biçim 80">
                  <a:extLst>
                    <a:ext uri="{FF2B5EF4-FFF2-40B4-BE49-F238E27FC236}">
                      <a16:creationId xmlns:a16="http://schemas.microsoft.com/office/drawing/2014/main" xmlns="" id="{87A43C97-BA64-4B1C-A676-AB6D95EB82EE}"/>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3" name="Serbest Biçim 81">
                  <a:extLst>
                    <a:ext uri="{FF2B5EF4-FFF2-40B4-BE49-F238E27FC236}">
                      <a16:creationId xmlns:a16="http://schemas.microsoft.com/office/drawing/2014/main" xmlns="" id="{FF58241F-62B4-4932-BB03-9F371C0BE06C}"/>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4" name="Serbest Biçim 82">
                  <a:extLst>
                    <a:ext uri="{FF2B5EF4-FFF2-40B4-BE49-F238E27FC236}">
                      <a16:creationId xmlns:a16="http://schemas.microsoft.com/office/drawing/2014/main" xmlns="" id="{7D92E3A7-4A5E-406F-9CF2-010EC94DC114}"/>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5" name="Serbest Biçim 83">
                  <a:extLst>
                    <a:ext uri="{FF2B5EF4-FFF2-40B4-BE49-F238E27FC236}">
                      <a16:creationId xmlns:a16="http://schemas.microsoft.com/office/drawing/2014/main" xmlns="" id="{874AE821-F947-4F57-85D4-1B784CD40BFF}"/>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6" name="Serbest Biçim 84">
                  <a:extLst>
                    <a:ext uri="{FF2B5EF4-FFF2-40B4-BE49-F238E27FC236}">
                      <a16:creationId xmlns:a16="http://schemas.microsoft.com/office/drawing/2014/main" xmlns="" id="{727D7B2C-3B6F-49D3-8B1E-76EEF92066E7}"/>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7" name="Serbest Biçim 85">
                  <a:extLst>
                    <a:ext uri="{FF2B5EF4-FFF2-40B4-BE49-F238E27FC236}">
                      <a16:creationId xmlns:a16="http://schemas.microsoft.com/office/drawing/2014/main" xmlns="" id="{BEF09828-FE69-4284-B2E5-F6F1EF3980AE}"/>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nvGrpSpPr>
              <p:cNvPr id="9" name="Grup 617">
                <a:extLst>
                  <a:ext uri="{FF2B5EF4-FFF2-40B4-BE49-F238E27FC236}">
                    <a16:creationId xmlns:a16="http://schemas.microsoft.com/office/drawing/2014/main" xmlns="" id="{CECF3878-2641-4A11-83A1-D07E2C78B723}"/>
                  </a:ext>
                </a:extLst>
              </p:cNvPr>
              <p:cNvGrpSpPr/>
              <p:nvPr/>
            </p:nvGrpSpPr>
            <p:grpSpPr bwMode="invGray">
              <a:xfrm rot="16200000" flipH="1">
                <a:off x="6492229" y="2755658"/>
                <a:ext cx="4114800" cy="36576"/>
                <a:chOff x="1522413" y="1514475"/>
                <a:chExt cx="10569575" cy="64008"/>
              </a:xfrm>
              <a:solidFill>
                <a:schemeClr val="accent1"/>
              </a:solidFill>
            </p:grpSpPr>
            <p:sp>
              <p:nvSpPr>
                <p:cNvPr id="10" name="Serbest Biçim 618">
                  <a:extLst>
                    <a:ext uri="{FF2B5EF4-FFF2-40B4-BE49-F238E27FC236}">
                      <a16:creationId xmlns:a16="http://schemas.microsoft.com/office/drawing/2014/main" xmlns="" id="{34A28696-0918-492C-8451-783D3C51BAC4}"/>
                    </a:ext>
                  </a:extLst>
                </p:cNvPr>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1" name="Serbest Biçim 619">
                  <a:extLst>
                    <a:ext uri="{FF2B5EF4-FFF2-40B4-BE49-F238E27FC236}">
                      <a16:creationId xmlns:a16="http://schemas.microsoft.com/office/drawing/2014/main" xmlns="" id="{7D99E800-DC66-43F7-8DD4-DA835B8579B0}"/>
                    </a:ext>
                  </a:extLst>
                </p:cNvPr>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2" name="Serbest Biçim 620">
                  <a:extLst>
                    <a:ext uri="{FF2B5EF4-FFF2-40B4-BE49-F238E27FC236}">
                      <a16:creationId xmlns:a16="http://schemas.microsoft.com/office/drawing/2014/main" xmlns="" id="{721ADAC5-5497-4636-A6C4-F2CB8EE8B7A2}"/>
                    </a:ext>
                  </a:extLst>
                </p:cNvPr>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3" name="Serbest Biçim 621">
                  <a:extLst>
                    <a:ext uri="{FF2B5EF4-FFF2-40B4-BE49-F238E27FC236}">
                      <a16:creationId xmlns:a16="http://schemas.microsoft.com/office/drawing/2014/main" xmlns="" id="{ABA896B6-5E54-46C2-8E86-52F3B8BEEF4A}"/>
                    </a:ext>
                  </a:extLst>
                </p:cNvPr>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4" name="Serbest Biçim 622">
                  <a:extLst>
                    <a:ext uri="{FF2B5EF4-FFF2-40B4-BE49-F238E27FC236}">
                      <a16:creationId xmlns:a16="http://schemas.microsoft.com/office/drawing/2014/main" xmlns="" id="{39A7456F-5D57-43D4-AEB9-B62B8B037C03}"/>
                    </a:ext>
                  </a:extLst>
                </p:cNvPr>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5" name="Serbest Biçim 623">
                  <a:extLst>
                    <a:ext uri="{FF2B5EF4-FFF2-40B4-BE49-F238E27FC236}">
                      <a16:creationId xmlns:a16="http://schemas.microsoft.com/office/drawing/2014/main" xmlns="" id="{A822C5ED-198E-4265-B5B3-28320C6D34C0}"/>
                    </a:ext>
                  </a:extLst>
                </p:cNvPr>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6" name="Serbest Biçim 624">
                  <a:extLst>
                    <a:ext uri="{FF2B5EF4-FFF2-40B4-BE49-F238E27FC236}">
                      <a16:creationId xmlns:a16="http://schemas.microsoft.com/office/drawing/2014/main" xmlns="" id="{856BEBE4-FC40-4F76-8561-546F53CE54A6}"/>
                    </a:ext>
                  </a:extLst>
                </p:cNvPr>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7" name="Serbest Biçim 625">
                  <a:extLst>
                    <a:ext uri="{FF2B5EF4-FFF2-40B4-BE49-F238E27FC236}">
                      <a16:creationId xmlns:a16="http://schemas.microsoft.com/office/drawing/2014/main" xmlns="" id="{7839115B-31BF-4E24-85B3-0F2599655A12}"/>
                    </a:ext>
                  </a:extLst>
                </p:cNvPr>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8" name="Serbest Biçim 626">
                  <a:extLst>
                    <a:ext uri="{FF2B5EF4-FFF2-40B4-BE49-F238E27FC236}">
                      <a16:creationId xmlns:a16="http://schemas.microsoft.com/office/drawing/2014/main" xmlns="" id="{9C6A8806-1BF5-4721-BFCE-F5D12D90C059}"/>
                    </a:ext>
                  </a:extLst>
                </p:cNvPr>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19" name="Serbest Biçim 627">
                  <a:extLst>
                    <a:ext uri="{FF2B5EF4-FFF2-40B4-BE49-F238E27FC236}">
                      <a16:creationId xmlns:a16="http://schemas.microsoft.com/office/drawing/2014/main" xmlns="" id="{F1718871-2DA7-4818-8961-1ACF694E9EA9}"/>
                    </a:ext>
                  </a:extLst>
                </p:cNvPr>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0" name="Serbest Biçim 628">
                  <a:extLst>
                    <a:ext uri="{FF2B5EF4-FFF2-40B4-BE49-F238E27FC236}">
                      <a16:creationId xmlns:a16="http://schemas.microsoft.com/office/drawing/2014/main" xmlns="" id="{0E2589A2-7D45-429B-B1A4-6DCDC67B1C7E}"/>
                    </a:ext>
                  </a:extLst>
                </p:cNvPr>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1" name="Serbest Biçim 629">
                  <a:extLst>
                    <a:ext uri="{FF2B5EF4-FFF2-40B4-BE49-F238E27FC236}">
                      <a16:creationId xmlns:a16="http://schemas.microsoft.com/office/drawing/2014/main" xmlns="" id="{5AF25841-F73C-4FF6-A46C-7341413CDD56}"/>
                    </a:ext>
                  </a:extLst>
                </p:cNvPr>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2" name="Serbest Biçim 630">
                  <a:extLst>
                    <a:ext uri="{FF2B5EF4-FFF2-40B4-BE49-F238E27FC236}">
                      <a16:creationId xmlns:a16="http://schemas.microsoft.com/office/drawing/2014/main" xmlns="" id="{E0F7501B-1BFE-4E13-87CC-510EBD2DCB09}"/>
                    </a:ext>
                  </a:extLst>
                </p:cNvPr>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3" name="Serbest Biçim 631">
                  <a:extLst>
                    <a:ext uri="{FF2B5EF4-FFF2-40B4-BE49-F238E27FC236}">
                      <a16:creationId xmlns:a16="http://schemas.microsoft.com/office/drawing/2014/main" xmlns="" id="{C1604E75-98AE-403A-AEF4-D30189C31F94}"/>
                    </a:ext>
                  </a:extLst>
                </p:cNvPr>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4" name="Serbest Biçim 632">
                  <a:extLst>
                    <a:ext uri="{FF2B5EF4-FFF2-40B4-BE49-F238E27FC236}">
                      <a16:creationId xmlns:a16="http://schemas.microsoft.com/office/drawing/2014/main" xmlns="" id="{4E4930E3-8D01-482D-A318-491D402BF5C6}"/>
                    </a:ext>
                  </a:extLst>
                </p:cNvPr>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5" name="Serbest Biçim 633">
                  <a:extLst>
                    <a:ext uri="{FF2B5EF4-FFF2-40B4-BE49-F238E27FC236}">
                      <a16:creationId xmlns:a16="http://schemas.microsoft.com/office/drawing/2014/main" xmlns="" id="{7078212C-64B1-4754-9DEA-8D82218BD0D7}"/>
                    </a:ext>
                  </a:extLst>
                </p:cNvPr>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6" name="Serbest Biçim 634">
                  <a:extLst>
                    <a:ext uri="{FF2B5EF4-FFF2-40B4-BE49-F238E27FC236}">
                      <a16:creationId xmlns:a16="http://schemas.microsoft.com/office/drawing/2014/main" xmlns="" id="{778B8852-20CC-4B2C-A18D-5F1721369BAE}"/>
                    </a:ext>
                  </a:extLst>
                </p:cNvPr>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7" name="Serbest Biçim 635">
                  <a:extLst>
                    <a:ext uri="{FF2B5EF4-FFF2-40B4-BE49-F238E27FC236}">
                      <a16:creationId xmlns:a16="http://schemas.microsoft.com/office/drawing/2014/main" xmlns="" id="{39518582-8E1E-482D-8670-C4F4FACDA4EF}"/>
                    </a:ext>
                  </a:extLst>
                </p:cNvPr>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8" name="Serbest Biçim 636">
                  <a:extLst>
                    <a:ext uri="{FF2B5EF4-FFF2-40B4-BE49-F238E27FC236}">
                      <a16:creationId xmlns:a16="http://schemas.microsoft.com/office/drawing/2014/main" xmlns="" id="{1FF74B53-B9F6-4D25-BF20-1CF9CC3A31B4}"/>
                    </a:ext>
                  </a:extLst>
                </p:cNvPr>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29" name="Serbest Biçim 637">
                  <a:extLst>
                    <a:ext uri="{FF2B5EF4-FFF2-40B4-BE49-F238E27FC236}">
                      <a16:creationId xmlns:a16="http://schemas.microsoft.com/office/drawing/2014/main" xmlns="" id="{CC00C900-3572-4019-BFDB-340345A45AE0}"/>
                    </a:ext>
                  </a:extLst>
                </p:cNvPr>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0" name="Serbest Biçim 638">
                  <a:extLst>
                    <a:ext uri="{FF2B5EF4-FFF2-40B4-BE49-F238E27FC236}">
                      <a16:creationId xmlns:a16="http://schemas.microsoft.com/office/drawing/2014/main" xmlns="" id="{7A3D25C7-6DDA-4B4A-997B-DF0AFA6263E6}"/>
                    </a:ext>
                  </a:extLst>
                </p:cNvPr>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1" name="Serbest Biçim 639">
                  <a:extLst>
                    <a:ext uri="{FF2B5EF4-FFF2-40B4-BE49-F238E27FC236}">
                      <a16:creationId xmlns:a16="http://schemas.microsoft.com/office/drawing/2014/main" xmlns="" id="{1EDDA055-651F-4350-9A51-FA9A7DE2B344}"/>
                    </a:ext>
                  </a:extLst>
                </p:cNvPr>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2" name="Serbest Biçim 640">
                  <a:extLst>
                    <a:ext uri="{FF2B5EF4-FFF2-40B4-BE49-F238E27FC236}">
                      <a16:creationId xmlns:a16="http://schemas.microsoft.com/office/drawing/2014/main" xmlns="" id="{1666BDC7-E6BC-4B70-8167-940DE506C898}"/>
                    </a:ext>
                  </a:extLst>
                </p:cNvPr>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3" name="Serbest Biçim 641">
                  <a:extLst>
                    <a:ext uri="{FF2B5EF4-FFF2-40B4-BE49-F238E27FC236}">
                      <a16:creationId xmlns:a16="http://schemas.microsoft.com/office/drawing/2014/main" xmlns="" id="{F138BAF4-74C7-40F2-8A8B-BD3AA37B8E05}"/>
                    </a:ext>
                  </a:extLst>
                </p:cNvPr>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4" name="Serbest Biçim 642">
                  <a:extLst>
                    <a:ext uri="{FF2B5EF4-FFF2-40B4-BE49-F238E27FC236}">
                      <a16:creationId xmlns:a16="http://schemas.microsoft.com/office/drawing/2014/main" xmlns="" id="{55F337C9-22A0-4DF9-9C7E-DFAF2FB24724}"/>
                    </a:ext>
                  </a:extLst>
                </p:cNvPr>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5" name="Serbest Biçim 643">
                  <a:extLst>
                    <a:ext uri="{FF2B5EF4-FFF2-40B4-BE49-F238E27FC236}">
                      <a16:creationId xmlns:a16="http://schemas.microsoft.com/office/drawing/2014/main" xmlns="" id="{14D771A0-DBBF-443D-9D13-537CCF5D843B}"/>
                    </a:ext>
                  </a:extLst>
                </p:cNvPr>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6" name="Serbest Biçim 644">
                  <a:extLst>
                    <a:ext uri="{FF2B5EF4-FFF2-40B4-BE49-F238E27FC236}">
                      <a16:creationId xmlns:a16="http://schemas.microsoft.com/office/drawing/2014/main" xmlns="" id="{3AC12638-80BA-447D-BEAA-26DFC29C8ED7}"/>
                    </a:ext>
                  </a:extLst>
                </p:cNvPr>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7" name="Serbest Biçim 645">
                  <a:extLst>
                    <a:ext uri="{FF2B5EF4-FFF2-40B4-BE49-F238E27FC236}">
                      <a16:creationId xmlns:a16="http://schemas.microsoft.com/office/drawing/2014/main" xmlns="" id="{01C2777D-685D-4A47-BA1E-ABB0DE4C0B8F}"/>
                    </a:ext>
                  </a:extLst>
                </p:cNvPr>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8" name="Serbest Biçim 646">
                  <a:extLst>
                    <a:ext uri="{FF2B5EF4-FFF2-40B4-BE49-F238E27FC236}">
                      <a16:creationId xmlns:a16="http://schemas.microsoft.com/office/drawing/2014/main" xmlns="" id="{393F60C2-7523-4749-A9D8-C307975A78A2}"/>
                    </a:ext>
                  </a:extLst>
                </p:cNvPr>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39" name="Serbest Biçim 647">
                  <a:extLst>
                    <a:ext uri="{FF2B5EF4-FFF2-40B4-BE49-F238E27FC236}">
                      <a16:creationId xmlns:a16="http://schemas.microsoft.com/office/drawing/2014/main" xmlns="" id="{A466F478-4461-4A6E-979D-3F514F30525A}"/>
                    </a:ext>
                  </a:extLst>
                </p:cNvPr>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0" name="Serbest Biçim 648">
                  <a:extLst>
                    <a:ext uri="{FF2B5EF4-FFF2-40B4-BE49-F238E27FC236}">
                      <a16:creationId xmlns:a16="http://schemas.microsoft.com/office/drawing/2014/main" xmlns="" id="{5E881FC1-1B9E-42D0-8CDA-BBAAF2C5539D}"/>
                    </a:ext>
                  </a:extLst>
                </p:cNvPr>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1" name="Serbest Biçim 649">
                  <a:extLst>
                    <a:ext uri="{FF2B5EF4-FFF2-40B4-BE49-F238E27FC236}">
                      <a16:creationId xmlns:a16="http://schemas.microsoft.com/office/drawing/2014/main" xmlns="" id="{3B68245B-5A62-4C0B-911C-C1235CD9AC97}"/>
                    </a:ext>
                  </a:extLst>
                </p:cNvPr>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2" name="Serbest Biçim 650">
                  <a:extLst>
                    <a:ext uri="{FF2B5EF4-FFF2-40B4-BE49-F238E27FC236}">
                      <a16:creationId xmlns:a16="http://schemas.microsoft.com/office/drawing/2014/main" xmlns="" id="{7DFCC9E3-8DEE-4858-9945-0F206EF2D222}"/>
                    </a:ext>
                  </a:extLst>
                </p:cNvPr>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3" name="Serbest Biçim 651">
                  <a:extLst>
                    <a:ext uri="{FF2B5EF4-FFF2-40B4-BE49-F238E27FC236}">
                      <a16:creationId xmlns:a16="http://schemas.microsoft.com/office/drawing/2014/main" xmlns="" id="{5B553B94-E721-4C9F-958E-CCD1A0CA2A22}"/>
                    </a:ext>
                  </a:extLst>
                </p:cNvPr>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4" name="Serbest Biçim 652">
                  <a:extLst>
                    <a:ext uri="{FF2B5EF4-FFF2-40B4-BE49-F238E27FC236}">
                      <a16:creationId xmlns:a16="http://schemas.microsoft.com/office/drawing/2014/main" xmlns="" id="{4952723F-884E-49D3-B44C-ED9CC852974C}"/>
                    </a:ext>
                  </a:extLst>
                </p:cNvPr>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5" name="Serbest Biçim 653">
                  <a:extLst>
                    <a:ext uri="{FF2B5EF4-FFF2-40B4-BE49-F238E27FC236}">
                      <a16:creationId xmlns:a16="http://schemas.microsoft.com/office/drawing/2014/main" xmlns="" id="{EBCC48A3-87F3-460D-AF84-4D4BEB678859}"/>
                    </a:ext>
                  </a:extLst>
                </p:cNvPr>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6" name="Serbest Biçim 654">
                  <a:extLst>
                    <a:ext uri="{FF2B5EF4-FFF2-40B4-BE49-F238E27FC236}">
                      <a16:creationId xmlns:a16="http://schemas.microsoft.com/office/drawing/2014/main" xmlns="" id="{3CFE46F2-7642-4BAA-9AF9-50E15E70C392}"/>
                    </a:ext>
                  </a:extLst>
                </p:cNvPr>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7" name="Serbest Biçim 655">
                  <a:extLst>
                    <a:ext uri="{FF2B5EF4-FFF2-40B4-BE49-F238E27FC236}">
                      <a16:creationId xmlns:a16="http://schemas.microsoft.com/office/drawing/2014/main" xmlns="" id="{4BBD0034-5B10-4919-B70A-8B6010EAC810}"/>
                    </a:ext>
                  </a:extLst>
                </p:cNvPr>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8" name="Serbest Biçim 656">
                  <a:extLst>
                    <a:ext uri="{FF2B5EF4-FFF2-40B4-BE49-F238E27FC236}">
                      <a16:creationId xmlns:a16="http://schemas.microsoft.com/office/drawing/2014/main" xmlns="" id="{2C5CA9C8-EDE1-4C6F-89C8-9F87A823EC85}"/>
                    </a:ext>
                  </a:extLst>
                </p:cNvPr>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49" name="Serbest Biçim 657">
                  <a:extLst>
                    <a:ext uri="{FF2B5EF4-FFF2-40B4-BE49-F238E27FC236}">
                      <a16:creationId xmlns:a16="http://schemas.microsoft.com/office/drawing/2014/main" xmlns="" id="{6A292BF5-C7B1-427D-996C-C25E18EF398A}"/>
                    </a:ext>
                  </a:extLst>
                </p:cNvPr>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0" name="Serbest Biçim 658">
                  <a:extLst>
                    <a:ext uri="{FF2B5EF4-FFF2-40B4-BE49-F238E27FC236}">
                      <a16:creationId xmlns:a16="http://schemas.microsoft.com/office/drawing/2014/main" xmlns="" id="{EC045922-DB37-425B-BAE4-D0728F87AA72}"/>
                    </a:ext>
                  </a:extLst>
                </p:cNvPr>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1" name="Serbest Biçim 659">
                  <a:extLst>
                    <a:ext uri="{FF2B5EF4-FFF2-40B4-BE49-F238E27FC236}">
                      <a16:creationId xmlns:a16="http://schemas.microsoft.com/office/drawing/2014/main" xmlns="" id="{C423818C-D224-4DF9-A768-81DCDCFE7760}"/>
                    </a:ext>
                  </a:extLst>
                </p:cNvPr>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2" name="Serbest Biçim 660">
                  <a:extLst>
                    <a:ext uri="{FF2B5EF4-FFF2-40B4-BE49-F238E27FC236}">
                      <a16:creationId xmlns:a16="http://schemas.microsoft.com/office/drawing/2014/main" xmlns="" id="{1847CB57-15E4-4BDE-85D5-A08FA5EFE927}"/>
                    </a:ext>
                  </a:extLst>
                </p:cNvPr>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3" name="Serbest Biçim 661">
                  <a:extLst>
                    <a:ext uri="{FF2B5EF4-FFF2-40B4-BE49-F238E27FC236}">
                      <a16:creationId xmlns:a16="http://schemas.microsoft.com/office/drawing/2014/main" xmlns="" id="{30730B23-8BBD-4876-A86C-6760937F9FA4}"/>
                    </a:ext>
                  </a:extLst>
                </p:cNvPr>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4" name="Serbest Biçim 662">
                  <a:extLst>
                    <a:ext uri="{FF2B5EF4-FFF2-40B4-BE49-F238E27FC236}">
                      <a16:creationId xmlns:a16="http://schemas.microsoft.com/office/drawing/2014/main" xmlns="" id="{A4769615-49F8-4F28-8595-DAB75DC81242}"/>
                    </a:ext>
                  </a:extLst>
                </p:cNvPr>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5" name="Serbest Biçim 663">
                  <a:extLst>
                    <a:ext uri="{FF2B5EF4-FFF2-40B4-BE49-F238E27FC236}">
                      <a16:creationId xmlns:a16="http://schemas.microsoft.com/office/drawing/2014/main" xmlns="" id="{58B1511E-14A8-4476-8937-4D9C733E1251}"/>
                    </a:ext>
                  </a:extLst>
                </p:cNvPr>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6" name="Serbest Biçim 664">
                  <a:extLst>
                    <a:ext uri="{FF2B5EF4-FFF2-40B4-BE49-F238E27FC236}">
                      <a16:creationId xmlns:a16="http://schemas.microsoft.com/office/drawing/2014/main" xmlns="" id="{7E146062-4F80-4CB9-AE7F-D64743AD2684}"/>
                    </a:ext>
                  </a:extLst>
                </p:cNvPr>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7" name="Serbest Biçim 665">
                  <a:extLst>
                    <a:ext uri="{FF2B5EF4-FFF2-40B4-BE49-F238E27FC236}">
                      <a16:creationId xmlns:a16="http://schemas.microsoft.com/office/drawing/2014/main" xmlns="" id="{AE57E9F1-49DE-40BA-B0F5-288D440E4DD9}"/>
                    </a:ext>
                  </a:extLst>
                </p:cNvPr>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8" name="Serbest Biçim 666">
                  <a:extLst>
                    <a:ext uri="{FF2B5EF4-FFF2-40B4-BE49-F238E27FC236}">
                      <a16:creationId xmlns:a16="http://schemas.microsoft.com/office/drawing/2014/main" xmlns="" id="{067996A7-520F-492D-A65F-F06A97017222}"/>
                    </a:ext>
                  </a:extLst>
                </p:cNvPr>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59" name="Serbest Biçim 667">
                  <a:extLst>
                    <a:ext uri="{FF2B5EF4-FFF2-40B4-BE49-F238E27FC236}">
                      <a16:creationId xmlns:a16="http://schemas.microsoft.com/office/drawing/2014/main" xmlns="" id="{8351C5EE-9F4A-4A4A-986A-989B86F9C8A0}"/>
                    </a:ext>
                  </a:extLst>
                </p:cNvPr>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0" name="Serbest Biçim 668">
                  <a:extLst>
                    <a:ext uri="{FF2B5EF4-FFF2-40B4-BE49-F238E27FC236}">
                      <a16:creationId xmlns:a16="http://schemas.microsoft.com/office/drawing/2014/main" xmlns="" id="{A94DBFE2-4166-4654-BA3D-4F67FDC4C250}"/>
                    </a:ext>
                  </a:extLst>
                </p:cNvPr>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1" name="Serbest Biçim 669">
                  <a:extLst>
                    <a:ext uri="{FF2B5EF4-FFF2-40B4-BE49-F238E27FC236}">
                      <a16:creationId xmlns:a16="http://schemas.microsoft.com/office/drawing/2014/main" xmlns="" id="{AFDED757-2A14-4FA9-8604-4724E2FE96C9}"/>
                    </a:ext>
                  </a:extLst>
                </p:cNvPr>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2" name="Serbest Biçim 670">
                  <a:extLst>
                    <a:ext uri="{FF2B5EF4-FFF2-40B4-BE49-F238E27FC236}">
                      <a16:creationId xmlns:a16="http://schemas.microsoft.com/office/drawing/2014/main" xmlns="" id="{71F5272F-8EF0-4C62-8B66-06081F5483DA}"/>
                    </a:ext>
                  </a:extLst>
                </p:cNvPr>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3" name="Serbest Biçim 671">
                  <a:extLst>
                    <a:ext uri="{FF2B5EF4-FFF2-40B4-BE49-F238E27FC236}">
                      <a16:creationId xmlns:a16="http://schemas.microsoft.com/office/drawing/2014/main" xmlns="" id="{76515C2F-A242-4612-995B-899FC3103D92}"/>
                    </a:ext>
                  </a:extLst>
                </p:cNvPr>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4" name="Serbest Biçim 672">
                  <a:extLst>
                    <a:ext uri="{FF2B5EF4-FFF2-40B4-BE49-F238E27FC236}">
                      <a16:creationId xmlns:a16="http://schemas.microsoft.com/office/drawing/2014/main" xmlns="" id="{0C9512D9-3D1B-481E-B58D-3E02B8157796}"/>
                    </a:ext>
                  </a:extLst>
                </p:cNvPr>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5" name="Serbest Biçim 673">
                  <a:extLst>
                    <a:ext uri="{FF2B5EF4-FFF2-40B4-BE49-F238E27FC236}">
                      <a16:creationId xmlns:a16="http://schemas.microsoft.com/office/drawing/2014/main" xmlns="" id="{0CB1D383-F5FF-4D25-BE11-84FA3513E188}"/>
                    </a:ext>
                  </a:extLst>
                </p:cNvPr>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6" name="Serbest Biçim 674">
                  <a:extLst>
                    <a:ext uri="{FF2B5EF4-FFF2-40B4-BE49-F238E27FC236}">
                      <a16:creationId xmlns:a16="http://schemas.microsoft.com/office/drawing/2014/main" xmlns="" id="{0501E717-5A6F-42C9-B1D5-BF5C9BF16A22}"/>
                    </a:ext>
                  </a:extLst>
                </p:cNvPr>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7" name="Serbest Biçim 675">
                  <a:extLst>
                    <a:ext uri="{FF2B5EF4-FFF2-40B4-BE49-F238E27FC236}">
                      <a16:creationId xmlns:a16="http://schemas.microsoft.com/office/drawing/2014/main" xmlns="" id="{86FF6727-411A-48B0-B8C0-E19EFADB89C3}"/>
                    </a:ext>
                  </a:extLst>
                </p:cNvPr>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8" name="Serbest Biçim 676">
                  <a:extLst>
                    <a:ext uri="{FF2B5EF4-FFF2-40B4-BE49-F238E27FC236}">
                      <a16:creationId xmlns:a16="http://schemas.microsoft.com/office/drawing/2014/main" xmlns="" id="{3FBA5B25-0874-467B-A456-EF3F60ADBC65}"/>
                    </a:ext>
                  </a:extLst>
                </p:cNvPr>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69" name="Serbest Biçim 677">
                  <a:extLst>
                    <a:ext uri="{FF2B5EF4-FFF2-40B4-BE49-F238E27FC236}">
                      <a16:creationId xmlns:a16="http://schemas.microsoft.com/office/drawing/2014/main" xmlns="" id="{65DBECD3-0284-4465-85EC-71599BEFED4E}"/>
                    </a:ext>
                  </a:extLst>
                </p:cNvPr>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0" name="Serbest Biçim 678">
                  <a:extLst>
                    <a:ext uri="{FF2B5EF4-FFF2-40B4-BE49-F238E27FC236}">
                      <a16:creationId xmlns:a16="http://schemas.microsoft.com/office/drawing/2014/main" xmlns="" id="{FBEA0752-20B9-46C9-8950-17C608BB7968}"/>
                    </a:ext>
                  </a:extLst>
                </p:cNvPr>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1" name="Serbest Biçim 679">
                  <a:extLst>
                    <a:ext uri="{FF2B5EF4-FFF2-40B4-BE49-F238E27FC236}">
                      <a16:creationId xmlns:a16="http://schemas.microsoft.com/office/drawing/2014/main" xmlns="" id="{2BE19E60-2336-4F3E-A3B9-CF600FCE1B85}"/>
                    </a:ext>
                  </a:extLst>
                </p:cNvPr>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2" name="Serbest Biçim 680">
                  <a:extLst>
                    <a:ext uri="{FF2B5EF4-FFF2-40B4-BE49-F238E27FC236}">
                      <a16:creationId xmlns:a16="http://schemas.microsoft.com/office/drawing/2014/main" xmlns="" id="{9B89071F-E240-4908-8544-1F12A138BFA3}"/>
                    </a:ext>
                  </a:extLst>
                </p:cNvPr>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3" name="Serbest Biçim 681">
                  <a:extLst>
                    <a:ext uri="{FF2B5EF4-FFF2-40B4-BE49-F238E27FC236}">
                      <a16:creationId xmlns:a16="http://schemas.microsoft.com/office/drawing/2014/main" xmlns="" id="{4B63D51F-37E1-490E-B33A-588CAAE41715}"/>
                    </a:ext>
                  </a:extLst>
                </p:cNvPr>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4" name="Serbest Biçim 682">
                  <a:extLst>
                    <a:ext uri="{FF2B5EF4-FFF2-40B4-BE49-F238E27FC236}">
                      <a16:creationId xmlns:a16="http://schemas.microsoft.com/office/drawing/2014/main" xmlns="" id="{A8A9DB33-272E-4B4F-A231-5C16671A2FAB}"/>
                    </a:ext>
                  </a:extLst>
                </p:cNvPr>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5" name="Serbest Biçim 683">
                  <a:extLst>
                    <a:ext uri="{FF2B5EF4-FFF2-40B4-BE49-F238E27FC236}">
                      <a16:creationId xmlns:a16="http://schemas.microsoft.com/office/drawing/2014/main" xmlns="" id="{7093486A-D28F-4F8C-9403-44534CDB4FE1}"/>
                    </a:ext>
                  </a:extLst>
                </p:cNvPr>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6" name="Serbest Biçim 684">
                  <a:extLst>
                    <a:ext uri="{FF2B5EF4-FFF2-40B4-BE49-F238E27FC236}">
                      <a16:creationId xmlns:a16="http://schemas.microsoft.com/office/drawing/2014/main" xmlns="" id="{2686018A-E6B0-4ED0-938E-FC13B899BE0B}"/>
                    </a:ext>
                  </a:extLst>
                </p:cNvPr>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7" name="Serbest Biçim 685">
                  <a:extLst>
                    <a:ext uri="{FF2B5EF4-FFF2-40B4-BE49-F238E27FC236}">
                      <a16:creationId xmlns:a16="http://schemas.microsoft.com/office/drawing/2014/main" xmlns="" id="{27A331B9-97A4-4A97-B192-D4D30895E38D}"/>
                    </a:ext>
                  </a:extLst>
                </p:cNvPr>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8" name="Serbest Biçim 686">
                  <a:extLst>
                    <a:ext uri="{FF2B5EF4-FFF2-40B4-BE49-F238E27FC236}">
                      <a16:creationId xmlns:a16="http://schemas.microsoft.com/office/drawing/2014/main" xmlns="" id="{D7168F80-F5EA-4653-8EA3-7B3AE104DC85}"/>
                    </a:ext>
                  </a:extLst>
                </p:cNvPr>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79" name="Serbest Biçim 687">
                  <a:extLst>
                    <a:ext uri="{FF2B5EF4-FFF2-40B4-BE49-F238E27FC236}">
                      <a16:creationId xmlns:a16="http://schemas.microsoft.com/office/drawing/2014/main" xmlns="" id="{D826F0A0-4477-47D5-B59F-698B95B92ADD}"/>
                    </a:ext>
                  </a:extLst>
                </p:cNvPr>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0" name="Serbest Biçim 688">
                  <a:extLst>
                    <a:ext uri="{FF2B5EF4-FFF2-40B4-BE49-F238E27FC236}">
                      <a16:creationId xmlns:a16="http://schemas.microsoft.com/office/drawing/2014/main" xmlns="" id="{C9458EB8-A960-4A0E-A89C-8F42B749E61B}"/>
                    </a:ext>
                  </a:extLst>
                </p:cNvPr>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1" name="Serbest Biçim 689">
                  <a:extLst>
                    <a:ext uri="{FF2B5EF4-FFF2-40B4-BE49-F238E27FC236}">
                      <a16:creationId xmlns:a16="http://schemas.microsoft.com/office/drawing/2014/main" xmlns="" id="{29A88D94-2EA2-42DC-BA88-30A9C297AD72}"/>
                    </a:ext>
                  </a:extLst>
                </p:cNvPr>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2" name="Serbest Biçim 690">
                  <a:extLst>
                    <a:ext uri="{FF2B5EF4-FFF2-40B4-BE49-F238E27FC236}">
                      <a16:creationId xmlns:a16="http://schemas.microsoft.com/office/drawing/2014/main" xmlns="" id="{DC501560-0F9C-47A4-8FE1-15CC498350EB}"/>
                    </a:ext>
                  </a:extLst>
                </p:cNvPr>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sp>
              <p:nvSpPr>
                <p:cNvPr id="83" name="Serbest Biçim 691">
                  <a:extLst>
                    <a:ext uri="{FF2B5EF4-FFF2-40B4-BE49-F238E27FC236}">
                      <a16:creationId xmlns:a16="http://schemas.microsoft.com/office/drawing/2014/main" xmlns="" id="{A1913A73-B589-43FB-A0C0-5996A10EE0C9}"/>
                    </a:ext>
                  </a:extLst>
                </p:cNvPr>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a:lstStyle/>
                <a:p>
                  <a:pPr eaLnBrk="1" fontAlgn="auto" hangingPunct="1">
                    <a:spcBef>
                      <a:spcPts val="0"/>
                    </a:spcBef>
                    <a:spcAft>
                      <a:spcPts val="0"/>
                    </a:spcAft>
                    <a:defRPr/>
                  </a:pPr>
                  <a:endParaRPr lang="tr-TR" dirty="0">
                    <a:latin typeface="+mn-lt"/>
                    <a:cs typeface="+mn-cs"/>
                  </a:endParaRPr>
                </a:p>
              </p:txBody>
            </p:sp>
          </p:grpSp>
        </p:grpSp>
      </p:grpSp>
      <p:sp>
        <p:nvSpPr>
          <p:cNvPr id="2" name="Başlık 1"/>
          <p:cNvSpPr>
            <a:spLocks noGrp="1"/>
          </p:cNvSpPr>
          <p:nvPr>
            <p:ph type="title"/>
          </p:nvPr>
        </p:nvSpPr>
        <p:spPr>
          <a:xfrm>
            <a:off x="1522414" y="274638"/>
            <a:ext cx="9143998" cy="1020762"/>
          </a:xfrm>
        </p:spPr>
        <p:txBody>
          <a:bodyPr>
            <a:noAutofit/>
          </a:bodyPr>
          <a:lstStyle>
            <a:lvl1pPr algn="l" latinLnBrk="0">
              <a:defRPr lang="tr-TR" sz="3200" b="0"/>
            </a:lvl1pPr>
          </a:lstStyle>
          <a:p>
            <a:r>
              <a:rPr lang="tr-TR" dirty="0"/>
              <a:t>Asıl başlık stili için tıklatın</a:t>
            </a:r>
          </a:p>
        </p:txBody>
      </p:sp>
      <p:sp>
        <p:nvSpPr>
          <p:cNvPr id="3" name="Resim Yer Tutucusu 2"/>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latinLnBrk="0">
              <a:buNone/>
              <a:defRPr lang="tr-TR" sz="2400"/>
            </a:lvl1pPr>
            <a:lvl2pPr marL="457200" indent="0" latinLnBrk="0">
              <a:buNone/>
              <a:defRPr lang="tr-TR" sz="2800"/>
            </a:lvl2pPr>
            <a:lvl3pPr marL="914400" indent="0" latinLnBrk="0">
              <a:buNone/>
              <a:defRPr lang="tr-TR" sz="2400"/>
            </a:lvl3pPr>
            <a:lvl4pPr marL="1371600" indent="0" latinLnBrk="0">
              <a:buNone/>
              <a:defRPr lang="tr-TR" sz="2000"/>
            </a:lvl4pPr>
            <a:lvl5pPr marL="1828800" indent="0" latinLnBrk="0">
              <a:buNone/>
              <a:defRPr lang="tr-TR" sz="2000"/>
            </a:lvl5pPr>
            <a:lvl6pPr marL="2286000" indent="0" latinLnBrk="0">
              <a:buNone/>
              <a:defRPr lang="tr-TR" sz="2000"/>
            </a:lvl6pPr>
            <a:lvl7pPr marL="2743200" indent="0" latinLnBrk="0">
              <a:buNone/>
              <a:defRPr lang="tr-TR" sz="2000"/>
            </a:lvl7pPr>
            <a:lvl8pPr marL="3200400" indent="0" latinLnBrk="0">
              <a:buNone/>
              <a:defRPr lang="tr-TR" sz="2000"/>
            </a:lvl8pPr>
            <a:lvl9pPr marL="3657600" indent="0" latinLnBrk="0">
              <a:buNone/>
              <a:defRPr lang="tr-TR" sz="2000"/>
            </a:lvl9pPr>
          </a:lstStyle>
          <a:p>
            <a:pPr lvl="0"/>
            <a:r>
              <a:rPr lang="tr-TR" noProof="0" dirty="0"/>
              <a:t>Resim eklemek için simgeyi tıklatın</a:t>
            </a:r>
          </a:p>
        </p:txBody>
      </p:sp>
      <p:sp>
        <p:nvSpPr>
          <p:cNvPr id="4" name="Metin Yer Tutucusu 3"/>
          <p:cNvSpPr>
            <a:spLocks noGrp="1"/>
          </p:cNvSpPr>
          <p:nvPr>
            <p:ph type="body" sz="half" idx="2"/>
          </p:nvPr>
        </p:nvSpPr>
        <p:spPr>
          <a:xfrm>
            <a:off x="7905959" y="3411748"/>
            <a:ext cx="2743200" cy="2743200"/>
          </a:xfrm>
        </p:spPr>
        <p:txBody>
          <a:bodyPr anchor="b">
            <a:normAutofit/>
          </a:bodyPr>
          <a:lstStyle>
            <a:lvl1pPr marL="0" indent="0" latinLnBrk="0">
              <a:spcBef>
                <a:spcPts val="1200"/>
              </a:spcBef>
              <a:buNone/>
              <a:defRPr lang="tr-TR" sz="1600"/>
            </a:lvl1pPr>
            <a:lvl2pPr marL="457200" indent="0" latinLnBrk="0">
              <a:buNone/>
              <a:defRPr lang="tr-TR" sz="1200"/>
            </a:lvl2pPr>
            <a:lvl3pPr marL="914400" indent="0" latinLnBrk="0">
              <a:buNone/>
              <a:defRPr lang="tr-TR" sz="1000"/>
            </a:lvl3pPr>
            <a:lvl4pPr marL="1371600" indent="0" latinLnBrk="0">
              <a:buNone/>
              <a:defRPr lang="tr-TR" sz="900"/>
            </a:lvl4pPr>
            <a:lvl5pPr marL="1828800" indent="0" latinLnBrk="0">
              <a:buNone/>
              <a:defRPr lang="tr-TR" sz="900"/>
            </a:lvl5pPr>
            <a:lvl6pPr marL="2286000" indent="0" latinLnBrk="0">
              <a:buNone/>
              <a:defRPr lang="tr-TR" sz="900"/>
            </a:lvl6pPr>
            <a:lvl7pPr marL="2743200" indent="0" latinLnBrk="0">
              <a:buNone/>
              <a:defRPr lang="tr-TR" sz="900"/>
            </a:lvl7pPr>
            <a:lvl8pPr marL="3200400" indent="0" latinLnBrk="0">
              <a:buNone/>
              <a:defRPr lang="tr-TR" sz="900"/>
            </a:lvl8pPr>
            <a:lvl9pPr marL="3657600" indent="0" latinLnBrk="0">
              <a:buNone/>
              <a:defRPr lang="tr-TR" sz="900"/>
            </a:lvl9pPr>
          </a:lstStyle>
          <a:p>
            <a:pPr lvl="0"/>
            <a:r>
              <a:rPr lang="tr-TR" dirty="0"/>
              <a:t>Asıl metin stillerini düzenlemek için tıklatın</a:t>
            </a:r>
          </a:p>
        </p:txBody>
      </p:sp>
      <p:sp>
        <p:nvSpPr>
          <p:cNvPr id="308" name="Tarih Yer Tutucusu 4">
            <a:extLst>
              <a:ext uri="{FF2B5EF4-FFF2-40B4-BE49-F238E27FC236}">
                <a16:creationId xmlns:a16="http://schemas.microsoft.com/office/drawing/2014/main" xmlns="" id="{2D9C9574-9C23-4E6C-A86B-7E3D4B4B35E5}"/>
              </a:ext>
            </a:extLst>
          </p:cNvPr>
          <p:cNvSpPr>
            <a:spLocks noGrp="1"/>
          </p:cNvSpPr>
          <p:nvPr>
            <p:ph type="dt" sz="half" idx="10"/>
          </p:nvPr>
        </p:nvSpPr>
        <p:spPr/>
        <p:txBody>
          <a:bodyPr/>
          <a:lstStyle>
            <a:lvl1pPr>
              <a:defRPr/>
            </a:lvl1pPr>
          </a:lstStyle>
          <a:p>
            <a:pPr>
              <a:defRPr/>
            </a:pPr>
            <a:fld id="{79B52BD2-2A2F-43AE-AA77-0AAB63CC8FE1}" type="datetime1">
              <a:rPr/>
              <a:pPr>
                <a:defRPr/>
              </a:pPr>
              <a:t>13.2.2018</a:t>
            </a:fld>
            <a:endParaRPr dirty="0"/>
          </a:p>
        </p:txBody>
      </p:sp>
      <p:sp>
        <p:nvSpPr>
          <p:cNvPr id="309" name="Alt Bilgi Yer Tutucusu 5">
            <a:extLst>
              <a:ext uri="{FF2B5EF4-FFF2-40B4-BE49-F238E27FC236}">
                <a16:creationId xmlns:a16="http://schemas.microsoft.com/office/drawing/2014/main" xmlns="" id="{D3E0D849-7908-4019-A37B-117A8A1A2171}"/>
              </a:ext>
            </a:extLst>
          </p:cNvPr>
          <p:cNvSpPr>
            <a:spLocks noGrp="1"/>
          </p:cNvSpPr>
          <p:nvPr>
            <p:ph type="ftr" sz="quarter" idx="11"/>
          </p:nvPr>
        </p:nvSpPr>
        <p:spPr/>
        <p:txBody>
          <a:bodyPr/>
          <a:lstStyle>
            <a:lvl1pPr>
              <a:defRPr/>
            </a:lvl1pPr>
          </a:lstStyle>
          <a:p>
            <a:pPr>
              <a:defRPr/>
            </a:pPr>
            <a:endParaRPr/>
          </a:p>
        </p:txBody>
      </p:sp>
      <p:sp>
        <p:nvSpPr>
          <p:cNvPr id="310" name="Slayt Numarası Yer Tutucusu 6">
            <a:extLst>
              <a:ext uri="{FF2B5EF4-FFF2-40B4-BE49-F238E27FC236}">
                <a16:creationId xmlns:a16="http://schemas.microsoft.com/office/drawing/2014/main" xmlns="" id="{72ACD0FF-95C1-482D-8FA8-76CA96566DB9}"/>
              </a:ext>
            </a:extLst>
          </p:cNvPr>
          <p:cNvSpPr>
            <a:spLocks noGrp="1"/>
          </p:cNvSpPr>
          <p:nvPr>
            <p:ph type="sldNum" sz="quarter" idx="12"/>
          </p:nvPr>
        </p:nvSpPr>
        <p:spPr/>
        <p:txBody>
          <a:bodyPr/>
          <a:lstStyle>
            <a:lvl1pPr>
              <a:defRPr/>
            </a:lvl1pPr>
          </a:lstStyle>
          <a:p>
            <a:fld id="{85BBC68F-D818-4708-A1D8-63B1F27638D3}" type="slidenum">
              <a:rPr lang="tr-TR" altLang="tr-TR"/>
              <a:pPr/>
              <a:t>‹#›</a:t>
            </a:fld>
            <a:endParaRPr lang="tr-TR" altLang="tr-T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1522413" y="274638"/>
            <a:ext cx="9144000" cy="10207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1522413" y="1905000"/>
            <a:ext cx="9144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Tarih Yer Tutucusu 3">
            <a:extLst>
              <a:ext uri="{FF2B5EF4-FFF2-40B4-BE49-F238E27FC236}">
                <a16:creationId xmlns:a16="http://schemas.microsoft.com/office/drawing/2014/main" xmlns="" id="{240717CD-EFDE-45D5-9831-0DC4BB07D623}"/>
              </a:ext>
            </a:extLst>
          </p:cNvPr>
          <p:cNvSpPr>
            <a:spLocks noGrp="1"/>
          </p:cNvSpPr>
          <p:nvPr>
            <p:ph type="dt" sz="half" idx="2"/>
          </p:nvPr>
        </p:nvSpPr>
        <p:spPr>
          <a:xfrm>
            <a:off x="8075613" y="6400800"/>
            <a:ext cx="1244600" cy="276225"/>
          </a:xfrm>
          <a:prstGeom prst="rect">
            <a:avLst/>
          </a:prstGeom>
        </p:spPr>
        <p:txBody>
          <a:bodyPr vert="horz" lIns="91440" tIns="45720" rIns="91440" bIns="45720" rtlCol="0" anchor="ctr"/>
          <a:lstStyle>
            <a:lvl1pPr algn="r" eaLnBrk="1" fontAlgn="auto" latinLnBrk="0" hangingPunct="1">
              <a:spcBef>
                <a:spcPts val="0"/>
              </a:spcBef>
              <a:spcAft>
                <a:spcPts val="0"/>
              </a:spcAft>
              <a:defRPr lang="tr-TR" sz="1000">
                <a:solidFill>
                  <a:schemeClr val="tx1">
                    <a:tint val="75000"/>
                  </a:schemeClr>
                </a:solidFill>
                <a:latin typeface="+mn-lt"/>
                <a:cs typeface="+mn-cs"/>
              </a:defRPr>
            </a:lvl1pPr>
          </a:lstStyle>
          <a:p>
            <a:pPr>
              <a:defRPr/>
            </a:pPr>
            <a:fld id="{DA752F87-882C-46E0-BA16-D79DC6EA67C8}" type="datetime1">
              <a:rPr/>
              <a:pPr>
                <a:defRPr/>
              </a:pPr>
              <a:t>13.2.2018</a:t>
            </a:fld>
            <a:endParaRPr dirty="0"/>
          </a:p>
        </p:txBody>
      </p:sp>
      <p:sp>
        <p:nvSpPr>
          <p:cNvPr id="5" name="Alt Bilgi Yer Tutucusu 4">
            <a:extLst>
              <a:ext uri="{FF2B5EF4-FFF2-40B4-BE49-F238E27FC236}">
                <a16:creationId xmlns:a16="http://schemas.microsoft.com/office/drawing/2014/main" xmlns="" id="{66EB5CA4-DCB0-47DB-9077-989929E7A7A7}"/>
              </a:ext>
            </a:extLst>
          </p:cNvPr>
          <p:cNvSpPr>
            <a:spLocks noGrp="1"/>
          </p:cNvSpPr>
          <p:nvPr>
            <p:ph type="ftr" sz="quarter" idx="3"/>
          </p:nvPr>
        </p:nvSpPr>
        <p:spPr>
          <a:xfrm>
            <a:off x="1522413" y="6400800"/>
            <a:ext cx="6324600" cy="276225"/>
          </a:xfrm>
          <a:prstGeom prst="rect">
            <a:avLst/>
          </a:prstGeom>
        </p:spPr>
        <p:txBody>
          <a:bodyPr vert="horz" lIns="91440" tIns="45720" rIns="91440" bIns="45720" rtlCol="0" anchor="ctr"/>
          <a:lstStyle>
            <a:lvl1pPr algn="l" eaLnBrk="1" fontAlgn="auto" latinLnBrk="0" hangingPunct="1">
              <a:spcBef>
                <a:spcPts val="0"/>
              </a:spcBef>
              <a:spcAft>
                <a:spcPts val="0"/>
              </a:spcAft>
              <a:defRPr lang="tr-TR" sz="1000">
                <a:solidFill>
                  <a:schemeClr val="tx1">
                    <a:tint val="75000"/>
                  </a:schemeClr>
                </a:solidFill>
                <a:latin typeface="+mn-lt"/>
                <a:cs typeface="+mn-cs"/>
              </a:defRPr>
            </a:lvl1pPr>
          </a:lstStyle>
          <a:p>
            <a:pPr>
              <a:defRPr/>
            </a:pPr>
            <a:endParaRPr/>
          </a:p>
        </p:txBody>
      </p:sp>
      <p:sp>
        <p:nvSpPr>
          <p:cNvPr id="6" name="Slayt Numarası Yer Tutucusu 5">
            <a:extLst>
              <a:ext uri="{FF2B5EF4-FFF2-40B4-BE49-F238E27FC236}">
                <a16:creationId xmlns:a16="http://schemas.microsoft.com/office/drawing/2014/main" xmlns="" id="{7C944DD2-99DF-4454-B8DB-12E8566F5C52}"/>
              </a:ext>
            </a:extLst>
          </p:cNvPr>
          <p:cNvSpPr>
            <a:spLocks noGrp="1"/>
          </p:cNvSpPr>
          <p:nvPr>
            <p:ph type="sldNum" sz="quarter" idx="4"/>
          </p:nvPr>
        </p:nvSpPr>
        <p:spPr>
          <a:xfrm>
            <a:off x="9523413" y="6400800"/>
            <a:ext cx="1143000" cy="2762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FFFFFF"/>
                </a:solidFill>
                <a:latin typeface="Corbel" pitchFamily="34" charset="0"/>
              </a:defRPr>
            </a:lvl1pPr>
          </a:lstStyle>
          <a:p>
            <a:fld id="{9B9E2488-FC39-44A0-94C4-7054052CBC91}" type="slidenum">
              <a:rPr lang="tr-TR" altLang="tr-TR"/>
              <a:pPr/>
              <a:t>‹#›</a:t>
            </a:fld>
            <a:endParaRPr lang="tr-TR" altLang="tr-TR"/>
          </a:p>
        </p:txBody>
      </p:sp>
    </p:spTree>
  </p:cSld>
  <p:clrMap bg1="dk1" tx1="lt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03" r:id="rId7"/>
    <p:sldLayoutId id="2147483710" r:id="rId8"/>
    <p:sldLayoutId id="2147483711" r:id="rId9"/>
    <p:sldLayoutId id="2147483712" r:id="rId10"/>
    <p:sldLayoutId id="2147483713" r:id="rId11"/>
  </p:sldLayoutIdLst>
  <p:transition spd="med">
    <p:fade/>
  </p:transition>
  <p:txStyles>
    <p:titleStyle>
      <a:lvl1pPr algn="l" rtl="0" eaLnBrk="0" fontAlgn="base" hangingPunct="0">
        <a:lnSpc>
          <a:spcPct val="90000"/>
        </a:lnSpc>
        <a:spcBef>
          <a:spcPct val="0"/>
        </a:spcBef>
        <a:spcAft>
          <a:spcPct val="0"/>
        </a:spcAft>
        <a:defRPr lang="tr-T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2pPr>
      <a:lvl3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3pPr>
      <a:lvl4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4pPr>
      <a:lvl5pPr algn="l" rtl="0" eaLnBrk="0" fontAlgn="base" hangingPunct="0">
        <a:lnSpc>
          <a:spcPct val="90000"/>
        </a:lnSpc>
        <a:spcBef>
          <a:spcPct val="0"/>
        </a:spcBef>
        <a:spcAft>
          <a:spcPct val="0"/>
        </a:spcAft>
        <a:defRPr sz="3200">
          <a:solidFill>
            <a:schemeClr val="tx1"/>
          </a:solidFill>
          <a:latin typeface="Consolas" panose="020B0609020204030204" pitchFamily="49" charset="0"/>
        </a:defRPr>
      </a:lvl5pPr>
      <a:lvl6pPr marL="457200" algn="l" rtl="0" fontAlgn="base">
        <a:lnSpc>
          <a:spcPct val="90000"/>
        </a:lnSpc>
        <a:spcBef>
          <a:spcPct val="0"/>
        </a:spcBef>
        <a:spcAft>
          <a:spcPct val="0"/>
        </a:spcAft>
        <a:defRPr sz="3200">
          <a:solidFill>
            <a:schemeClr val="tx1"/>
          </a:solidFill>
          <a:latin typeface="Consolas" panose="020B0609020204030204" pitchFamily="49" charset="0"/>
        </a:defRPr>
      </a:lvl6pPr>
      <a:lvl7pPr marL="914400" algn="l" rtl="0" fontAlgn="base">
        <a:lnSpc>
          <a:spcPct val="90000"/>
        </a:lnSpc>
        <a:spcBef>
          <a:spcPct val="0"/>
        </a:spcBef>
        <a:spcAft>
          <a:spcPct val="0"/>
        </a:spcAft>
        <a:defRPr sz="3200">
          <a:solidFill>
            <a:schemeClr val="tx1"/>
          </a:solidFill>
          <a:latin typeface="Consolas" panose="020B0609020204030204" pitchFamily="49" charset="0"/>
        </a:defRPr>
      </a:lvl7pPr>
      <a:lvl8pPr marL="1371600" algn="l" rtl="0" fontAlgn="base">
        <a:lnSpc>
          <a:spcPct val="90000"/>
        </a:lnSpc>
        <a:spcBef>
          <a:spcPct val="0"/>
        </a:spcBef>
        <a:spcAft>
          <a:spcPct val="0"/>
        </a:spcAft>
        <a:defRPr sz="3200">
          <a:solidFill>
            <a:schemeClr val="tx1"/>
          </a:solidFill>
          <a:latin typeface="Consolas" panose="020B0609020204030204" pitchFamily="49" charset="0"/>
        </a:defRPr>
      </a:lvl8pPr>
      <a:lvl9pPr marL="1828800" algn="l" rtl="0" fontAlgn="base">
        <a:lnSpc>
          <a:spcPct val="90000"/>
        </a:lnSpc>
        <a:spcBef>
          <a:spcPct val="0"/>
        </a:spcBef>
        <a:spcAft>
          <a:spcPct val="0"/>
        </a:spcAft>
        <a:defRPr sz="3200">
          <a:solidFill>
            <a:schemeClr val="tx1"/>
          </a:solidFill>
          <a:latin typeface="Consolas" panose="020B0609020204030204" pitchFamily="49" charset="0"/>
        </a:defRPr>
      </a:lvl9pPr>
    </p:titleStyle>
    <p:bodyStyle>
      <a:lvl1pPr marL="273050" indent="-273050" algn="l" rtl="0" eaLnBrk="0" fontAlgn="base" hangingPunct="0">
        <a:lnSpc>
          <a:spcPct val="90000"/>
        </a:lnSpc>
        <a:spcBef>
          <a:spcPts val="1800"/>
        </a:spcBef>
        <a:spcAft>
          <a:spcPct val="0"/>
        </a:spcAft>
        <a:buSzPct val="100000"/>
        <a:buFont typeface="Arial" charset="0"/>
        <a:buChar char="▪"/>
        <a:defRPr lang="tr-TR" sz="2400" kern="1200">
          <a:solidFill>
            <a:schemeClr val="tx1"/>
          </a:solidFill>
          <a:latin typeface="+mn-lt"/>
          <a:ea typeface="+mn-ea"/>
          <a:cs typeface="+mn-cs"/>
        </a:defRPr>
      </a:lvl1pPr>
      <a:lvl2pPr marL="574675" indent="-273050" algn="l" rtl="0" eaLnBrk="0" fontAlgn="base" hangingPunct="0">
        <a:lnSpc>
          <a:spcPct val="90000"/>
        </a:lnSpc>
        <a:spcBef>
          <a:spcPts val="600"/>
        </a:spcBef>
        <a:spcAft>
          <a:spcPct val="0"/>
        </a:spcAft>
        <a:buSzPct val="100000"/>
        <a:buFont typeface="Consolas" pitchFamily="49" charset="0"/>
        <a:buChar char="–"/>
        <a:defRPr lang="tr-TR" sz="2000" kern="1200">
          <a:solidFill>
            <a:schemeClr val="tx1"/>
          </a:solidFill>
          <a:latin typeface="+mn-lt"/>
          <a:ea typeface="+mn-ea"/>
          <a:cs typeface="+mn-cs"/>
        </a:defRPr>
      </a:lvl2pPr>
      <a:lvl3pPr marL="803275" indent="-228600" algn="l" rtl="0" eaLnBrk="0" fontAlgn="base" hangingPunct="0">
        <a:lnSpc>
          <a:spcPct val="90000"/>
        </a:lnSpc>
        <a:spcBef>
          <a:spcPts val="600"/>
        </a:spcBef>
        <a:spcAft>
          <a:spcPct val="0"/>
        </a:spcAft>
        <a:buSzPct val="100000"/>
        <a:buFont typeface="Arial" charset="0"/>
        <a:buChar char="▪"/>
        <a:defRPr lang="tr-TR" kern="1200">
          <a:solidFill>
            <a:schemeClr val="tx1"/>
          </a:solidFill>
          <a:latin typeface="+mn-lt"/>
          <a:ea typeface="+mn-ea"/>
          <a:cs typeface="+mn-cs"/>
        </a:defRPr>
      </a:lvl3pPr>
      <a:lvl4pPr marL="1031875" indent="-228600" algn="l" rtl="0" eaLnBrk="0" fontAlgn="base" hangingPunct="0">
        <a:lnSpc>
          <a:spcPct val="90000"/>
        </a:lnSpc>
        <a:spcBef>
          <a:spcPts val="600"/>
        </a:spcBef>
        <a:spcAft>
          <a:spcPct val="0"/>
        </a:spcAft>
        <a:buSzPct val="100000"/>
        <a:buFont typeface="Consolas" pitchFamily="49" charset="0"/>
        <a:buChar char="–"/>
        <a:defRPr lang="tr-TR" sz="1600" kern="1200">
          <a:solidFill>
            <a:schemeClr val="tx1"/>
          </a:solidFill>
          <a:latin typeface="+mn-lt"/>
          <a:ea typeface="+mn-ea"/>
          <a:cs typeface="+mn-cs"/>
        </a:defRPr>
      </a:lvl4pPr>
      <a:lvl5pPr marL="1260475" indent="-228600" algn="l" rtl="0" eaLnBrk="0" fontAlgn="base" hangingPunct="0">
        <a:lnSpc>
          <a:spcPct val="90000"/>
        </a:lnSpc>
        <a:spcBef>
          <a:spcPts val="600"/>
        </a:spcBef>
        <a:spcAft>
          <a:spcPct val="0"/>
        </a:spcAft>
        <a:buSzPct val="100000"/>
        <a:buFont typeface="Arial" charset="0"/>
        <a:buChar char="▪"/>
        <a:defRPr lang="tr-T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lang="tr-T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lang="tr-T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lang="tr-T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lang="tr-TR" sz="1600" kern="1200">
          <a:solidFill>
            <a:schemeClr val="tx1"/>
          </a:solidFill>
          <a:latin typeface="+mn-lt"/>
          <a:ea typeface="+mn-ea"/>
          <a:cs typeface="+mn-cs"/>
        </a:defRPr>
      </a:lvl9pPr>
    </p:bodyStyle>
    <p:otherStyle>
      <a:defPPr>
        <a:defRPr lang="tr-TR"/>
      </a:defPPr>
      <a:lvl1pPr marL="0" algn="l" defTabSz="914400" rtl="0" eaLnBrk="1" latinLnBrk="0" hangingPunct="1">
        <a:defRPr lang="tr-TR" sz="1800" kern="1200">
          <a:solidFill>
            <a:schemeClr val="tx1"/>
          </a:solidFill>
          <a:latin typeface="+mn-lt"/>
          <a:ea typeface="+mn-ea"/>
          <a:cs typeface="+mn-cs"/>
        </a:defRPr>
      </a:lvl1pPr>
      <a:lvl2pPr marL="457200" algn="l" defTabSz="914400" rtl="0" eaLnBrk="1" latinLnBrk="0" hangingPunct="1">
        <a:defRPr lang="tr-TR" sz="1800" kern="1200">
          <a:solidFill>
            <a:schemeClr val="tx1"/>
          </a:solidFill>
          <a:latin typeface="+mn-lt"/>
          <a:ea typeface="+mn-ea"/>
          <a:cs typeface="+mn-cs"/>
        </a:defRPr>
      </a:lvl2pPr>
      <a:lvl3pPr marL="914400" algn="l" defTabSz="914400" rtl="0" eaLnBrk="1" latinLnBrk="0" hangingPunct="1">
        <a:defRPr lang="tr-TR" sz="1800" kern="1200">
          <a:solidFill>
            <a:schemeClr val="tx1"/>
          </a:solidFill>
          <a:latin typeface="+mn-lt"/>
          <a:ea typeface="+mn-ea"/>
          <a:cs typeface="+mn-cs"/>
        </a:defRPr>
      </a:lvl3pPr>
      <a:lvl4pPr marL="1371600" algn="l" defTabSz="914400" rtl="0" eaLnBrk="1" latinLnBrk="0" hangingPunct="1">
        <a:defRPr lang="tr-TR" sz="1800" kern="1200">
          <a:solidFill>
            <a:schemeClr val="tx1"/>
          </a:solidFill>
          <a:latin typeface="+mn-lt"/>
          <a:ea typeface="+mn-ea"/>
          <a:cs typeface="+mn-cs"/>
        </a:defRPr>
      </a:lvl4pPr>
      <a:lvl5pPr marL="1828800" algn="l" defTabSz="914400" rtl="0" eaLnBrk="1" latinLnBrk="0" hangingPunct="1">
        <a:defRPr lang="tr-TR" sz="1800" kern="1200">
          <a:solidFill>
            <a:schemeClr val="tx1"/>
          </a:solidFill>
          <a:latin typeface="+mn-lt"/>
          <a:ea typeface="+mn-ea"/>
          <a:cs typeface="+mn-cs"/>
        </a:defRPr>
      </a:lvl5pPr>
      <a:lvl6pPr marL="2286000" algn="l" defTabSz="914400" rtl="0" eaLnBrk="1" latinLnBrk="0" hangingPunct="1">
        <a:defRPr lang="tr-TR" sz="1800" kern="1200">
          <a:solidFill>
            <a:schemeClr val="tx1"/>
          </a:solidFill>
          <a:latin typeface="+mn-lt"/>
          <a:ea typeface="+mn-ea"/>
          <a:cs typeface="+mn-cs"/>
        </a:defRPr>
      </a:lvl6pPr>
      <a:lvl7pPr marL="2743200" algn="l" defTabSz="914400" rtl="0" eaLnBrk="1" latinLnBrk="0" hangingPunct="1">
        <a:defRPr lang="tr-TR" sz="1800" kern="1200">
          <a:solidFill>
            <a:schemeClr val="tx1"/>
          </a:solidFill>
          <a:latin typeface="+mn-lt"/>
          <a:ea typeface="+mn-ea"/>
          <a:cs typeface="+mn-cs"/>
        </a:defRPr>
      </a:lvl7pPr>
      <a:lvl8pPr marL="3200400" algn="l" defTabSz="914400" rtl="0" eaLnBrk="1" latinLnBrk="0" hangingPunct="1">
        <a:defRPr lang="tr-TR" sz="1800" kern="1200">
          <a:solidFill>
            <a:schemeClr val="tx1"/>
          </a:solidFill>
          <a:latin typeface="+mn-lt"/>
          <a:ea typeface="+mn-ea"/>
          <a:cs typeface="+mn-cs"/>
        </a:defRPr>
      </a:lvl8pPr>
      <a:lvl9pPr marL="3657600" algn="l" defTabSz="914400" rtl="0" eaLnBrk="1" latinLnBrk="0" hangingPunct="1">
        <a:defRPr lang="tr-T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ctrTitle"/>
          </p:nvPr>
        </p:nvSpPr>
        <p:spPr/>
        <p:txBody>
          <a:bodyPr/>
          <a:lstStyle/>
          <a:p>
            <a:pPr algn="ctr" eaLnBrk="1" hangingPunct="1"/>
            <a:r>
              <a:rPr altLang="tr-TR" dirty="0" err="1" smtClean="0"/>
              <a:t>Antik</a:t>
            </a:r>
            <a:r>
              <a:rPr altLang="tr-TR" dirty="0" smtClean="0"/>
              <a:t> </a:t>
            </a:r>
            <a:r>
              <a:rPr altLang="tr-TR" dirty="0" err="1" smtClean="0"/>
              <a:t>Uygarlıklarda</a:t>
            </a:r>
            <a:r>
              <a:rPr altLang="tr-TR" dirty="0" smtClean="0"/>
              <a:t> '</a:t>
            </a:r>
            <a:r>
              <a:rPr altLang="tr-TR" dirty="0" err="1" smtClean="0"/>
              <a:t>Dünyayı</a:t>
            </a:r>
            <a:r>
              <a:rPr altLang="tr-TR" dirty="0" smtClean="0"/>
              <a:t> </a:t>
            </a:r>
            <a:r>
              <a:rPr altLang="tr-TR" dirty="0" err="1" smtClean="0"/>
              <a:t>Bilme</a:t>
            </a:r>
            <a:r>
              <a:rPr altLang="tr-TR" dirty="0" smtClean="0"/>
              <a:t> </a:t>
            </a:r>
            <a:r>
              <a:rPr altLang="tr-TR" dirty="0" err="1" smtClean="0"/>
              <a:t>Problemi</a:t>
            </a:r>
            <a:r>
              <a:rPr altLang="tr-TR" smtClean="0"/>
              <a:t>'</a:t>
            </a:r>
            <a:br>
              <a:rPr altLang="tr-TR" smtClean="0"/>
            </a:br>
            <a:r>
              <a:rPr altLang="tr-TR" sz="2000" smtClean="0"/>
              <a:t>-</a:t>
            </a:r>
            <a:r>
              <a:rPr altLang="tr-TR" sz="2000" dirty="0" err="1" smtClean="0"/>
              <a:t>Antropo-epistemolojinin</a:t>
            </a:r>
            <a:r>
              <a:rPr altLang="tr-TR" sz="2000" dirty="0" smtClean="0"/>
              <a:t> </a:t>
            </a:r>
            <a:r>
              <a:rPr altLang="tr-TR" sz="2000" dirty="0" err="1" smtClean="0"/>
              <a:t>doğuşu</a:t>
            </a:r>
            <a:r>
              <a:rPr altLang="tr-TR" sz="2000" dirty="0" smtClean="0"/>
              <a:t> </a:t>
            </a:r>
            <a:r>
              <a:rPr altLang="tr-TR" sz="2000" dirty="0" err="1" smtClean="0"/>
              <a:t>ve</a:t>
            </a:r>
            <a:r>
              <a:rPr altLang="tr-TR" sz="2000" dirty="0" smtClean="0"/>
              <a:t> </a:t>
            </a:r>
            <a:r>
              <a:rPr altLang="tr-TR" sz="2000" dirty="0" err="1" smtClean="0"/>
              <a:t>Birinci</a:t>
            </a:r>
            <a:r>
              <a:rPr altLang="tr-TR" sz="2000" dirty="0" smtClean="0"/>
              <a:t> </a:t>
            </a:r>
            <a:r>
              <a:rPr altLang="tr-TR" sz="2000" dirty="0" err="1" smtClean="0"/>
              <a:t>Bilimsel</a:t>
            </a:r>
            <a:r>
              <a:rPr altLang="tr-TR" sz="2000" dirty="0" smtClean="0"/>
              <a:t> </a:t>
            </a:r>
            <a:r>
              <a:rPr altLang="tr-TR" sz="2000" dirty="0" err="1" smtClean="0"/>
              <a:t>Devrim</a:t>
            </a:r>
            <a:r>
              <a:rPr altLang="tr-TR" sz="2000" dirty="0" smtClean="0"/>
              <a:t>-</a:t>
            </a:r>
            <a:endParaRPr altLang="tr-TR" dirty="0" smtClean="0"/>
          </a:p>
        </p:txBody>
      </p:sp>
      <p:sp>
        <p:nvSpPr>
          <p:cNvPr id="3" name="Alt Konu Başlığı 2">
            <a:extLst>
              <a:ext uri="{FF2B5EF4-FFF2-40B4-BE49-F238E27FC236}">
                <a16:creationId xmlns:a16="http://schemas.microsoft.com/office/drawing/2014/main" xmlns="" id="{D8319AD1-6A95-4E3B-B6AB-7FDE1D252746}"/>
              </a:ext>
            </a:extLst>
          </p:cNvPr>
          <p:cNvSpPr>
            <a:spLocks noGrp="1"/>
          </p:cNvSpPr>
          <p:nvPr>
            <p:ph type="subTitle" idx="1"/>
          </p:nvPr>
        </p:nvSpPr>
        <p:spPr>
          <a:xfrm>
            <a:off x="1522413" y="5105400"/>
            <a:ext cx="9144000" cy="1066800"/>
          </a:xfrm>
        </p:spPr>
        <p:txBody>
          <a:bodyPr rtlCol="0">
            <a:normAutofit/>
          </a:bodyPr>
          <a:lstStyle/>
          <a:p>
            <a:pPr algn="ctr" eaLnBrk="1" fontAlgn="auto" hangingPunct="1">
              <a:spcAft>
                <a:spcPts val="0"/>
              </a:spcAft>
              <a:buFont typeface="Arial" panose="020B0604020202020204" pitchFamily="34" charset="0"/>
              <a:buNone/>
              <a:defRPr/>
            </a:pPr>
            <a:r>
              <a:rPr dirty="0"/>
              <a:t>Ömer Faik ANLI, </a:t>
            </a:r>
            <a:r>
              <a:rPr dirty="0" err="1"/>
              <a:t>Ph</a:t>
            </a:r>
            <a:r>
              <a:rPr dirty="0"/>
              <a:t>.D.</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pPr algn="ctr" eaLnBrk="1" hangingPunct="1"/>
            <a:r>
              <a:rPr altLang="tr-TR" smtClean="0"/>
              <a:t>Epistemolojinin Ön-Tarihi</a:t>
            </a:r>
          </a:p>
        </p:txBody>
      </p:sp>
      <p:sp>
        <p:nvSpPr>
          <p:cNvPr id="23555" name="2 Metin kutusu"/>
          <p:cNvSpPr txBox="1">
            <a:spLocks noChangeArrowheads="1"/>
          </p:cNvSpPr>
          <p:nvPr/>
        </p:nvSpPr>
        <p:spPr bwMode="auto">
          <a:xfrm>
            <a:off x="531813" y="1600200"/>
            <a:ext cx="6172200" cy="4025900"/>
          </a:xfrm>
          <a:prstGeom prst="rect">
            <a:avLst/>
          </a:prstGeom>
          <a:noFill/>
          <a:ln w="9525">
            <a:noFill/>
            <a:miter lim="800000"/>
            <a:headEnd/>
            <a:tailEnd/>
          </a:ln>
        </p:spPr>
        <p:txBody>
          <a:bodyPr>
            <a:spAutoFit/>
          </a:bodyPr>
          <a:lstStyle/>
          <a:p>
            <a:pPr algn="just" eaLnBrk="1" hangingPunct="1">
              <a:lnSpc>
                <a:spcPct val="90000"/>
              </a:lnSpc>
            </a:pPr>
            <a:r>
              <a:rPr lang="tr-TR" altLang="tr-TR" sz="2000">
                <a:latin typeface="Corbel" pitchFamily="34" charset="0"/>
              </a:rPr>
              <a:t>Bu kez de teorik açıklamalar arasındaki fark problemi açığa çıkacaktır. Depremi tanrıların öfkesiyle açıklayan ve dolayısıyla depremden zarar görmemenin yöntemini de tanrıları hoş tutmak ya da öfkelerini dindirecek şeyler yapmak olarak öne süren bir ‘açıklama’ ile fay hatlarından, levha tektoniğinden ve sismik boşluklardan ‘söz eden’ bir açıklama arasında ne fark vardır? Ya da ‘evrende sonsuz sayıda güneş bulunmaktadır; yedi gezegenin bizim güneşimiz etrafında döndüğü gibi bunların da etrafında dönen gezegenleri vardır’ tasavvurunu (‘teorisini’) savunan Bruno’nun karşısına çıkartılan Aristoteles-Ptolemaios ‘teorisi’ arasında nasıl bir fark vardır ki Bruno ‘teorisine’ bağlılığından ötürü idam edilmiştir</a:t>
            </a:r>
            <a:r>
              <a:rPr lang="tr-TR" altLang="tr-TR" sz="2400">
                <a:latin typeface="Corbel" pitchFamily="34" charset="0"/>
              </a:rPr>
              <a:t>? </a:t>
            </a:r>
          </a:p>
        </p:txBody>
      </p:sp>
      <p:pic>
        <p:nvPicPr>
          <p:cNvPr id="23556" name="3 Resim" descr="BRUNO.jpg"/>
          <p:cNvPicPr>
            <a:picLocks noChangeAspect="1"/>
          </p:cNvPicPr>
          <p:nvPr/>
        </p:nvPicPr>
        <p:blipFill>
          <a:blip r:embed="rId2" cstate="print"/>
          <a:srcRect/>
          <a:stretch>
            <a:fillRect/>
          </a:stretch>
        </p:blipFill>
        <p:spPr bwMode="auto">
          <a:xfrm>
            <a:off x="6856413" y="1828800"/>
            <a:ext cx="5075237" cy="315277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p:txBody>
          <a:bodyPr/>
          <a:lstStyle/>
          <a:p>
            <a:pPr algn="ctr" eaLnBrk="1" hangingPunct="1"/>
            <a:r>
              <a:rPr altLang="tr-TR" smtClean="0"/>
              <a:t>Epistemolojinin Ön-Tarihi</a:t>
            </a:r>
          </a:p>
        </p:txBody>
      </p:sp>
      <p:sp>
        <p:nvSpPr>
          <p:cNvPr id="24579" name="2 Metin kutusu"/>
          <p:cNvSpPr txBox="1">
            <a:spLocks noChangeArrowheads="1"/>
          </p:cNvSpPr>
          <p:nvPr/>
        </p:nvSpPr>
        <p:spPr bwMode="auto">
          <a:xfrm>
            <a:off x="608013" y="2057400"/>
            <a:ext cx="7315200" cy="3748088"/>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Yukarıdaki tüm soruların kökeninde bulunan ‘dünyayı (gerçekliği) bilme sorunu’ genel başlığı altında ele alınabilecek kadim problemin kendisinin bilinçli bir biçimde ve teorik düzeyde ele alınışı epistemoloji tarihinin başlangıcıdır. Diğer bir deyişle, pratik yaşamın ve hatta insan yaşamının devamlılığının sağlanabilmesi için zorunlu olan kısmi bilgilerin elde edilmesinden farklı olarak, problemin kendisinin ele alınması, ‘bilgi nedir?’, ‘bilginin kaynağı nedir?’, ‘insan neyi bilebilir?’, ‘nasıl bilebilir?’ soruları çevresinde gelişen bir süreci başlatmıştır.</a:t>
            </a:r>
          </a:p>
        </p:txBody>
      </p:sp>
      <p:pic>
        <p:nvPicPr>
          <p:cNvPr id="24580" name="3 Resim" descr="Epistemology.jpg"/>
          <p:cNvPicPr>
            <a:picLocks noChangeAspect="1"/>
          </p:cNvPicPr>
          <p:nvPr/>
        </p:nvPicPr>
        <p:blipFill>
          <a:blip r:embed="rId2" cstate="print"/>
          <a:srcRect/>
          <a:stretch>
            <a:fillRect/>
          </a:stretch>
        </p:blipFill>
        <p:spPr bwMode="auto">
          <a:xfrm>
            <a:off x="8075613" y="2286000"/>
            <a:ext cx="3771900" cy="282892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p:txBody>
          <a:bodyPr/>
          <a:lstStyle/>
          <a:p>
            <a:pPr algn="ctr" eaLnBrk="1" hangingPunct="1"/>
            <a:r>
              <a:rPr altLang="tr-TR" smtClean="0"/>
              <a:t>Epistemolojinin Ön-Tarihi</a:t>
            </a:r>
          </a:p>
        </p:txBody>
      </p:sp>
      <p:sp>
        <p:nvSpPr>
          <p:cNvPr id="25603" name="2 Metin kutusu"/>
          <p:cNvSpPr txBox="1">
            <a:spLocks noChangeArrowheads="1"/>
          </p:cNvSpPr>
          <p:nvPr/>
        </p:nvSpPr>
        <p:spPr bwMode="auto">
          <a:xfrm>
            <a:off x="2284413" y="2438400"/>
            <a:ext cx="7848600" cy="3416300"/>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Alternatif temsillerin üretilebildiği ve hatta ‘dünya’nın gerçekliğinin bu temsiller üzerinden tartışılabildiği bir ortamda ‘doğruluğun / hakikatin’ garantörü nedir? Özellikle –daha sonra sosyal bilimlerin konusu olacak- beşeri gerçekliği bilme girişiminde teorik terimlerin (toplum, devlet vb) (diğer bir ifadeyle bunlara ilişkin temsillerin) varlık statüsü nedir? Bu sorular biyolojik temelli bilişsel devrim gerçekleşmeksizin sorulabilir değildir ve fakat bilişsel devrim aynı zamanda bilgiye ilişkin tarihin (epistemoloji tarihinin) biyolojiden bağımsızlığını ilan ettiği andır</a:t>
            </a: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pPr algn="ctr" eaLnBrk="1" hangingPunct="1"/>
            <a:r>
              <a:rPr altLang="tr-TR" smtClean="0"/>
              <a:t>Epistemolojinin Ön-Tarihi</a:t>
            </a:r>
          </a:p>
        </p:txBody>
      </p:sp>
      <p:sp>
        <p:nvSpPr>
          <p:cNvPr id="26627" name="2 Metin kutusu"/>
          <p:cNvSpPr txBox="1">
            <a:spLocks noChangeArrowheads="1"/>
          </p:cNvSpPr>
          <p:nvPr/>
        </p:nvSpPr>
        <p:spPr bwMode="auto">
          <a:xfrm>
            <a:off x="2589213" y="1905000"/>
            <a:ext cx="7010400" cy="4746625"/>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Doğayı (gerçekliği) bilmek ve bununla birlikte açıklamak (ve de anlamak) söz konusu olduğunda, Sapiens uzun bir süre boyunca bu işbirliğinin bir ucunu aşkınlığa (görmediği ve göremeyeceği bir ‘gerçekliğe’) dayandırmak zorunda kaldı. Sapiensin başına gelen her şeyin meşruiyetinin, anlamının ve açıklamasının kaynağı mutlak olarak görünüşün ötesine taşınırken, bu gerçekliğin ifadesi de zorunlu olarak dile içkindir. Aşkınlıkla bu dünya (görünen dünya) arasındaki ilişki ve aşkınlığın bu dünyanın nihai açıklaması olması arasındaki geçişkenliğin mecrası dildir. Buna bağlı olarak ortada bir ‘gerçeklik’ ve dahi ‘doğruluk’ iddiası da olduğundan bu ilişkideki epistemolojik unsur belirginleşmektedir. </a:t>
            </a:r>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p:txBody>
          <a:bodyPr/>
          <a:lstStyle/>
          <a:p>
            <a:pPr algn="ctr" eaLnBrk="1" hangingPunct="1"/>
            <a:r>
              <a:rPr altLang="tr-TR" smtClean="0"/>
              <a:t>Epistemolojinin Ön-Tarihi</a:t>
            </a:r>
          </a:p>
        </p:txBody>
      </p:sp>
      <p:sp>
        <p:nvSpPr>
          <p:cNvPr id="27651" name="2 Metin kutusu"/>
          <p:cNvSpPr txBox="1">
            <a:spLocks noChangeArrowheads="1"/>
          </p:cNvSpPr>
          <p:nvPr/>
        </p:nvSpPr>
        <p:spPr bwMode="auto">
          <a:xfrm>
            <a:off x="150813" y="1752600"/>
            <a:ext cx="7848600" cy="3084513"/>
          </a:xfrm>
          <a:prstGeom prst="rect">
            <a:avLst/>
          </a:prstGeom>
          <a:noFill/>
          <a:ln w="9525">
            <a:noFill/>
            <a:miter lim="800000"/>
            <a:headEnd/>
            <a:tailEnd/>
          </a:ln>
        </p:spPr>
        <p:txBody>
          <a:bodyPr>
            <a:spAutoFit/>
          </a:bodyPr>
          <a:lstStyle/>
          <a:p>
            <a:pPr algn="just" eaLnBrk="1" hangingPunct="1">
              <a:lnSpc>
                <a:spcPct val="90000"/>
              </a:lnSpc>
            </a:pPr>
            <a:r>
              <a:rPr lang="tr-TR" altLang="tr-TR">
                <a:latin typeface="Corbel" pitchFamily="34" charset="0"/>
              </a:rPr>
              <a:t>Antik Çağ mitolojilerinde olduğu gibi “</a:t>
            </a:r>
            <a:r>
              <a:rPr lang="tr-TR" altLang="tr-TR" i="1">
                <a:latin typeface="Corbel" pitchFamily="34" charset="0"/>
              </a:rPr>
              <a:t>insanların bitkiler ve hayvanlar üzerinde hâkimiyet kurabilme karşısında tanrıya ebediyen sadakat gösterme sözü vermesi</a:t>
            </a:r>
            <a:r>
              <a:rPr lang="tr-TR" altLang="tr-TR">
                <a:latin typeface="Corbel" pitchFamily="34" charset="0"/>
              </a:rPr>
              <a:t>” ya da “</a:t>
            </a:r>
            <a:r>
              <a:rPr lang="tr-TR" altLang="tr-TR" i="1">
                <a:latin typeface="Corbel" pitchFamily="34" charset="0"/>
              </a:rPr>
              <a:t>insanların ilahi güçlere çeşitli kurbanlar vermesi karşılığında tanrıların da insanlara bereketli hasatlar ve doğurgan sürüler sözü bahşetmesi</a:t>
            </a:r>
            <a:r>
              <a:rPr lang="tr-TR" altLang="tr-TR">
                <a:latin typeface="Corbel" pitchFamily="34" charset="0"/>
              </a:rPr>
              <a:t>”nin (Harrari, 2016: 214) ötesinde yapılan ‘sözleşme’, iman karşılığında ‘hakikat’in bahşedilmesidir. Bu noktada ironik olarak iki yaklaşım birleşmektedir: Aristotelesçi anlamda “insanın doğası gereği bilmek istemesi” (1996: 75 [980a]) ve Baconcı anlamda (2012: 120, 122) hayatta kalabilmek için bilmek zorunda olması. Bu ikili epistemolojik motivasyon ayrıca tek kültürcü dünyanın (Lee &amp; Wallerstein: 2007; ayrıca bkz. Snow, 2010) bütünlüğü içerisindedir. Bu bütünlük içerisinde bilmek, ‘doğru’nun, ‘iyi’nin ve ‘güzel’in ayrı ayrı değil, bütünleşik olarak araştırılması ve bilinmesidir.</a:t>
            </a:r>
          </a:p>
        </p:txBody>
      </p:sp>
      <p:pic>
        <p:nvPicPr>
          <p:cNvPr id="27652" name="3 Resim" descr="sumer.jpg"/>
          <p:cNvPicPr>
            <a:picLocks noChangeAspect="1"/>
          </p:cNvPicPr>
          <p:nvPr/>
        </p:nvPicPr>
        <p:blipFill>
          <a:blip r:embed="rId2" cstate="print"/>
          <a:srcRect/>
          <a:stretch>
            <a:fillRect/>
          </a:stretch>
        </p:blipFill>
        <p:spPr bwMode="auto">
          <a:xfrm>
            <a:off x="8075613" y="1752600"/>
            <a:ext cx="3228975" cy="2832100"/>
          </a:xfrm>
          <a:prstGeom prst="rect">
            <a:avLst/>
          </a:prstGeom>
          <a:noFill/>
          <a:ln w="9525">
            <a:noFill/>
            <a:miter lim="800000"/>
            <a:headEnd/>
            <a:tailEnd/>
          </a:ln>
        </p:spPr>
      </p:pic>
      <p:pic>
        <p:nvPicPr>
          <p:cNvPr id="27653" name="4 Resim" descr="tumblr_mw964nWee01s1ktkdo1_500.png"/>
          <p:cNvPicPr>
            <a:picLocks noChangeAspect="1"/>
          </p:cNvPicPr>
          <p:nvPr/>
        </p:nvPicPr>
        <p:blipFill>
          <a:blip r:embed="rId3" cstate="print"/>
          <a:srcRect/>
          <a:stretch>
            <a:fillRect/>
          </a:stretch>
        </p:blipFill>
        <p:spPr bwMode="auto">
          <a:xfrm>
            <a:off x="4341813" y="4648200"/>
            <a:ext cx="2390775" cy="2105025"/>
          </a:xfrm>
          <a:prstGeom prst="rect">
            <a:avLst/>
          </a:prstGeom>
          <a:noFill/>
          <a:ln w="9525">
            <a:noFill/>
            <a:miter lim="800000"/>
            <a:headEnd/>
            <a:tailEnd/>
          </a:ln>
        </p:spPr>
      </p:pic>
      <p:pic>
        <p:nvPicPr>
          <p:cNvPr id="27654" name="5 Resim" descr="babylonian-astronomy-l.jpg"/>
          <p:cNvPicPr>
            <a:picLocks noChangeAspect="1"/>
          </p:cNvPicPr>
          <p:nvPr/>
        </p:nvPicPr>
        <p:blipFill>
          <a:blip r:embed="rId4" cstate="print"/>
          <a:srcRect/>
          <a:stretch>
            <a:fillRect/>
          </a:stretch>
        </p:blipFill>
        <p:spPr bwMode="auto">
          <a:xfrm>
            <a:off x="7694613" y="4724400"/>
            <a:ext cx="2540000" cy="19050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a:xfrm>
            <a:off x="1522413" y="274638"/>
            <a:ext cx="9144000" cy="1020762"/>
          </a:xfrm>
        </p:spPr>
        <p:txBody>
          <a:bodyPr/>
          <a:lstStyle/>
          <a:p>
            <a:pPr algn="ctr" eaLnBrk="1" hangingPunct="1"/>
            <a:r>
              <a:rPr altLang="tr-TR" smtClean="0"/>
              <a:t>Birinci Bilimsel Devrime Doğru</a:t>
            </a:r>
          </a:p>
        </p:txBody>
      </p:sp>
      <p:pic>
        <p:nvPicPr>
          <p:cNvPr id="28675" name="4 İçerik Yer Tutucusu" descr="sumer.jpg"/>
          <p:cNvPicPr>
            <a:picLocks noGrp="1" noChangeAspect="1" noChangeArrowheads="1"/>
          </p:cNvPicPr>
          <p:nvPr>
            <p:ph sz="half" idx="1"/>
          </p:nvPr>
        </p:nvPicPr>
        <p:blipFill>
          <a:blip r:embed="rId2" cstate="print"/>
          <a:srcRect/>
          <a:stretch>
            <a:fillRect/>
          </a:stretch>
        </p:blipFill>
        <p:spPr>
          <a:xfrm>
            <a:off x="1522413" y="2100263"/>
            <a:ext cx="4419600" cy="3876675"/>
          </a:xfrm>
        </p:spPr>
      </p:pic>
      <p:pic>
        <p:nvPicPr>
          <p:cNvPr id="28676" name="5 İçerik Yer Tutucusu" descr="babylonian-astronomy-l.jpg"/>
          <p:cNvPicPr>
            <a:picLocks noGrp="1" noChangeAspect="1" noChangeArrowheads="1"/>
          </p:cNvPicPr>
          <p:nvPr>
            <p:ph sz="half" idx="2"/>
          </p:nvPr>
        </p:nvPicPr>
        <p:blipFill>
          <a:blip r:embed="rId3" cstate="print"/>
          <a:srcRect/>
          <a:stretch>
            <a:fillRect/>
          </a:stretch>
        </p:blipFill>
        <p:spPr>
          <a:xfrm>
            <a:off x="7161213" y="1676400"/>
            <a:ext cx="3098800" cy="2324100"/>
          </a:xfrm>
        </p:spPr>
      </p:pic>
      <p:pic>
        <p:nvPicPr>
          <p:cNvPr id="28677" name="6 Resim" descr="tumblr_mw964nWee01s1ktkdo1_500.png"/>
          <p:cNvPicPr>
            <a:picLocks noChangeAspect="1"/>
          </p:cNvPicPr>
          <p:nvPr/>
        </p:nvPicPr>
        <p:blipFill>
          <a:blip r:embed="rId4" cstate="print"/>
          <a:srcRect/>
          <a:stretch>
            <a:fillRect/>
          </a:stretch>
        </p:blipFill>
        <p:spPr bwMode="auto">
          <a:xfrm>
            <a:off x="7466013" y="4267200"/>
            <a:ext cx="2667000" cy="2347913"/>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pPr algn="ctr" eaLnBrk="1" hangingPunct="1"/>
            <a:r>
              <a:rPr altLang="tr-TR" smtClean="0"/>
              <a:t>Birinci Bilimsel Devrime Doğru</a:t>
            </a:r>
          </a:p>
        </p:txBody>
      </p:sp>
      <p:sp>
        <p:nvSpPr>
          <p:cNvPr id="29699" name="2 Metin kutusu"/>
          <p:cNvSpPr txBox="1">
            <a:spLocks noChangeArrowheads="1"/>
          </p:cNvSpPr>
          <p:nvPr/>
        </p:nvSpPr>
        <p:spPr bwMode="auto">
          <a:xfrm>
            <a:off x="836613" y="2209800"/>
            <a:ext cx="10134600" cy="3859213"/>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Mısır ve Mezopotamya uygarlıklarında temelde teknik, dakik ve sistemli gözlemlere dayanan astronomi ve bu gözlemlerin ham bilgisi (temsilleri) “</a:t>
            </a:r>
            <a:r>
              <a:rPr lang="tr-TR" altLang="tr-TR" sz="2400" i="1">
                <a:latin typeface="Corbel" pitchFamily="34" charset="0"/>
              </a:rPr>
              <a:t>eski çağlarda (…) ekseriyetle zamanın anlayış ve dünya görüşü içinde yorumlanıp dini ve mitolojik bir nevi teorik bilgi perspektifi içine yerleştirilmekte idi</a:t>
            </a:r>
            <a:r>
              <a:rPr lang="tr-TR" altLang="tr-TR" sz="2400">
                <a:latin typeface="Corbel" pitchFamily="34" charset="0"/>
              </a:rPr>
              <a:t>” (Sayılı, 1991: 20). Dolayısıyla, gözlemlerin doğruluğu ile iyi ve güzel bir yaşamı belirleyen daha geniş bilgi-yapısı arasında ayrım söz konusu değildi.</a:t>
            </a:r>
          </a:p>
          <a:p>
            <a:pPr algn="just" eaLnBrk="1" hangingPunct="1">
              <a:lnSpc>
                <a:spcPct val="90000"/>
              </a:lnSpc>
            </a:pPr>
            <a:endParaRPr lang="tr-TR" altLang="tr-TR" sz="2400">
              <a:latin typeface="Corbel" pitchFamily="34" charset="0"/>
            </a:endParaRPr>
          </a:p>
          <a:p>
            <a:pPr algn="ctr" eaLnBrk="1" hangingPunct="1">
              <a:lnSpc>
                <a:spcPct val="90000"/>
              </a:lnSpc>
            </a:pPr>
            <a:r>
              <a:rPr lang="tr-TR" altLang="tr-TR" sz="4000" b="1">
                <a:latin typeface="Corbel" pitchFamily="34" charset="0"/>
              </a:rPr>
              <a:t>NE, NEDEN VE NASIL DEĞİŞTİ?</a:t>
            </a:r>
          </a:p>
          <a:p>
            <a:pPr algn="ctr" eaLnBrk="1" hangingPunct="1">
              <a:lnSpc>
                <a:spcPct val="90000"/>
              </a:lnSpc>
            </a:pPr>
            <a:endParaRPr lang="tr-TR" altLang="tr-TR" sz="4000" b="1">
              <a:latin typeface="Corbel" pitchFamily="34" charset="0"/>
            </a:endParaRPr>
          </a:p>
          <a:p>
            <a:pPr eaLnBrk="1" hangingPunct="1">
              <a:lnSpc>
                <a:spcPct val="90000"/>
              </a:lnSpc>
            </a:pPr>
            <a:endParaRPr lang="tr-TR" altLang="tr-TR" sz="2400">
              <a:latin typeface="Corbel" pitchFamily="34" charset="0"/>
            </a:endParaRP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p:cNvSpPr>
            <a:spLocks noGrp="1"/>
          </p:cNvSpPr>
          <p:nvPr>
            <p:ph type="title"/>
          </p:nvPr>
        </p:nvSpPr>
        <p:spPr/>
        <p:txBody>
          <a:bodyPr/>
          <a:lstStyle/>
          <a:p>
            <a:pPr algn="ctr" eaLnBrk="1" hangingPunct="1"/>
            <a:r>
              <a:rPr altLang="tr-TR" smtClean="0"/>
              <a:t>BİRİNCİ BİLİMSEL DEVRİM: HÜMANİST EPİSTEMOLOJİ</a:t>
            </a:r>
          </a:p>
        </p:txBody>
      </p:sp>
      <p:sp>
        <p:nvSpPr>
          <p:cNvPr id="30723" name="2 Metin kutusu"/>
          <p:cNvSpPr txBox="1">
            <a:spLocks noChangeArrowheads="1"/>
          </p:cNvSpPr>
          <p:nvPr/>
        </p:nvSpPr>
        <p:spPr bwMode="auto">
          <a:xfrm>
            <a:off x="303213" y="2133600"/>
            <a:ext cx="11277600" cy="4302125"/>
          </a:xfrm>
          <a:prstGeom prst="rect">
            <a:avLst/>
          </a:prstGeom>
          <a:noFill/>
          <a:ln w="9525">
            <a:noFill/>
            <a:miter lim="800000"/>
            <a:headEnd/>
            <a:tailEnd/>
          </a:ln>
        </p:spPr>
        <p:txBody>
          <a:bodyPr>
            <a:spAutoFit/>
          </a:bodyPr>
          <a:lstStyle/>
          <a:p>
            <a:pPr algn="just" eaLnBrk="1" hangingPunct="1">
              <a:lnSpc>
                <a:spcPct val="90000"/>
              </a:lnSpc>
            </a:pPr>
            <a:r>
              <a:rPr lang="tr-TR" altLang="tr-TR" sz="2000">
                <a:latin typeface="Corbel" pitchFamily="34" charset="0"/>
              </a:rPr>
              <a:t>Birinci Bilimsel Devrim, hümanist epistemolojinin (antropo-epistemoloji) açığa çıkmasıdır. Bu açığa çıkışın kökenleri Hellen Uygarlığı’nın </a:t>
            </a:r>
            <a:r>
              <a:rPr lang="tr-TR" altLang="tr-TR" sz="2800" b="1">
                <a:latin typeface="Corbel" pitchFamily="34" charset="0"/>
              </a:rPr>
              <a:t>Doğa Filozofları </a:t>
            </a:r>
            <a:r>
              <a:rPr lang="tr-TR" altLang="tr-TR" sz="2000">
                <a:latin typeface="Corbel" pitchFamily="34" charset="0"/>
              </a:rPr>
              <a:t>olarak bilinen düşünürlerine ve onların tarihsel ardılı olan Sofistlere dayanmaktadır. Karl Popper’ın Doğa Filozoflarına dair tespiti şöyledir: Doğa filozoflarının bilinen ilk temsilcisi olan Thales, daha önce görülmemiş yeni bir gelenek yaratmıştır. </a:t>
            </a:r>
            <a:r>
              <a:rPr lang="tr-TR" altLang="tr-TR" sz="2800" b="1">
                <a:latin typeface="Corbel" pitchFamily="34" charset="0"/>
              </a:rPr>
              <a:t>Doğanın, </a:t>
            </a:r>
            <a:r>
              <a:rPr lang="tr-TR" altLang="tr-TR" sz="2800" b="1" i="1">
                <a:latin typeface="Corbel" pitchFamily="34" charset="0"/>
              </a:rPr>
              <a:t>doğa dışında bir unsura gönderme yapmaksızın bilinebileceği fikri</a:t>
            </a:r>
            <a:r>
              <a:rPr lang="tr-TR" altLang="tr-TR" sz="2800" b="1">
                <a:latin typeface="Corbel" pitchFamily="34" charset="0"/>
              </a:rPr>
              <a:t> ve belki de en az bunun kadar önemli olan öğretmenini eleştirme ve ondan daha iyisini yapma geleneği.</a:t>
            </a:r>
            <a:r>
              <a:rPr lang="tr-TR" altLang="tr-TR" sz="2400">
                <a:latin typeface="Corbel" pitchFamily="34" charset="0"/>
              </a:rPr>
              <a:t> </a:t>
            </a:r>
            <a:r>
              <a:rPr lang="tr-TR" altLang="tr-TR" sz="2000">
                <a:latin typeface="Corbel" pitchFamily="34" charset="0"/>
              </a:rPr>
              <a:t>Bu gelenekte değişim, öğretinin aşılması, bir başarı olarak görülür; böylesi bir değişiklikse onu gerçekleştirenin isminin verilmesiyle korunur. Bu sayede ilk defa gerçek bir fikir tarihi mümkün olur. Popper’a göre bu iki aşamalı gelenek, modern bilimin geleneğidir. Bu, hümanizmi yaratan uygarlığın en önemli öğelerinden biridir (Popper, 2015: 134 [italik vurgu bana ait]). ‘Öğretmen’ aşılabilir. Çünkü, onun teorisiyle (söyledikleriyle) ‘öğrencinin’ teorisi (söyledikleri) arasında tek bir karşılaştırma ölçütü vardır: Doğanın (gerçekliğin) kendisi, ötesi değil. </a:t>
            </a:r>
          </a:p>
          <a:p>
            <a:pPr eaLnBrk="1" hangingPunct="1">
              <a:lnSpc>
                <a:spcPct val="90000"/>
              </a:lnSpc>
            </a:pPr>
            <a:endParaRPr lang="tr-TR" altLang="tr-TR" sz="2400">
              <a:latin typeface="Corbel" pitchFamily="34" charset="0"/>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pPr algn="ctr" eaLnBrk="1" hangingPunct="1"/>
            <a:r>
              <a:rPr altLang="tr-TR" smtClean="0"/>
              <a:t>Hangi hümanizm?</a:t>
            </a:r>
          </a:p>
        </p:txBody>
      </p:sp>
      <p:sp>
        <p:nvSpPr>
          <p:cNvPr id="31747" name="2 Metin kutusu"/>
          <p:cNvSpPr txBox="1">
            <a:spLocks noChangeArrowheads="1"/>
          </p:cNvSpPr>
          <p:nvPr/>
        </p:nvSpPr>
        <p:spPr bwMode="auto">
          <a:xfrm>
            <a:off x="836613" y="2362200"/>
            <a:ext cx="9982200" cy="3084513"/>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Burada kast edilen hümanizm, Harrari’nin ve pek çoklarının tanımladığı şekliyle “</a:t>
            </a:r>
            <a:r>
              <a:rPr lang="tr-TR" altLang="tr-TR" sz="2400" i="1">
                <a:latin typeface="Corbel" pitchFamily="34" charset="0"/>
              </a:rPr>
              <a:t>Homo Sapiens’in kendisine özgü doğasının dünyadaki en önemli şey olduğunu ve evrende olup biten her şeyin manasını belirlediğine</a:t>
            </a:r>
            <a:r>
              <a:rPr lang="tr-TR" altLang="tr-TR" sz="2400">
                <a:latin typeface="Corbel" pitchFamily="34" charset="0"/>
              </a:rPr>
              <a:t>” ve Homo Sapiens’in iyiliğinin her şeyin üzerinde ve dünyanın geri kalanıyla tüm diğer canlıların insan türünün faydası için yaşadığına</a:t>
            </a:r>
            <a:r>
              <a:rPr lang="tr-TR" altLang="tr-TR" sz="2400" i="1">
                <a:latin typeface="Corbel" pitchFamily="34" charset="0"/>
              </a:rPr>
              <a:t> </a:t>
            </a:r>
            <a:r>
              <a:rPr lang="tr-TR" altLang="tr-TR" sz="2400">
                <a:latin typeface="Corbel" pitchFamily="34" charset="0"/>
              </a:rPr>
              <a:t>‘inanmak’ (Harrari, 2016: 230) anlamında değildir. Hümanist epistemoloji, bilmek ve bilgi söz konusu olduğunda insanın kendi başına bilebileceğinden ötesinin bilgi-terimleri içerisinde epistemoloji-dışı olduğu ve böylesi bir ‘öte’ye ihtiyacın da olmadığı anlamındadır.</a:t>
            </a: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1 Resim" descr="naturalphilosophers.jpg"/>
          <p:cNvPicPr>
            <a:picLocks noChangeAspect="1"/>
          </p:cNvPicPr>
          <p:nvPr/>
        </p:nvPicPr>
        <p:blipFill>
          <a:blip r:embed="rId2" cstate="print"/>
          <a:srcRect/>
          <a:stretch>
            <a:fillRect/>
          </a:stretch>
        </p:blipFill>
        <p:spPr bwMode="auto">
          <a:xfrm>
            <a:off x="1141413" y="762000"/>
            <a:ext cx="9904412" cy="5564188"/>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p:txBody>
          <a:bodyPr/>
          <a:lstStyle/>
          <a:p>
            <a:pPr algn="ctr" eaLnBrk="1" hangingPunct="1"/>
            <a:r>
              <a:rPr altLang="tr-TR" smtClean="0"/>
              <a:t>İnsanlık Tarihindeki Devrimler</a:t>
            </a:r>
          </a:p>
        </p:txBody>
      </p:sp>
      <p:sp>
        <p:nvSpPr>
          <p:cNvPr id="15363" name="4 Metin kutusu"/>
          <p:cNvSpPr txBox="1">
            <a:spLocks noChangeArrowheads="1"/>
          </p:cNvSpPr>
          <p:nvPr/>
        </p:nvSpPr>
        <p:spPr bwMode="auto">
          <a:xfrm>
            <a:off x="379413" y="3441700"/>
            <a:ext cx="11506200" cy="3416300"/>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Tarihin akışını değiştiren üç büyük devrimden söz etmek gerekirse, şu üçü öne çıkar: </a:t>
            </a:r>
            <a:r>
              <a:rPr lang="tr-TR" altLang="tr-TR" sz="2400" i="1">
                <a:latin typeface="Corbel" pitchFamily="34" charset="0"/>
              </a:rPr>
              <a:t>Yaklaşık 70 bin yıl önce başlayan </a:t>
            </a:r>
            <a:r>
              <a:rPr lang="tr-TR" altLang="tr-TR" sz="2400" b="1" i="1" u="sng">
                <a:latin typeface="Corbel" pitchFamily="34" charset="0"/>
              </a:rPr>
              <a:t>Bilişsel Devrim</a:t>
            </a:r>
            <a:r>
              <a:rPr lang="tr-TR" altLang="tr-TR" sz="2400" i="1">
                <a:latin typeface="Corbel" pitchFamily="34" charset="0"/>
              </a:rPr>
              <a:t>, 12 bin yıl önce bunu hızlandıran </a:t>
            </a:r>
            <a:r>
              <a:rPr lang="tr-TR" altLang="tr-TR" sz="2400" b="1" i="1" u="sng">
                <a:latin typeface="Corbel" pitchFamily="34" charset="0"/>
              </a:rPr>
              <a:t>Tarım Devrimi</a:t>
            </a:r>
            <a:r>
              <a:rPr lang="tr-TR" altLang="tr-TR" sz="2400" i="1">
                <a:latin typeface="Corbel" pitchFamily="34" charset="0"/>
              </a:rPr>
              <a:t> ve tarihi sona erdirip bambaşka bir şeyi başlatabilecek yalnızca 5 bin yıl önce başlayan </a:t>
            </a:r>
            <a:r>
              <a:rPr lang="tr-TR" altLang="tr-TR" sz="2400" b="1" i="1" u="sng">
                <a:latin typeface="Corbel" pitchFamily="34" charset="0"/>
              </a:rPr>
              <a:t>Bilimsel Devrim</a:t>
            </a:r>
            <a:r>
              <a:rPr lang="tr-TR" altLang="tr-TR" sz="2400" i="1">
                <a:latin typeface="Corbel" pitchFamily="34" charset="0"/>
              </a:rPr>
              <a:t> </a:t>
            </a:r>
            <a:r>
              <a:rPr lang="tr-TR" altLang="tr-TR" sz="2400">
                <a:latin typeface="Corbel" pitchFamily="34" charset="0"/>
              </a:rPr>
              <a:t>(Harari, 2016: 17)</a:t>
            </a:r>
            <a:r>
              <a:rPr lang="tr-TR" altLang="tr-TR" sz="2400" i="1">
                <a:latin typeface="Corbel" pitchFamily="34" charset="0"/>
              </a:rPr>
              <a:t>. </a:t>
            </a:r>
          </a:p>
          <a:p>
            <a:pPr algn="just" eaLnBrk="1" hangingPunct="1">
              <a:lnSpc>
                <a:spcPct val="90000"/>
              </a:lnSpc>
            </a:pPr>
            <a:endParaRPr lang="tr-TR" altLang="tr-TR" sz="2400" i="1">
              <a:latin typeface="Corbel" pitchFamily="34" charset="0"/>
            </a:endParaRPr>
          </a:p>
          <a:p>
            <a:pPr algn="just" eaLnBrk="1" hangingPunct="1">
              <a:lnSpc>
                <a:spcPct val="90000"/>
              </a:lnSpc>
            </a:pPr>
            <a:r>
              <a:rPr lang="tr-TR" altLang="tr-TR" sz="2400">
                <a:latin typeface="Corbel" pitchFamily="34" charset="0"/>
              </a:rPr>
              <a:t>Ana hatlarıyla bu kategorizasyon doğru  olmakla birlikte, beş bin yıllık Bilimsel Devrim tarihini esasında iki büyük devrim üzerinden okumak daha aydınlatıcıdır: </a:t>
            </a:r>
            <a:r>
              <a:rPr lang="tr-TR" altLang="tr-TR" sz="2400" b="1" i="1">
                <a:latin typeface="Corbel" pitchFamily="34" charset="0"/>
              </a:rPr>
              <a:t>Birinci Bilimsel Devrim, yani antropo-epistemolojik devrim ve bizim Modern Bilimsel Devrim olarak bildiğimiz İkinci, yani Modern Bilimsel Devrim. </a:t>
            </a:r>
          </a:p>
          <a:p>
            <a:pPr eaLnBrk="1" hangingPunct="1">
              <a:lnSpc>
                <a:spcPct val="90000"/>
              </a:lnSpc>
            </a:pPr>
            <a:endParaRPr lang="tr-TR" altLang="tr-TR" sz="2400">
              <a:latin typeface="Corbel" pitchFamily="34" charset="0"/>
            </a:endParaRPr>
          </a:p>
        </p:txBody>
      </p:sp>
      <p:pic>
        <p:nvPicPr>
          <p:cNvPr id="15364" name="Resim 3"/>
          <p:cNvPicPr>
            <a:picLocks noChangeAspect="1"/>
          </p:cNvPicPr>
          <p:nvPr/>
        </p:nvPicPr>
        <p:blipFill>
          <a:blip r:embed="rId2" cstate="print"/>
          <a:srcRect/>
          <a:stretch>
            <a:fillRect/>
          </a:stretch>
        </p:blipFill>
        <p:spPr bwMode="auto">
          <a:xfrm>
            <a:off x="7085013" y="1676400"/>
            <a:ext cx="3343275" cy="1738313"/>
          </a:xfrm>
          <a:prstGeom prst="rect">
            <a:avLst/>
          </a:prstGeom>
          <a:noFill/>
          <a:ln w="9525">
            <a:noFill/>
            <a:miter lim="800000"/>
            <a:headEnd/>
            <a:tailEnd/>
          </a:ln>
        </p:spPr>
      </p:pic>
      <p:pic>
        <p:nvPicPr>
          <p:cNvPr id="15365" name="6 Resim" descr="sapiens neand.jpg"/>
          <p:cNvPicPr>
            <a:picLocks noChangeAspect="1"/>
          </p:cNvPicPr>
          <p:nvPr/>
        </p:nvPicPr>
        <p:blipFill>
          <a:blip r:embed="rId3" cstate="print"/>
          <a:srcRect/>
          <a:stretch>
            <a:fillRect/>
          </a:stretch>
        </p:blipFill>
        <p:spPr bwMode="auto">
          <a:xfrm>
            <a:off x="2436813" y="1676400"/>
            <a:ext cx="3049587" cy="1738313"/>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p:txBody>
          <a:bodyPr/>
          <a:lstStyle/>
          <a:p>
            <a:pPr algn="ctr" eaLnBrk="1" hangingPunct="1"/>
            <a:r>
              <a:rPr altLang="tr-TR" smtClean="0"/>
              <a:t>Ara Soru</a:t>
            </a:r>
          </a:p>
        </p:txBody>
      </p:sp>
      <p:sp>
        <p:nvSpPr>
          <p:cNvPr id="33795" name="2 Metin kutusu"/>
          <p:cNvSpPr txBox="1">
            <a:spLocks noChangeArrowheads="1"/>
          </p:cNvSpPr>
          <p:nvPr/>
        </p:nvSpPr>
        <p:spPr bwMode="auto">
          <a:xfrm>
            <a:off x="2132013" y="2057400"/>
            <a:ext cx="8305800" cy="3416300"/>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“Yunanlılar daha önceki ilmi gerçek bir istihaleye uğrattılar, ilimde sadece bir gelişme meydana getirmekle kalmayıp olağanüstü bir devrim yarattılar mı?” (Sayılı, 1991: 31)</a:t>
            </a:r>
          </a:p>
          <a:p>
            <a:pPr eaLnBrk="1" hangingPunct="1">
              <a:lnSpc>
                <a:spcPct val="90000"/>
              </a:lnSpc>
            </a:pPr>
            <a:endParaRPr lang="tr-TR" altLang="tr-TR" sz="2400">
              <a:latin typeface="Corbel" pitchFamily="34" charset="0"/>
            </a:endParaRPr>
          </a:p>
          <a:p>
            <a:pPr eaLnBrk="1" hangingPunct="1">
              <a:lnSpc>
                <a:spcPct val="90000"/>
              </a:lnSpc>
            </a:pPr>
            <a:r>
              <a:rPr lang="tr-TR" altLang="tr-TR" sz="2400">
                <a:latin typeface="Corbel" pitchFamily="34" charset="0"/>
              </a:rPr>
              <a:t>“Yunanlıların ilimde, felsefede, edebiyatta ve güzel sanatlarda kaydettikleri büyük başarıyı ifade etmek için ‘Yunan Mucizesi’ tabiri kullanılmıştır. Bu söz Yunan başarılarının izahının imkansız olduğunu ifade etmektedir” (Sayılı, 1991: 447).</a:t>
            </a:r>
          </a:p>
          <a:p>
            <a:pPr eaLnBrk="1" hangingPunct="1">
              <a:lnSpc>
                <a:spcPct val="90000"/>
              </a:lnSpc>
            </a:pPr>
            <a:endParaRPr lang="tr-TR" altLang="tr-TR" sz="2400">
              <a:latin typeface="Corbel" pitchFamily="34" charset="0"/>
            </a:endParaRPr>
          </a:p>
          <a:p>
            <a:pPr algn="ctr" eaLnBrk="1" hangingPunct="1">
              <a:lnSpc>
                <a:spcPct val="90000"/>
              </a:lnSpc>
            </a:pPr>
            <a:r>
              <a:rPr lang="tr-TR" altLang="tr-TR" sz="2400">
                <a:latin typeface="Corbel" pitchFamily="34" charset="0"/>
              </a:rPr>
              <a:t>BİR MUCİZE Mİ?</a:t>
            </a: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p:cNvSpPr>
            <a:spLocks noGrp="1"/>
          </p:cNvSpPr>
          <p:nvPr>
            <p:ph type="title"/>
          </p:nvPr>
        </p:nvSpPr>
        <p:spPr>
          <a:xfrm>
            <a:off x="1522413" y="274638"/>
            <a:ext cx="9144000" cy="1020762"/>
          </a:xfrm>
        </p:spPr>
        <p:txBody>
          <a:bodyPr/>
          <a:lstStyle/>
          <a:p>
            <a:pPr algn="ctr" eaLnBrk="1" hangingPunct="1"/>
            <a:r>
              <a:rPr altLang="tr-TR" smtClean="0"/>
              <a:t>Ara Soru: Bir Mucize mi?</a:t>
            </a:r>
          </a:p>
        </p:txBody>
      </p:sp>
      <p:sp>
        <p:nvSpPr>
          <p:cNvPr id="34819" name="2 Metin Yer Tutucusu"/>
          <p:cNvSpPr>
            <a:spLocks noGrp="1"/>
          </p:cNvSpPr>
          <p:nvPr>
            <p:ph type="body" idx="1"/>
          </p:nvPr>
        </p:nvSpPr>
        <p:spPr>
          <a:xfrm>
            <a:off x="1522413" y="1905000"/>
            <a:ext cx="4416425" cy="762000"/>
          </a:xfrm>
        </p:spPr>
        <p:txBody>
          <a:bodyPr/>
          <a:lstStyle/>
          <a:p>
            <a:pPr algn="ctr" eaLnBrk="1" hangingPunct="1">
              <a:spcBef>
                <a:spcPct val="0"/>
              </a:spcBef>
            </a:pPr>
            <a:r>
              <a:rPr altLang="tr-TR" b="1" smtClean="0"/>
              <a:t>Mısır, Mezopotamya</a:t>
            </a:r>
          </a:p>
        </p:txBody>
      </p:sp>
      <p:sp>
        <p:nvSpPr>
          <p:cNvPr id="34820" name="3 İçerik Yer Tutucusu"/>
          <p:cNvSpPr>
            <a:spLocks noGrp="1"/>
          </p:cNvSpPr>
          <p:nvPr>
            <p:ph sz="half" idx="2"/>
          </p:nvPr>
        </p:nvSpPr>
        <p:spPr>
          <a:xfrm>
            <a:off x="1522413" y="2819400"/>
            <a:ext cx="4416425" cy="3352800"/>
          </a:xfrm>
        </p:spPr>
        <p:txBody>
          <a:bodyPr/>
          <a:lstStyle/>
          <a:p>
            <a:pPr eaLnBrk="1" hangingPunct="1"/>
            <a:endParaRPr altLang="tr-TR" smtClean="0"/>
          </a:p>
          <a:p>
            <a:pPr eaLnBrk="1" hangingPunct="1"/>
            <a:endParaRPr altLang="tr-TR" smtClean="0"/>
          </a:p>
          <a:p>
            <a:pPr eaLnBrk="1" hangingPunct="1"/>
            <a:r>
              <a:rPr altLang="tr-TR" smtClean="0"/>
              <a:t>Kaos fikrinin ilkel biçimi</a:t>
            </a:r>
          </a:p>
        </p:txBody>
      </p:sp>
      <p:sp>
        <p:nvSpPr>
          <p:cNvPr id="34821" name="4 Metin Yer Tutucusu"/>
          <p:cNvSpPr>
            <a:spLocks noGrp="1"/>
          </p:cNvSpPr>
          <p:nvPr>
            <p:ph type="body" sz="quarter" idx="3"/>
          </p:nvPr>
        </p:nvSpPr>
        <p:spPr>
          <a:xfrm>
            <a:off x="6249988" y="1905000"/>
            <a:ext cx="4416425" cy="762000"/>
          </a:xfrm>
        </p:spPr>
        <p:txBody>
          <a:bodyPr/>
          <a:lstStyle/>
          <a:p>
            <a:pPr algn="ctr" eaLnBrk="1" hangingPunct="1">
              <a:spcBef>
                <a:spcPct val="0"/>
              </a:spcBef>
            </a:pPr>
            <a:r>
              <a:rPr altLang="tr-TR" b="1" smtClean="0"/>
              <a:t>Antik Yunan</a:t>
            </a:r>
          </a:p>
        </p:txBody>
      </p:sp>
      <p:sp>
        <p:nvSpPr>
          <p:cNvPr id="34822" name="5 İçerik Yer Tutucusu"/>
          <p:cNvSpPr>
            <a:spLocks noGrp="1"/>
          </p:cNvSpPr>
          <p:nvPr>
            <p:ph sz="quarter" idx="4"/>
          </p:nvPr>
        </p:nvSpPr>
        <p:spPr>
          <a:xfrm>
            <a:off x="6249988" y="2819400"/>
            <a:ext cx="4416425" cy="3352800"/>
          </a:xfrm>
        </p:spPr>
        <p:txBody>
          <a:bodyPr/>
          <a:lstStyle/>
          <a:p>
            <a:pPr eaLnBrk="1" hangingPunct="1"/>
            <a:r>
              <a:rPr altLang="tr-TR" b="1" smtClean="0"/>
              <a:t>‘Kaos’tan ‘Düzen’e bir evren</a:t>
            </a:r>
            <a:r>
              <a:rPr altLang="tr-TR" smtClean="0"/>
              <a:t>; </a:t>
            </a:r>
            <a:r>
              <a:rPr altLang="tr-TR" sz="2800" b="1" smtClean="0"/>
              <a:t>teogoni</a:t>
            </a:r>
            <a:r>
              <a:rPr altLang="tr-TR" smtClean="0"/>
              <a:t>’den (tanrıların doğuşu ve menşeinin araştırılması) </a:t>
            </a:r>
            <a:r>
              <a:rPr altLang="tr-TR" sz="2800" b="1" smtClean="0"/>
              <a:t>kozmogoni</a:t>
            </a:r>
            <a:r>
              <a:rPr altLang="tr-TR" smtClean="0"/>
              <a:t> ‘ye(evrenin doğuşunun araştırılması). </a:t>
            </a:r>
            <a:r>
              <a:rPr altLang="tr-TR" sz="2800" b="1" smtClean="0"/>
              <a:t>Kozmogoni</a:t>
            </a:r>
            <a:r>
              <a:rPr altLang="tr-TR" smtClean="0"/>
              <a:t>’den </a:t>
            </a:r>
            <a:r>
              <a:rPr altLang="tr-TR" sz="2800" b="1" smtClean="0"/>
              <a:t>Kozmoloji’</a:t>
            </a:r>
            <a:r>
              <a:rPr altLang="tr-TR" smtClean="0"/>
              <a:t>ye..</a:t>
            </a: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Başlık"/>
          <p:cNvSpPr>
            <a:spLocks noGrp="1"/>
          </p:cNvSpPr>
          <p:nvPr>
            <p:ph type="title"/>
          </p:nvPr>
        </p:nvSpPr>
        <p:spPr>
          <a:xfrm>
            <a:off x="1522413" y="274638"/>
            <a:ext cx="9144000" cy="1020762"/>
          </a:xfrm>
        </p:spPr>
        <p:txBody>
          <a:bodyPr/>
          <a:lstStyle/>
          <a:p>
            <a:pPr algn="ctr" eaLnBrk="1" hangingPunct="1"/>
            <a:r>
              <a:rPr altLang="tr-TR" smtClean="0"/>
              <a:t>Ara Soru: Bir Mucize mi?</a:t>
            </a:r>
          </a:p>
        </p:txBody>
      </p:sp>
      <p:sp>
        <p:nvSpPr>
          <p:cNvPr id="35843" name="2 Metin Yer Tutucusu"/>
          <p:cNvSpPr>
            <a:spLocks noGrp="1"/>
          </p:cNvSpPr>
          <p:nvPr>
            <p:ph type="body" idx="1"/>
          </p:nvPr>
        </p:nvSpPr>
        <p:spPr>
          <a:xfrm>
            <a:off x="1522413" y="1905000"/>
            <a:ext cx="4416425" cy="762000"/>
          </a:xfrm>
        </p:spPr>
        <p:txBody>
          <a:bodyPr/>
          <a:lstStyle/>
          <a:p>
            <a:pPr algn="ctr" eaLnBrk="1" hangingPunct="1">
              <a:spcBef>
                <a:spcPct val="0"/>
              </a:spcBef>
            </a:pPr>
            <a:r>
              <a:rPr altLang="tr-TR" b="1" smtClean="0"/>
              <a:t>Mısır, Mezopotamya</a:t>
            </a:r>
          </a:p>
          <a:p>
            <a:pPr algn="ctr" eaLnBrk="1" hangingPunct="1">
              <a:spcBef>
                <a:spcPct val="0"/>
              </a:spcBef>
            </a:pPr>
            <a:endParaRPr altLang="tr-TR" smtClean="0"/>
          </a:p>
        </p:txBody>
      </p:sp>
      <p:sp>
        <p:nvSpPr>
          <p:cNvPr id="35844" name="3 İçerik Yer Tutucusu"/>
          <p:cNvSpPr>
            <a:spLocks noGrp="1"/>
          </p:cNvSpPr>
          <p:nvPr>
            <p:ph sz="half" idx="2"/>
          </p:nvPr>
        </p:nvSpPr>
        <p:spPr>
          <a:xfrm>
            <a:off x="1522413" y="2819400"/>
            <a:ext cx="4416425" cy="3352800"/>
          </a:xfrm>
        </p:spPr>
        <p:txBody>
          <a:bodyPr/>
          <a:lstStyle/>
          <a:p>
            <a:pPr eaLnBrk="1" hangingPunct="1"/>
            <a:r>
              <a:rPr altLang="tr-TR" smtClean="0"/>
              <a:t>Düzenlilik fikri mevcut</a:t>
            </a:r>
          </a:p>
        </p:txBody>
      </p:sp>
      <p:sp>
        <p:nvSpPr>
          <p:cNvPr id="35845" name="4 Metin Yer Tutucusu"/>
          <p:cNvSpPr>
            <a:spLocks noGrp="1"/>
          </p:cNvSpPr>
          <p:nvPr>
            <p:ph type="body" sz="quarter" idx="3"/>
          </p:nvPr>
        </p:nvSpPr>
        <p:spPr>
          <a:xfrm>
            <a:off x="6249988" y="1905000"/>
            <a:ext cx="4416425" cy="762000"/>
          </a:xfrm>
        </p:spPr>
        <p:txBody>
          <a:bodyPr/>
          <a:lstStyle/>
          <a:p>
            <a:pPr algn="ctr" eaLnBrk="1" hangingPunct="1">
              <a:spcBef>
                <a:spcPct val="0"/>
              </a:spcBef>
            </a:pPr>
            <a:r>
              <a:rPr altLang="tr-TR" b="1" smtClean="0"/>
              <a:t>Antik Yunan</a:t>
            </a:r>
          </a:p>
          <a:p>
            <a:pPr eaLnBrk="1" hangingPunct="1">
              <a:spcBef>
                <a:spcPct val="0"/>
              </a:spcBef>
            </a:pPr>
            <a:endParaRPr altLang="tr-TR" smtClean="0"/>
          </a:p>
        </p:txBody>
      </p:sp>
      <p:sp>
        <p:nvSpPr>
          <p:cNvPr id="35846" name="5 İçerik Yer Tutucusu"/>
          <p:cNvSpPr>
            <a:spLocks noGrp="1"/>
          </p:cNvSpPr>
          <p:nvPr>
            <p:ph sz="quarter" idx="4"/>
          </p:nvPr>
        </p:nvSpPr>
        <p:spPr>
          <a:xfrm>
            <a:off x="6249988" y="2819400"/>
            <a:ext cx="4416425" cy="3352800"/>
          </a:xfrm>
        </p:spPr>
        <p:txBody>
          <a:bodyPr/>
          <a:lstStyle/>
          <a:p>
            <a:pPr eaLnBrk="1" hangingPunct="1"/>
            <a:r>
              <a:rPr altLang="tr-TR" smtClean="0"/>
              <a:t>Düzenlilik fikri doğa yasası fikrine daha yakın ve Yunan mitolojisinde tanrılar da doğa yasalarına tabidirler.</a:t>
            </a:r>
          </a:p>
          <a:p>
            <a:pPr eaLnBrk="1" hangingPunct="1"/>
            <a:r>
              <a:rPr altLang="tr-TR" sz="3200" b="1" smtClean="0"/>
              <a:t>Mitos</a:t>
            </a:r>
            <a:r>
              <a:rPr altLang="tr-TR" smtClean="0"/>
              <a:t>’tan </a:t>
            </a:r>
            <a:r>
              <a:rPr altLang="tr-TR" sz="3200" b="1" smtClean="0"/>
              <a:t>Logos</a:t>
            </a:r>
            <a:r>
              <a:rPr altLang="tr-TR" smtClean="0"/>
              <a:t>’a..</a:t>
            </a: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Başlık"/>
          <p:cNvSpPr>
            <a:spLocks noGrp="1"/>
          </p:cNvSpPr>
          <p:nvPr>
            <p:ph type="title"/>
          </p:nvPr>
        </p:nvSpPr>
        <p:spPr/>
        <p:txBody>
          <a:bodyPr/>
          <a:lstStyle/>
          <a:p>
            <a:pPr algn="ctr" eaLnBrk="1" hangingPunct="1"/>
            <a:r>
              <a:rPr altLang="tr-TR" smtClean="0"/>
              <a:t>Ara Soru: Bir Mucize mi?</a:t>
            </a:r>
          </a:p>
        </p:txBody>
      </p:sp>
      <p:sp>
        <p:nvSpPr>
          <p:cNvPr id="3" name="2 Metin kutusu">
            <a:extLst>
              <a:ext uri="{FF2B5EF4-FFF2-40B4-BE49-F238E27FC236}">
                <a16:creationId xmlns:a16="http://schemas.microsoft.com/office/drawing/2014/main" xmlns="" id="{3FBB8D73-82D7-44FB-A7B5-C190436C7BB0}"/>
              </a:ext>
            </a:extLst>
          </p:cNvPr>
          <p:cNvSpPr txBox="1"/>
          <p:nvPr/>
        </p:nvSpPr>
        <p:spPr>
          <a:xfrm>
            <a:off x="760413" y="1981200"/>
            <a:ext cx="10668000" cy="3471863"/>
          </a:xfrm>
          <a:prstGeom prst="rect">
            <a:avLst/>
          </a:prstGeom>
          <a:noFill/>
        </p:spPr>
        <p:txBody>
          <a:bodyPr>
            <a:spAutoFit/>
          </a:bodyPr>
          <a:lstStyle/>
          <a:p>
            <a:pPr eaLnBrk="1" fontAlgn="auto" hangingPunct="1">
              <a:lnSpc>
                <a:spcPct val="90000"/>
              </a:lnSpc>
              <a:spcBef>
                <a:spcPts val="0"/>
              </a:spcBef>
              <a:spcAft>
                <a:spcPts val="0"/>
              </a:spcAft>
              <a:defRPr/>
            </a:pPr>
            <a:r>
              <a:rPr lang="tr-TR" sz="2400" dirty="0">
                <a:latin typeface="+mn-lt"/>
                <a:cs typeface="+mn-cs"/>
              </a:rPr>
              <a:t>Etkileşim tek temas noktasında ve anlık değil.</a:t>
            </a:r>
          </a:p>
          <a:p>
            <a:pPr eaLnBrk="1" fontAlgn="auto" hangingPunct="1">
              <a:lnSpc>
                <a:spcPct val="90000"/>
              </a:lnSpc>
              <a:spcBef>
                <a:spcPts val="0"/>
              </a:spcBef>
              <a:spcAft>
                <a:spcPts val="0"/>
              </a:spcAft>
              <a:defRPr/>
            </a:pPr>
            <a:endParaRPr lang="tr-TR" sz="2400" dirty="0">
              <a:latin typeface="+mn-lt"/>
              <a:cs typeface="+mn-cs"/>
            </a:endParaRPr>
          </a:p>
          <a:p>
            <a:pPr eaLnBrk="1" fontAlgn="auto" hangingPunct="1">
              <a:lnSpc>
                <a:spcPct val="90000"/>
              </a:lnSpc>
              <a:spcBef>
                <a:spcPts val="0"/>
              </a:spcBef>
              <a:spcAft>
                <a:spcPts val="0"/>
              </a:spcAft>
              <a:defRPr/>
            </a:pPr>
            <a:r>
              <a:rPr lang="tr-TR" sz="2400" dirty="0">
                <a:latin typeface="+mn-lt"/>
                <a:cs typeface="+mn-cs"/>
              </a:rPr>
              <a:t>Etkileşimle aktarılanlar yeni koşullarla birleşti.</a:t>
            </a:r>
          </a:p>
          <a:p>
            <a:pPr eaLnBrk="1" fontAlgn="auto" hangingPunct="1">
              <a:lnSpc>
                <a:spcPct val="90000"/>
              </a:lnSpc>
              <a:spcBef>
                <a:spcPts val="0"/>
              </a:spcBef>
              <a:spcAft>
                <a:spcPts val="0"/>
              </a:spcAft>
              <a:defRPr/>
            </a:pPr>
            <a:endParaRPr lang="tr-TR" sz="2400" dirty="0">
              <a:latin typeface="+mn-lt"/>
              <a:cs typeface="+mn-cs"/>
            </a:endParaRPr>
          </a:p>
          <a:p>
            <a:pPr marL="457200" indent="-457200" eaLnBrk="1" fontAlgn="auto" hangingPunct="1">
              <a:lnSpc>
                <a:spcPct val="90000"/>
              </a:lnSpc>
              <a:spcBef>
                <a:spcPts val="0"/>
              </a:spcBef>
              <a:spcAft>
                <a:spcPts val="0"/>
              </a:spcAft>
              <a:buFontTx/>
              <a:buAutoNum type="arabicPeriod"/>
              <a:defRPr/>
            </a:pPr>
            <a:r>
              <a:rPr lang="tr-TR" sz="2400" dirty="0">
                <a:latin typeface="+mn-lt"/>
                <a:cs typeface="+mn-cs"/>
              </a:rPr>
              <a:t>Koşul: Siyasi Yapı</a:t>
            </a:r>
          </a:p>
          <a:p>
            <a:pPr marL="914400" lvl="1" indent="-457200" eaLnBrk="1" fontAlgn="auto" hangingPunct="1">
              <a:lnSpc>
                <a:spcPct val="90000"/>
              </a:lnSpc>
              <a:spcBef>
                <a:spcPts val="0"/>
              </a:spcBef>
              <a:spcAft>
                <a:spcPts val="0"/>
              </a:spcAft>
              <a:defRPr/>
            </a:pPr>
            <a:r>
              <a:rPr lang="tr-TR" sz="2400" dirty="0">
                <a:latin typeface="+mn-lt"/>
                <a:cs typeface="+mn-cs"/>
              </a:rPr>
              <a:t>Merkezi bir hükümet yerine, ayrı ayrı şehir devletler ve mahalli farklar ‘</a:t>
            </a:r>
            <a:r>
              <a:rPr lang="tr-TR" sz="2800" b="1" dirty="0">
                <a:latin typeface="+mn-lt"/>
                <a:cs typeface="+mn-cs"/>
              </a:rPr>
              <a:t>çeşitlilik</a:t>
            </a:r>
            <a:r>
              <a:rPr lang="tr-TR" sz="2400" dirty="0">
                <a:latin typeface="+mn-lt"/>
                <a:cs typeface="+mn-cs"/>
              </a:rPr>
              <a:t>’ ve ‘çeşitliliğin verdiği kıyaslama’ imkanı sunar.</a:t>
            </a:r>
          </a:p>
          <a:p>
            <a:pPr marL="457200" indent="-457200" eaLnBrk="1" fontAlgn="auto" hangingPunct="1">
              <a:lnSpc>
                <a:spcPct val="90000"/>
              </a:lnSpc>
              <a:spcBef>
                <a:spcPts val="0"/>
              </a:spcBef>
              <a:spcAft>
                <a:spcPts val="0"/>
              </a:spcAft>
              <a:buFont typeface="+mj-lt"/>
              <a:buAutoNum type="arabicPeriod"/>
              <a:defRPr/>
            </a:pPr>
            <a:r>
              <a:rPr lang="tr-TR" sz="2400" dirty="0">
                <a:latin typeface="+mn-lt"/>
                <a:cs typeface="+mn-cs"/>
              </a:rPr>
              <a:t>Koşul: Entelektüel motivasyonda değişim</a:t>
            </a:r>
          </a:p>
          <a:p>
            <a:pPr marL="914400" lvl="1" indent="-457200" eaLnBrk="1" fontAlgn="auto" hangingPunct="1">
              <a:lnSpc>
                <a:spcPct val="90000"/>
              </a:lnSpc>
              <a:spcBef>
                <a:spcPts val="0"/>
              </a:spcBef>
              <a:spcAft>
                <a:spcPts val="0"/>
              </a:spcAft>
              <a:defRPr/>
            </a:pPr>
            <a:r>
              <a:rPr lang="tr-TR" sz="2400" dirty="0">
                <a:latin typeface="+mn-lt"/>
                <a:cs typeface="+mn-cs"/>
              </a:rPr>
              <a:t>Bu, problem odaklı yaklaşımla, ‘sadece bilmek için bilmek’ motivasyonunu birleştiren değişimdir.</a:t>
            </a:r>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Başlık"/>
          <p:cNvSpPr>
            <a:spLocks noGrp="1"/>
          </p:cNvSpPr>
          <p:nvPr>
            <p:ph type="title"/>
          </p:nvPr>
        </p:nvSpPr>
        <p:spPr/>
        <p:txBody>
          <a:bodyPr/>
          <a:lstStyle/>
          <a:p>
            <a:pPr algn="ctr" eaLnBrk="1" hangingPunct="1"/>
            <a:r>
              <a:rPr altLang="tr-TR" smtClean="0"/>
              <a:t>Doğa Felsefesi ve Anropo-Epistemoloji</a:t>
            </a:r>
          </a:p>
        </p:txBody>
      </p:sp>
      <p:pic>
        <p:nvPicPr>
          <p:cNvPr id="37891" name="2 Resim" descr="antik-anadoluda-12-yon-kenti-4-638.jpg"/>
          <p:cNvPicPr>
            <a:picLocks noChangeAspect="1"/>
          </p:cNvPicPr>
          <p:nvPr/>
        </p:nvPicPr>
        <p:blipFill>
          <a:blip r:embed="rId2" cstate="print"/>
          <a:srcRect/>
          <a:stretch>
            <a:fillRect/>
          </a:stretch>
        </p:blipFill>
        <p:spPr bwMode="auto">
          <a:xfrm>
            <a:off x="2741613" y="1600200"/>
            <a:ext cx="6381750" cy="479107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p:txBody>
          <a:bodyPr/>
          <a:lstStyle/>
          <a:p>
            <a:pPr algn="ctr" eaLnBrk="1" hangingPunct="1"/>
            <a:r>
              <a:rPr altLang="tr-TR" smtClean="0"/>
              <a:t>Doğa Felsefesi ve Anropo-Epistemoloji</a:t>
            </a:r>
          </a:p>
        </p:txBody>
      </p:sp>
      <p:pic>
        <p:nvPicPr>
          <p:cNvPr id="38915" name="2 Resim" descr="Figure-3-Ionian-philosophers-from-left-to-right-Anaximander-Anaxagoras-Xenophanes.ppm.png"/>
          <p:cNvPicPr>
            <a:picLocks noChangeAspect="1"/>
          </p:cNvPicPr>
          <p:nvPr/>
        </p:nvPicPr>
        <p:blipFill>
          <a:blip r:embed="rId2" cstate="print"/>
          <a:srcRect/>
          <a:stretch>
            <a:fillRect/>
          </a:stretch>
        </p:blipFill>
        <p:spPr bwMode="auto">
          <a:xfrm>
            <a:off x="2665413" y="1676400"/>
            <a:ext cx="7286625" cy="4229100"/>
          </a:xfrm>
          <a:prstGeom prst="rect">
            <a:avLst/>
          </a:prstGeom>
          <a:noFill/>
          <a:ln w="9525">
            <a:noFill/>
            <a:miter lim="800000"/>
            <a:headEnd/>
            <a:tailEnd/>
          </a:ln>
        </p:spPr>
      </p:pic>
      <p:sp>
        <p:nvSpPr>
          <p:cNvPr id="38916" name="3 Metin kutusu"/>
          <p:cNvSpPr txBox="1">
            <a:spLocks noChangeArrowheads="1"/>
          </p:cNvSpPr>
          <p:nvPr/>
        </p:nvSpPr>
        <p:spPr bwMode="auto">
          <a:xfrm>
            <a:off x="2208213" y="6019800"/>
            <a:ext cx="8439150" cy="425450"/>
          </a:xfrm>
          <a:prstGeom prst="rect">
            <a:avLst/>
          </a:prstGeom>
          <a:noFill/>
          <a:ln w="9525">
            <a:noFill/>
            <a:miter lim="800000"/>
            <a:headEnd/>
            <a:tailEnd/>
          </a:ln>
        </p:spPr>
        <p:txBody>
          <a:bodyPr wrap="none">
            <a:spAutoFit/>
          </a:bodyPr>
          <a:lstStyle/>
          <a:p>
            <a:pPr eaLnBrk="1" hangingPunct="1">
              <a:lnSpc>
                <a:spcPct val="90000"/>
              </a:lnSpc>
            </a:pPr>
            <a:r>
              <a:rPr lang="tr-TR" altLang="tr-TR" sz="2400">
                <a:latin typeface="Corbel" pitchFamily="34" charset="0"/>
              </a:rPr>
              <a:t>Anaksimandros, Anaksagoras, Ksenophanes, Thales, Anaximenes</a:t>
            </a: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p:txBody>
          <a:bodyPr/>
          <a:lstStyle/>
          <a:p>
            <a:pPr algn="ctr" eaLnBrk="1" hangingPunct="1"/>
            <a:r>
              <a:rPr altLang="tr-TR" smtClean="0"/>
              <a:t>Doğa Felsefesi ve Anropo-Epistemoloji</a:t>
            </a:r>
          </a:p>
        </p:txBody>
      </p:sp>
      <p:sp>
        <p:nvSpPr>
          <p:cNvPr id="39939" name="2 Metin kutusu"/>
          <p:cNvSpPr txBox="1">
            <a:spLocks noChangeArrowheads="1"/>
          </p:cNvSpPr>
          <p:nvPr/>
        </p:nvSpPr>
        <p:spPr bwMode="auto">
          <a:xfrm>
            <a:off x="455613" y="1905000"/>
            <a:ext cx="10972800" cy="4413250"/>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Doğanın, sadece doğaya içkin unsurlara gönderme yapılarak ve insan tarafından bilinebileceğine dair bu ilk girişim ile hümanizm arasındaki organik bağ açık biçimde görünür niteliktedir. Bilmek söz konusu olduğunda daha önce ifade edilen iş birliği artık sadece insanlar arasındadır. Bu da insanın ‘bilmek için tanrılara ihtiyacım yok’ demesidir. İnsana bunu dedirten, o ana kadar aşkın unsurlarla bezenmiş bilgi-yapısının işe yaramazlığının deneyimsel olarak farkına varılmış olmasıdır. Tanrılara sunulan kurbanlar kuraklığı, kötü giden mevsimleri, depremleri, sel felaketlerini önlemediği gibi, içerisinde tanrının bulunduğu bir açıklama modeliyle (temsiller sistemiyle) bulunmadığı bir açıklama modeli (temsiller sistemi) arasında ‘teorik’ bir farkın bulunmadığı da (çünkü deneysel-sınama henüz yeterince devrede değildi) görülmektedir. Ancak buna rağmen, matematik/geometri gibi bir alanda, tanrıya hiç yer ayrılmadan sonuç alınabiliyor olması, diğer alanlardaki teorik kavrayışlar için de model olabilmektedir. </a:t>
            </a: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Başlık"/>
          <p:cNvSpPr>
            <a:spLocks noGrp="1"/>
          </p:cNvSpPr>
          <p:nvPr>
            <p:ph type="title"/>
          </p:nvPr>
        </p:nvSpPr>
        <p:spPr/>
        <p:txBody>
          <a:bodyPr/>
          <a:lstStyle/>
          <a:p>
            <a:pPr algn="ctr" eaLnBrk="1" hangingPunct="1"/>
            <a:r>
              <a:rPr altLang="tr-TR" smtClean="0"/>
              <a:t>Doğa Felsefesi ve Anropo-Epistemoloji</a:t>
            </a:r>
          </a:p>
        </p:txBody>
      </p:sp>
      <p:sp>
        <p:nvSpPr>
          <p:cNvPr id="40963" name="2 Metin kutusu"/>
          <p:cNvSpPr txBox="1">
            <a:spLocks noChangeArrowheads="1"/>
          </p:cNvSpPr>
          <p:nvPr/>
        </p:nvSpPr>
        <p:spPr bwMode="auto">
          <a:xfrm>
            <a:off x="1141413" y="2209800"/>
            <a:ext cx="9677400" cy="3194050"/>
          </a:xfrm>
          <a:prstGeom prst="rect">
            <a:avLst/>
          </a:prstGeom>
          <a:noFill/>
          <a:ln w="9525">
            <a:noFill/>
            <a:miter lim="800000"/>
            <a:headEnd/>
            <a:tailEnd/>
          </a:ln>
        </p:spPr>
        <p:txBody>
          <a:bodyPr>
            <a:spAutoFit/>
          </a:bodyPr>
          <a:lstStyle/>
          <a:p>
            <a:pPr algn="just" eaLnBrk="1" hangingPunct="1">
              <a:lnSpc>
                <a:spcPct val="90000"/>
              </a:lnSpc>
            </a:pPr>
            <a:r>
              <a:rPr lang="tr-TR" altLang="tr-TR" sz="3200" b="1">
                <a:latin typeface="Corbel" pitchFamily="34" charset="0"/>
              </a:rPr>
              <a:t>Özetle</a:t>
            </a:r>
            <a:r>
              <a:rPr lang="tr-TR" altLang="tr-TR" sz="2400">
                <a:latin typeface="Corbel" pitchFamily="34" charset="0"/>
              </a:rPr>
              <a:t>, bu süreçte elde, verilen kurbanlara rağmen bazen olan ve bazen de olmayan felaketler (tüm gereklilikler yerine getirilirse de öngörülemez/öngörülemeyen sonuçlar), içinde tanrıya yer verilmemiş teorik çerçevelerin (temsillerin) olanaklılığı ve nihayetinde içerisinde tanrının bir unsur olarak bulunmadığı (içerisinde iyi veya kötüye yer ve gerek yoktu) ve her seferinde bilgi temelinde sonuç veren matematik / geometri gibi bir bilme alanı vardı.  Böylesi koşullarda bu girişimin ikinci ama belki de en önemli aşaması olan eleştirel düşünme antropo-epistemolojiye gerekli dinamizmi sağlamıştır.</a:t>
            </a: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Unvan 1"/>
          <p:cNvSpPr>
            <a:spLocks noGrp="1"/>
          </p:cNvSpPr>
          <p:nvPr>
            <p:ph type="title"/>
          </p:nvPr>
        </p:nvSpPr>
        <p:spPr/>
        <p:txBody>
          <a:bodyPr/>
          <a:lstStyle/>
          <a:p>
            <a:pPr eaLnBrk="1" hangingPunct="1"/>
            <a:r>
              <a:rPr smtClean="0"/>
              <a:t>SUNUDA KULLANILAN KAYNAKLAR</a:t>
            </a:r>
          </a:p>
        </p:txBody>
      </p:sp>
      <p:sp>
        <p:nvSpPr>
          <p:cNvPr id="55299" name="Metin kutusu 2"/>
          <p:cNvSpPr txBox="1">
            <a:spLocks noChangeArrowheads="1"/>
          </p:cNvSpPr>
          <p:nvPr/>
        </p:nvSpPr>
        <p:spPr bwMode="auto">
          <a:xfrm>
            <a:off x="531813" y="1600200"/>
            <a:ext cx="11353800" cy="5256213"/>
          </a:xfrm>
          <a:prstGeom prst="rect">
            <a:avLst/>
          </a:prstGeom>
          <a:noFill/>
          <a:ln w="9525">
            <a:noFill/>
            <a:miter lim="800000"/>
            <a:headEnd/>
            <a:tailEnd/>
          </a:ln>
        </p:spPr>
        <p:txBody>
          <a:bodyPr>
            <a:spAutoFit/>
          </a:bodyPr>
          <a:lstStyle/>
          <a:p>
            <a:pPr eaLnBrk="1" hangingPunct="1"/>
            <a:r>
              <a:rPr lang="tr-TR" b="1"/>
              <a:t>Hacking, I. </a:t>
            </a:r>
            <a:r>
              <a:rPr lang="tr-TR" sz="1600"/>
              <a:t>(2016). </a:t>
            </a:r>
            <a:r>
              <a:rPr lang="tr-TR" sz="1600" i="1"/>
              <a:t>Temsil ve Müdahale</a:t>
            </a:r>
            <a:r>
              <a:rPr lang="tr-TR" sz="1600"/>
              <a:t> </a:t>
            </a:r>
            <a:r>
              <a:rPr lang="tr-TR" sz="1600" i="1"/>
              <a:t>-Doğa Bilimleri Felsefesine Girişte Temel Konular-</a:t>
            </a:r>
            <a:r>
              <a:rPr lang="tr-TR" sz="1600"/>
              <a:t>. Ozan Altan Altınok (çev.). 1.Baskı. İstanbul: Alfa Basım Yayım.</a:t>
            </a:r>
          </a:p>
          <a:p>
            <a:pPr eaLnBrk="1" hangingPunct="1"/>
            <a:endParaRPr lang="tr-TR" sz="1600"/>
          </a:p>
          <a:p>
            <a:pPr eaLnBrk="1" hangingPunct="1"/>
            <a:r>
              <a:rPr lang="tr-TR" b="1"/>
              <a:t>Harari, Y. N.</a:t>
            </a:r>
            <a:r>
              <a:rPr lang="tr-TR"/>
              <a:t> </a:t>
            </a:r>
            <a:r>
              <a:rPr lang="tr-TR" sz="1600"/>
              <a:t>(2016). </a:t>
            </a:r>
            <a:r>
              <a:rPr lang="tr-TR" sz="1600" i="1"/>
              <a:t>Hayvanlardan Tanrılara Sapiens</a:t>
            </a:r>
            <a:r>
              <a:rPr lang="tr-TR" sz="1600"/>
              <a:t>. Ertuğrul Genç (çev.). 19. Baskı. İstanbul: Kolektif Kitap Bilişim.</a:t>
            </a:r>
          </a:p>
          <a:p>
            <a:pPr eaLnBrk="1" hangingPunct="1"/>
            <a:endParaRPr lang="tr-TR" sz="1600"/>
          </a:p>
          <a:p>
            <a:pPr eaLnBrk="1" hangingPunct="1"/>
            <a:r>
              <a:rPr lang="tr-TR" b="1"/>
              <a:t>Lee, R.E. &amp; Wallerstein, I</a:t>
            </a:r>
            <a:r>
              <a:rPr lang="tr-TR"/>
              <a:t>. </a:t>
            </a:r>
            <a:r>
              <a:rPr lang="tr-TR" sz="1600"/>
              <a:t>(ed.) (2007).  </a:t>
            </a:r>
            <a:r>
              <a:rPr lang="tr-TR" sz="1600" i="1"/>
              <a:t>İki Kültürü Aşmak –Modern Dünya Sisteminde Fen Bilimleri ile Beşeri Bilimler Ayrılığı</a:t>
            </a:r>
            <a:r>
              <a:rPr lang="tr-TR" sz="1600"/>
              <a:t>. Aysun Babacan (çev.). İstanbul: Metis Yayınları.</a:t>
            </a:r>
          </a:p>
          <a:p>
            <a:pPr eaLnBrk="1" hangingPunct="1"/>
            <a:endParaRPr lang="tr-TR" sz="1600"/>
          </a:p>
          <a:p>
            <a:pPr eaLnBrk="1" hangingPunct="1"/>
            <a:r>
              <a:rPr lang="tr-TR" b="1"/>
              <a:t>Popper, K. R.</a:t>
            </a:r>
            <a:r>
              <a:rPr lang="tr-TR" sz="1600" b="1"/>
              <a:t> </a:t>
            </a:r>
            <a:r>
              <a:rPr lang="tr-TR" sz="1600"/>
              <a:t>(2015). </a:t>
            </a:r>
            <a:r>
              <a:rPr lang="tr-TR" sz="1600" i="1"/>
              <a:t>Hayat Problem Çözmektir –Bilgi, Tarih ve Politika Üzerine-</a:t>
            </a:r>
            <a:r>
              <a:rPr lang="tr-TR" sz="1600"/>
              <a:t>, 5. Baskı. Ali Nalbant (çev.). İstanbul: Yapı Kredi Yayınları.</a:t>
            </a:r>
          </a:p>
          <a:p>
            <a:pPr eaLnBrk="1" hangingPunct="1"/>
            <a:endParaRPr lang="tr-TR" sz="1600"/>
          </a:p>
          <a:p>
            <a:pPr eaLnBrk="1" hangingPunct="1"/>
            <a:r>
              <a:rPr lang="tr-TR" b="1"/>
              <a:t>Rovelli, C.</a:t>
            </a:r>
            <a:r>
              <a:rPr lang="tr-TR"/>
              <a:t> </a:t>
            </a:r>
            <a:r>
              <a:rPr lang="tr-TR" sz="1600"/>
              <a:t>(2014). </a:t>
            </a:r>
            <a:r>
              <a:rPr lang="tr-TR" sz="1600" i="1"/>
              <a:t>Miletli Anaksimandros ya da Bilimsel Düşüncenin Doğuşu</a:t>
            </a:r>
            <a:r>
              <a:rPr lang="tr-TR" sz="1600"/>
              <a:t>. Atakan Altınörs (çev.). İstanbul: Bilge Kültür Sanat.</a:t>
            </a:r>
          </a:p>
          <a:p>
            <a:pPr eaLnBrk="1" hangingPunct="1"/>
            <a:endParaRPr lang="tr-TR" sz="1600"/>
          </a:p>
          <a:p>
            <a:pPr eaLnBrk="1" hangingPunct="1"/>
            <a:r>
              <a:rPr lang="tr-TR" b="1"/>
              <a:t>Sayılı, A. </a:t>
            </a:r>
            <a:r>
              <a:rPr lang="tr-TR" sz="1600"/>
              <a:t>(1991). </a:t>
            </a:r>
            <a:r>
              <a:rPr lang="tr-TR" sz="1600" i="1"/>
              <a:t>Mısırlılarda ve Mezopotamyalılarda Matematik, Astronomi ve Tıp</a:t>
            </a:r>
            <a:r>
              <a:rPr lang="tr-TR" sz="1600"/>
              <a:t>. Üçüncü Baskı. Ankara: Türk Tarih Kurumu Basımevi.</a:t>
            </a:r>
          </a:p>
          <a:p>
            <a:pPr eaLnBrk="1" hangingPunct="1"/>
            <a:endParaRPr lang="tr-TR"/>
          </a:p>
          <a:p>
            <a:pPr eaLnBrk="1" hangingPunct="1"/>
            <a:endParaRPr lang="tr-TR"/>
          </a:p>
          <a:p>
            <a:pPr eaLnBrk="1" hangingPunct="1">
              <a:lnSpc>
                <a:spcPct val="90000"/>
              </a:lnSpc>
            </a:pPr>
            <a:endParaRPr lang="tr-TR" sz="2400"/>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p:txBody>
          <a:bodyPr/>
          <a:lstStyle/>
          <a:p>
            <a:pPr algn="ctr" eaLnBrk="1" hangingPunct="1"/>
            <a:r>
              <a:rPr altLang="tr-TR" smtClean="0"/>
              <a:t>Epistemolojinin Ön-Tarihi</a:t>
            </a:r>
          </a:p>
        </p:txBody>
      </p:sp>
      <p:pic>
        <p:nvPicPr>
          <p:cNvPr id="3" name="Resim 5">
            <a:extLst>
              <a:ext uri="{FF2B5EF4-FFF2-40B4-BE49-F238E27FC236}">
                <a16:creationId xmlns:a16="http://schemas.microsoft.com/office/drawing/2014/main" xmlns="" id="{86EAB19F-AE73-457F-AD21-18B605F5D142}"/>
              </a:ext>
            </a:extLst>
          </p:cNvPr>
          <p:cNvPicPr>
            <a:picLocks noChangeAspect="1"/>
          </p:cNvPicPr>
          <p:nvPr/>
        </p:nvPicPr>
        <p:blipFill>
          <a:blip r:embed="rId2" cstate="print"/>
          <a:stretch>
            <a:fillRect/>
          </a:stretch>
        </p:blipFill>
        <p:spPr>
          <a:xfrm>
            <a:off x="455613" y="1752600"/>
            <a:ext cx="3036887" cy="1706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Resim 7">
            <a:extLst>
              <a:ext uri="{FF2B5EF4-FFF2-40B4-BE49-F238E27FC236}">
                <a16:creationId xmlns:a16="http://schemas.microsoft.com/office/drawing/2014/main" xmlns="" id="{8FE9870A-E091-4B18-96A8-696C1C0B969A}"/>
              </a:ext>
            </a:extLst>
          </p:cNvPr>
          <p:cNvPicPr>
            <a:picLocks noChangeAspect="1"/>
          </p:cNvPicPr>
          <p:nvPr/>
        </p:nvPicPr>
        <p:blipFill>
          <a:blip r:embed="rId3" cstate="print"/>
          <a:stretch>
            <a:fillRect/>
          </a:stretch>
        </p:blipFill>
        <p:spPr>
          <a:xfrm>
            <a:off x="760413" y="3810000"/>
            <a:ext cx="2582862" cy="17224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4 Resim" descr="Oldest 1.jpg">
            <a:extLst>
              <a:ext uri="{FF2B5EF4-FFF2-40B4-BE49-F238E27FC236}">
                <a16:creationId xmlns:a16="http://schemas.microsoft.com/office/drawing/2014/main" xmlns="" id="{751FCC4D-141C-4843-AD5F-95AC8387B1DA}"/>
              </a:ext>
            </a:extLst>
          </p:cNvPr>
          <p:cNvPicPr>
            <a:picLocks noChangeAspect="1"/>
          </p:cNvPicPr>
          <p:nvPr/>
        </p:nvPicPr>
        <p:blipFill>
          <a:blip r:embed="rId4" cstate="print"/>
          <a:stretch>
            <a:fillRect/>
          </a:stretch>
        </p:blipFill>
        <p:spPr>
          <a:xfrm>
            <a:off x="3656013" y="2895600"/>
            <a:ext cx="2692400" cy="1509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390" name="6 Metin kutusu"/>
          <p:cNvSpPr txBox="1">
            <a:spLocks noChangeArrowheads="1"/>
          </p:cNvSpPr>
          <p:nvPr/>
        </p:nvSpPr>
        <p:spPr bwMode="auto">
          <a:xfrm>
            <a:off x="6399213" y="1981200"/>
            <a:ext cx="5629275" cy="3416300"/>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Bu tarihi anlayabilmek için, öncelikle bir tür olarak Sapiensin Bilişsel Devrimi’ni ele almak gerekmektedir. Epistemoloji-öncesi insanlık tarihine ilişkin evrimsel biyoloji ve antropolojinin “</a:t>
            </a:r>
            <a:r>
              <a:rPr lang="tr-TR" altLang="tr-TR" sz="2400" b="1">
                <a:latin typeface="Corbel" pitchFamily="34" charset="0"/>
              </a:rPr>
              <a:t>Bilişsel Devrim</a:t>
            </a:r>
            <a:r>
              <a:rPr lang="tr-TR" altLang="tr-TR" sz="2400">
                <a:latin typeface="Corbel" pitchFamily="34" charset="0"/>
              </a:rPr>
              <a:t>” ve “</a:t>
            </a:r>
            <a:r>
              <a:rPr lang="tr-TR" altLang="tr-TR" sz="2400" b="1">
                <a:latin typeface="Corbel" pitchFamily="34" charset="0"/>
              </a:rPr>
              <a:t>Bilgi Ağacı Mutasyonu</a:t>
            </a:r>
            <a:r>
              <a:rPr lang="tr-TR" altLang="tr-TR" sz="2400">
                <a:latin typeface="Corbel" pitchFamily="34" charset="0"/>
              </a:rPr>
              <a:t>” hipotezlerinin içeriğini doldurduğu epistemolojik kavrayış üçlü bir kavramsallaştırmayla çerçevelenmektedir. Bu kavramlar, ‘temsil’, ‘gerçeklik’ ve ‘görüntü’dür.</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p:txBody>
          <a:bodyPr/>
          <a:lstStyle/>
          <a:p>
            <a:pPr algn="ctr" eaLnBrk="1" hangingPunct="1"/>
            <a:r>
              <a:rPr altLang="tr-TR" smtClean="0"/>
              <a:t>Epistemolojinin Ön-Tarihi</a:t>
            </a:r>
          </a:p>
        </p:txBody>
      </p:sp>
      <p:pic>
        <p:nvPicPr>
          <p:cNvPr id="3" name="2 Resim" descr="Oldest 1.jpg">
            <a:extLst>
              <a:ext uri="{FF2B5EF4-FFF2-40B4-BE49-F238E27FC236}">
                <a16:creationId xmlns:a16="http://schemas.microsoft.com/office/drawing/2014/main" xmlns="" id="{BCFA5BF0-343B-42C0-BAB4-016C820D7E60}"/>
              </a:ext>
            </a:extLst>
          </p:cNvPr>
          <p:cNvPicPr>
            <a:picLocks noChangeAspect="1"/>
          </p:cNvPicPr>
          <p:nvPr/>
        </p:nvPicPr>
        <p:blipFill>
          <a:blip r:embed="rId2" cstate="print"/>
          <a:stretch>
            <a:fillRect/>
          </a:stretch>
        </p:blipFill>
        <p:spPr>
          <a:xfrm>
            <a:off x="5408613" y="1752600"/>
            <a:ext cx="2133600" cy="1196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412" name="3 Metin kutusu"/>
          <p:cNvSpPr txBox="1">
            <a:spLocks noChangeArrowheads="1"/>
          </p:cNvSpPr>
          <p:nvPr/>
        </p:nvSpPr>
        <p:spPr bwMode="auto">
          <a:xfrm>
            <a:off x="912813" y="2895600"/>
            <a:ext cx="10820400" cy="3748088"/>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Yetmiş ila otuz bin yıl önce ortaya çıkan yeni düşünce ve iletişim biçimleri anlamına gelen ve Sapiensi (insan cinsinin zeki türünü) farklılaştıran </a:t>
            </a:r>
            <a:r>
              <a:rPr lang="tr-TR" altLang="tr-TR" sz="2400" i="1">
                <a:latin typeface="Corbel" pitchFamily="34" charset="0"/>
              </a:rPr>
              <a:t>Bilgi Ağacı Mutasyonu</a:t>
            </a:r>
            <a:r>
              <a:rPr lang="tr-TR" altLang="tr-TR" sz="2400">
                <a:latin typeface="Corbel" pitchFamily="34" charset="0"/>
              </a:rPr>
              <a:t> yeni bir dil-yetisi açığa çıkarmıştır.</a:t>
            </a:r>
          </a:p>
          <a:p>
            <a:pPr algn="just" eaLnBrk="1" hangingPunct="1">
              <a:lnSpc>
                <a:spcPct val="90000"/>
              </a:lnSpc>
            </a:pPr>
            <a:r>
              <a:rPr lang="tr-TR" altLang="tr-TR" sz="2400">
                <a:latin typeface="Corbel" pitchFamily="34" charset="0"/>
              </a:rPr>
              <a:t>Sapiens dilinin “</a:t>
            </a:r>
            <a:r>
              <a:rPr lang="tr-TR" altLang="tr-TR" sz="2400" i="1">
                <a:latin typeface="Corbel" pitchFamily="34" charset="0"/>
              </a:rPr>
              <a:t>gerçekten özgün olan tarafıysa, insanlar ve aslanlar hakkında bilgi paylaşımına olanak sağlamasından çok, var olmayan şeyler hakkında bilginin aktarılmasını sağlamaktır. Bildiğimiz kadarıyla sadece Sapiens hiç görmediği, dokunmadığı ve koklamadığı varlıklar hakkında konuşabil</a:t>
            </a:r>
            <a:r>
              <a:rPr lang="tr-TR" altLang="tr-TR" sz="2400">
                <a:latin typeface="Corbel" pitchFamily="34" charset="0"/>
              </a:rPr>
              <a:t>”mektedir (Harari, 2016: 36, 37). O halde, insanlık tarihinin Bilişsel Devrimi, genlerinde Bilgi Ağacı Mutasyonu adı verilen bir mutasyonun gerçekleşmesinin ardından temsiller üretebildiği dil-yetisini (ve bunu olanaklı kılan beyin ve sinir sistemi yapısını) geliştirebilmesi ve fiilen kullanmasıdır.</a:t>
            </a: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p:txBody>
          <a:bodyPr/>
          <a:lstStyle/>
          <a:p>
            <a:pPr algn="ctr" eaLnBrk="1" hangingPunct="1"/>
            <a:r>
              <a:rPr altLang="tr-TR" smtClean="0"/>
              <a:t>Epistemolojinin Ön-Tarihi</a:t>
            </a:r>
          </a:p>
        </p:txBody>
      </p:sp>
      <p:sp>
        <p:nvSpPr>
          <p:cNvPr id="18435" name="2 Metin kutusu"/>
          <p:cNvSpPr txBox="1">
            <a:spLocks noChangeArrowheads="1"/>
          </p:cNvSpPr>
          <p:nvPr/>
        </p:nvSpPr>
        <p:spPr bwMode="auto">
          <a:xfrm>
            <a:off x="1141413" y="4191000"/>
            <a:ext cx="10363200" cy="2419350"/>
          </a:xfrm>
          <a:prstGeom prst="rect">
            <a:avLst/>
          </a:prstGeom>
          <a:noFill/>
          <a:ln w="9525">
            <a:noFill/>
            <a:miter lim="800000"/>
            <a:headEnd/>
            <a:tailEnd/>
          </a:ln>
        </p:spPr>
        <p:txBody>
          <a:bodyPr>
            <a:spAutoFit/>
          </a:bodyPr>
          <a:lstStyle/>
          <a:p>
            <a:pPr eaLnBrk="1" hangingPunct="1">
              <a:lnSpc>
                <a:spcPct val="90000"/>
              </a:lnSpc>
            </a:pPr>
            <a:r>
              <a:rPr lang="tr-TR" altLang="tr-TR" sz="2400">
                <a:latin typeface="Corbel" pitchFamily="34" charset="0"/>
              </a:rPr>
              <a:t>Biyolojik temelde Bilişsel Devrim, iki buçuk milyon yıllık insanlık tarihinin yüz elli bin yıllık periyodunu ve özellikle de son on bin yılını biçimlendirdi. Bu son on bin yılda insan Ay’da yürüdü, dış uzaya uydular gönderdi, atomu parçaladı, maddeye kütle kazandıran bozonu deneysel olarak keşfetti, bazı viral hastalıkları yeryüzünden sildi, yapay zekanın eşiğine ulaştı, endüstriyel ve küresel ölçekte savaşlar yaptı, kendisini bir saat içerisinde tamamen yeryüzünden silebilecek silahlar geliştirdi. </a:t>
            </a:r>
          </a:p>
        </p:txBody>
      </p:sp>
      <p:pic>
        <p:nvPicPr>
          <p:cNvPr id="4" name="3 Resim" descr="Oldest 1.jpg">
            <a:extLst>
              <a:ext uri="{FF2B5EF4-FFF2-40B4-BE49-F238E27FC236}">
                <a16:creationId xmlns:a16="http://schemas.microsoft.com/office/drawing/2014/main" xmlns="" id="{4362096D-D993-49B3-92AD-9C0CAB235192}"/>
              </a:ext>
            </a:extLst>
          </p:cNvPr>
          <p:cNvPicPr>
            <a:picLocks noChangeAspect="1"/>
          </p:cNvPicPr>
          <p:nvPr/>
        </p:nvPicPr>
        <p:blipFill>
          <a:blip r:embed="rId2" cstate="print"/>
          <a:stretch>
            <a:fillRect/>
          </a:stretch>
        </p:blipFill>
        <p:spPr>
          <a:xfrm>
            <a:off x="150813" y="2133600"/>
            <a:ext cx="2133600" cy="1196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437" name="4 Resim" descr="armstrong.jpg"/>
          <p:cNvPicPr>
            <a:picLocks noChangeAspect="1"/>
          </p:cNvPicPr>
          <p:nvPr/>
        </p:nvPicPr>
        <p:blipFill>
          <a:blip r:embed="rId3" cstate="print"/>
          <a:srcRect/>
          <a:stretch>
            <a:fillRect/>
          </a:stretch>
        </p:blipFill>
        <p:spPr bwMode="auto">
          <a:xfrm>
            <a:off x="2513013" y="1905000"/>
            <a:ext cx="1828800" cy="1828800"/>
          </a:xfrm>
          <a:prstGeom prst="rect">
            <a:avLst/>
          </a:prstGeom>
          <a:noFill/>
          <a:ln w="9525">
            <a:noFill/>
            <a:miter lim="800000"/>
            <a:headEnd/>
            <a:tailEnd/>
          </a:ln>
        </p:spPr>
      </p:pic>
      <p:pic>
        <p:nvPicPr>
          <p:cNvPr id="18438" name="5 Resim" descr="voyager.jpg"/>
          <p:cNvPicPr>
            <a:picLocks noChangeAspect="1"/>
          </p:cNvPicPr>
          <p:nvPr/>
        </p:nvPicPr>
        <p:blipFill>
          <a:blip r:embed="rId4" cstate="print"/>
          <a:srcRect/>
          <a:stretch>
            <a:fillRect/>
          </a:stretch>
        </p:blipFill>
        <p:spPr bwMode="auto">
          <a:xfrm>
            <a:off x="4646613" y="1828800"/>
            <a:ext cx="2590800" cy="1943100"/>
          </a:xfrm>
          <a:prstGeom prst="rect">
            <a:avLst/>
          </a:prstGeom>
          <a:noFill/>
          <a:ln w="9525">
            <a:noFill/>
            <a:miter lim="800000"/>
            <a:headEnd/>
            <a:tailEnd/>
          </a:ln>
        </p:spPr>
      </p:pic>
      <p:pic>
        <p:nvPicPr>
          <p:cNvPr id="18439" name="6 Resim" descr="atombomb.jpg"/>
          <p:cNvPicPr>
            <a:picLocks noChangeAspect="1"/>
          </p:cNvPicPr>
          <p:nvPr/>
        </p:nvPicPr>
        <p:blipFill>
          <a:blip r:embed="rId5" cstate="print"/>
          <a:srcRect/>
          <a:stretch>
            <a:fillRect/>
          </a:stretch>
        </p:blipFill>
        <p:spPr bwMode="auto">
          <a:xfrm>
            <a:off x="7313613" y="1981200"/>
            <a:ext cx="2286000" cy="1587500"/>
          </a:xfrm>
          <a:prstGeom prst="rect">
            <a:avLst/>
          </a:prstGeom>
          <a:noFill/>
          <a:ln w="9525">
            <a:noFill/>
            <a:miter lim="800000"/>
            <a:headEnd/>
            <a:tailEnd/>
          </a:ln>
        </p:spPr>
      </p:pic>
      <p:pic>
        <p:nvPicPr>
          <p:cNvPr id="18440" name="7 Resim" descr="higgs.jpg"/>
          <p:cNvPicPr>
            <a:picLocks noChangeAspect="1"/>
          </p:cNvPicPr>
          <p:nvPr/>
        </p:nvPicPr>
        <p:blipFill>
          <a:blip r:embed="rId6" cstate="print"/>
          <a:srcRect/>
          <a:stretch>
            <a:fillRect/>
          </a:stretch>
        </p:blipFill>
        <p:spPr bwMode="auto">
          <a:xfrm>
            <a:off x="9828213" y="2133600"/>
            <a:ext cx="2028825" cy="13716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p:txBody>
          <a:bodyPr/>
          <a:lstStyle/>
          <a:p>
            <a:pPr algn="ctr" eaLnBrk="1" hangingPunct="1"/>
            <a:r>
              <a:rPr altLang="tr-TR" smtClean="0"/>
              <a:t>Epistemolojinin Ön-Tarihi</a:t>
            </a:r>
          </a:p>
        </p:txBody>
      </p:sp>
      <p:sp>
        <p:nvSpPr>
          <p:cNvPr id="19459" name="2 Metin kutusu"/>
          <p:cNvSpPr txBox="1">
            <a:spLocks noChangeArrowheads="1"/>
          </p:cNvSpPr>
          <p:nvPr/>
        </p:nvSpPr>
        <p:spPr bwMode="auto">
          <a:xfrm>
            <a:off x="1370013" y="1752600"/>
            <a:ext cx="9448800" cy="590550"/>
          </a:xfrm>
          <a:prstGeom prst="rect">
            <a:avLst/>
          </a:prstGeom>
          <a:noFill/>
          <a:ln w="9525">
            <a:noFill/>
            <a:miter lim="800000"/>
            <a:headEnd/>
            <a:tailEnd/>
          </a:ln>
        </p:spPr>
        <p:txBody>
          <a:bodyPr>
            <a:spAutoFit/>
          </a:bodyPr>
          <a:lstStyle/>
          <a:p>
            <a:pPr algn="ctr" eaLnBrk="1" hangingPunct="1">
              <a:lnSpc>
                <a:spcPct val="90000"/>
              </a:lnSpc>
            </a:pPr>
            <a:r>
              <a:rPr lang="tr-TR" altLang="tr-TR" sz="3600" b="1">
                <a:latin typeface="Corbel" pitchFamily="34" charset="0"/>
              </a:rPr>
              <a:t>Bu noktaya nasıl gelindi?</a:t>
            </a:r>
          </a:p>
        </p:txBody>
      </p:sp>
      <p:sp>
        <p:nvSpPr>
          <p:cNvPr id="19460" name="3 Metin kutusu"/>
          <p:cNvSpPr txBox="1">
            <a:spLocks noChangeArrowheads="1"/>
          </p:cNvSpPr>
          <p:nvPr/>
        </p:nvSpPr>
        <p:spPr bwMode="auto">
          <a:xfrm>
            <a:off x="684213" y="2362200"/>
            <a:ext cx="10820400" cy="3786188"/>
          </a:xfrm>
          <a:prstGeom prst="rect">
            <a:avLst/>
          </a:prstGeom>
          <a:noFill/>
          <a:ln w="9525">
            <a:noFill/>
            <a:miter lim="800000"/>
            <a:headEnd/>
            <a:tailEnd/>
          </a:ln>
        </p:spPr>
        <p:txBody>
          <a:bodyPr>
            <a:spAutoFit/>
          </a:bodyPr>
          <a:lstStyle/>
          <a:p>
            <a:pPr algn="just" eaLnBrk="1" hangingPunct="1"/>
            <a:r>
              <a:rPr lang="tr-TR" altLang="tr-TR" sz="2400">
                <a:latin typeface="Corbel" pitchFamily="34" charset="0"/>
              </a:rPr>
              <a:t>Dil bir temsile ‘bu gerçektir’ denmesiyle başlar. (…) Gerçeklik antropomorfik bir yaratıdır. Gerçeklik insan ürünü olabilir, ancak o bir oyuncak değildir, bilakis o insan yaratılarına göre ikincildir. İlk büyük insan icadı temsildir. Bir defa temsil etme işi yapılabildiğinde, ikinci dereceden bir kavram bunu takip eder. Bu gerçeklik kavramıdır, ancak birinci dereceden temsiller var olduğunda içeriği olan bir kavram (Hacking, 2016: 172). Gerçeklik, insan dilinden önce de vardır. Gerçekliğin ‘gerçeklik’ olarak kavramsallaştırılması ise zorunlu olarak temsile göreli olarak ikincildir. Bu bakış açısına göre, önce temsillerin yapımı gelir, ardından “</a:t>
            </a:r>
            <a:r>
              <a:rPr lang="tr-TR" altLang="tr-TR" sz="2400" i="1">
                <a:latin typeface="Corbel" pitchFamily="34" charset="0"/>
              </a:rPr>
              <a:t>temsillerin gerçek ya da gerçek dışı, doğru ya da yanlış, sadık ya da sadakatsiz şekilde yargılanması</a:t>
            </a:r>
            <a:r>
              <a:rPr lang="tr-TR" altLang="tr-TR" sz="2400">
                <a:latin typeface="Corbel" pitchFamily="34" charset="0"/>
              </a:rPr>
              <a:t>” söz konusu olur. Sonunda da dünya ortaya çıkar (Hacking, 2016: 172).</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a:lstStyle/>
          <a:p>
            <a:pPr algn="ctr" eaLnBrk="1" hangingPunct="1"/>
            <a:r>
              <a:rPr altLang="tr-TR" smtClean="0"/>
              <a:t>Epistemolojinin Ön-Tarihi</a:t>
            </a:r>
          </a:p>
        </p:txBody>
      </p:sp>
      <p:sp>
        <p:nvSpPr>
          <p:cNvPr id="20483" name="2 Metin kutusu"/>
          <p:cNvSpPr txBox="1">
            <a:spLocks noChangeArrowheads="1"/>
          </p:cNvSpPr>
          <p:nvPr/>
        </p:nvSpPr>
        <p:spPr bwMode="auto">
          <a:xfrm>
            <a:off x="2436813" y="2133600"/>
            <a:ext cx="184150" cy="425450"/>
          </a:xfrm>
          <a:prstGeom prst="rect">
            <a:avLst/>
          </a:prstGeom>
          <a:noFill/>
          <a:ln w="9525">
            <a:noFill/>
            <a:miter lim="800000"/>
            <a:headEnd/>
            <a:tailEnd/>
          </a:ln>
        </p:spPr>
        <p:txBody>
          <a:bodyPr wrap="none">
            <a:spAutoFit/>
          </a:bodyPr>
          <a:lstStyle/>
          <a:p>
            <a:pPr eaLnBrk="1" hangingPunct="1">
              <a:lnSpc>
                <a:spcPct val="90000"/>
              </a:lnSpc>
            </a:pPr>
            <a:endParaRPr lang="tr-TR" altLang="tr-TR" sz="2400">
              <a:latin typeface="Corbel" pitchFamily="34" charset="0"/>
            </a:endParaRPr>
          </a:p>
        </p:txBody>
      </p:sp>
      <p:sp>
        <p:nvSpPr>
          <p:cNvPr id="20484" name="3 Metin kutusu"/>
          <p:cNvSpPr txBox="1">
            <a:spLocks noChangeArrowheads="1"/>
          </p:cNvSpPr>
          <p:nvPr/>
        </p:nvSpPr>
        <p:spPr bwMode="auto">
          <a:xfrm>
            <a:off x="760413" y="1828800"/>
            <a:ext cx="10896600" cy="1422400"/>
          </a:xfrm>
          <a:prstGeom prst="rect">
            <a:avLst/>
          </a:prstGeom>
          <a:noFill/>
          <a:ln w="9525">
            <a:noFill/>
            <a:miter lim="800000"/>
            <a:headEnd/>
            <a:tailEnd/>
          </a:ln>
        </p:spPr>
        <p:txBody>
          <a:bodyPr>
            <a:spAutoFit/>
          </a:bodyPr>
          <a:lstStyle/>
          <a:p>
            <a:pPr eaLnBrk="1" hangingPunct="1">
              <a:lnSpc>
                <a:spcPct val="90000"/>
              </a:lnSpc>
            </a:pPr>
            <a:r>
              <a:rPr lang="tr-TR" altLang="tr-TR" sz="2400" b="1" i="1">
                <a:latin typeface="Corbel" pitchFamily="34" charset="0"/>
              </a:rPr>
              <a:t>“Temsillerin gerçek ya da gerçek dışı, doğru ya da yanlış, sadık ya da sadakatsiz şekilde yargılanması” ne anlama gelmektedir?</a:t>
            </a:r>
          </a:p>
          <a:p>
            <a:pPr eaLnBrk="1" hangingPunct="1">
              <a:lnSpc>
                <a:spcPct val="90000"/>
              </a:lnSpc>
            </a:pPr>
            <a:endParaRPr lang="tr-TR" altLang="tr-TR" sz="2400" b="1" i="1">
              <a:latin typeface="Corbel" pitchFamily="34" charset="0"/>
            </a:endParaRPr>
          </a:p>
          <a:p>
            <a:pPr algn="ctr" eaLnBrk="1" hangingPunct="1">
              <a:lnSpc>
                <a:spcPct val="90000"/>
              </a:lnSpc>
            </a:pPr>
            <a:r>
              <a:rPr lang="tr-TR" altLang="tr-TR" sz="2400" b="1" i="1">
                <a:latin typeface="Corbel" pitchFamily="34" charset="0"/>
              </a:rPr>
              <a:t>BİLGİ PROBLEMİ</a:t>
            </a:r>
            <a:endParaRPr lang="tr-TR" altLang="tr-TR" sz="2400" b="1">
              <a:latin typeface="Corbel" pitchFamily="34" charset="0"/>
            </a:endParaRPr>
          </a:p>
        </p:txBody>
      </p:sp>
      <p:sp>
        <p:nvSpPr>
          <p:cNvPr id="20485" name="4 Metin kutusu"/>
          <p:cNvSpPr txBox="1">
            <a:spLocks noChangeArrowheads="1"/>
          </p:cNvSpPr>
          <p:nvPr/>
        </p:nvSpPr>
        <p:spPr bwMode="auto">
          <a:xfrm>
            <a:off x="1522413" y="3505200"/>
            <a:ext cx="9220200" cy="2085975"/>
          </a:xfrm>
          <a:prstGeom prst="rect">
            <a:avLst/>
          </a:prstGeom>
          <a:noFill/>
          <a:ln w="9525">
            <a:noFill/>
            <a:miter lim="800000"/>
            <a:headEnd/>
            <a:tailEnd/>
          </a:ln>
        </p:spPr>
        <p:txBody>
          <a:bodyPr>
            <a:spAutoFit/>
          </a:bodyPr>
          <a:lstStyle/>
          <a:p>
            <a:pPr eaLnBrk="1" hangingPunct="1">
              <a:lnSpc>
                <a:spcPct val="90000"/>
              </a:lnSpc>
            </a:pPr>
            <a:r>
              <a:rPr lang="tr-TR" altLang="tr-TR" sz="2400">
                <a:latin typeface="Corbel" pitchFamily="34" charset="0"/>
              </a:rPr>
              <a:t>Gerçekliğin ifadesi ile gerçeklik hakkındaki kurguların birbirlerinden nasıl ayrılabileceği sorusu yaşamsaldır. Bu sorunun ‘gerçek’ cevabının mecrası ise bilgidir. Diğer bir deyişle, başından beri insanlığın birincil problemi ya da eş deyişle diğer tüm problemlerini çapraz kesen kadim problemi bilgiye dairdir.</a:t>
            </a:r>
          </a:p>
          <a:p>
            <a:pPr eaLnBrk="1" hangingPunct="1">
              <a:lnSpc>
                <a:spcPct val="90000"/>
              </a:lnSpc>
            </a:pPr>
            <a:endParaRPr lang="tr-TR" altLang="tr-TR" sz="2400">
              <a:latin typeface="Corbel" pitchFamily="34"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pPr algn="ctr" eaLnBrk="1" hangingPunct="1"/>
            <a:r>
              <a:rPr altLang="tr-TR" smtClean="0"/>
              <a:t>Epistemolojinin Ön-Tarihi</a:t>
            </a:r>
          </a:p>
        </p:txBody>
      </p:sp>
      <p:sp>
        <p:nvSpPr>
          <p:cNvPr id="21507" name="2 Metin kutusu"/>
          <p:cNvSpPr txBox="1">
            <a:spLocks noChangeArrowheads="1"/>
          </p:cNvSpPr>
          <p:nvPr/>
        </p:nvSpPr>
        <p:spPr bwMode="auto">
          <a:xfrm>
            <a:off x="2208213" y="2286000"/>
            <a:ext cx="7696200" cy="3748088"/>
          </a:xfrm>
          <a:prstGeom prst="rect">
            <a:avLst/>
          </a:prstGeom>
          <a:noFill/>
          <a:ln w="9525">
            <a:noFill/>
            <a:miter lim="800000"/>
            <a:headEnd/>
            <a:tailEnd/>
          </a:ln>
        </p:spPr>
        <p:txBody>
          <a:bodyPr>
            <a:spAutoFit/>
          </a:bodyPr>
          <a:lstStyle/>
          <a:p>
            <a:pPr algn="just" eaLnBrk="1" hangingPunct="1">
              <a:lnSpc>
                <a:spcPct val="90000"/>
              </a:lnSpc>
            </a:pPr>
            <a:r>
              <a:rPr lang="tr-TR" altLang="tr-TR" sz="2400">
                <a:latin typeface="Corbel" pitchFamily="34" charset="0"/>
              </a:rPr>
              <a:t>İnsana özgü olan dilin icadı, olanları bildirme, anlatma olanağıyla bağlantılıdır. Bu da bazen bildirilerin dileklerle süslenmesine yol açar. Öyküler anlatılmaya başlanır ve bunlar bazen birbirleriyle çelişebileceğinden, doğruluk sorunu ortaya çıkar- bir anlatının veya bir bildirinin, örneğin bir av hakkındaki bildirinin, doğruluğu veya yanlışlığı problemi. Bildirinin doğru mu, yoksa dileklerle süslenmiş bir uydurmaca mı (yani avcı palavrası) olduğu problemiyle birlikte hayati önemdeki doğruluk problemi başlar (Popper, 2015: 89).</a:t>
            </a:r>
          </a:p>
          <a:p>
            <a:pPr eaLnBrk="1" hangingPunct="1">
              <a:lnSpc>
                <a:spcPct val="90000"/>
              </a:lnSpc>
            </a:pPr>
            <a:endParaRPr lang="tr-TR" altLang="tr-TR" sz="2400">
              <a:latin typeface="Corbel" pitchFamily="34" charset="0"/>
            </a:endParaRP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p:txBody>
          <a:bodyPr/>
          <a:lstStyle/>
          <a:p>
            <a:pPr algn="ctr" eaLnBrk="1" hangingPunct="1"/>
            <a:r>
              <a:rPr altLang="tr-TR" smtClean="0"/>
              <a:t>Epistemolojinin Ön-Tarihi</a:t>
            </a:r>
          </a:p>
        </p:txBody>
      </p:sp>
      <p:sp>
        <p:nvSpPr>
          <p:cNvPr id="22531" name="2 Metin kutusu"/>
          <p:cNvSpPr txBox="1">
            <a:spLocks noChangeArrowheads="1"/>
          </p:cNvSpPr>
          <p:nvPr/>
        </p:nvSpPr>
        <p:spPr bwMode="auto">
          <a:xfrm>
            <a:off x="1065213" y="1905000"/>
            <a:ext cx="9906000" cy="3416300"/>
          </a:xfrm>
          <a:prstGeom prst="rect">
            <a:avLst/>
          </a:prstGeom>
          <a:noFill/>
          <a:ln w="9525">
            <a:noFill/>
            <a:miter lim="800000"/>
            <a:headEnd/>
            <a:tailEnd/>
          </a:ln>
        </p:spPr>
        <p:txBody>
          <a:bodyPr>
            <a:spAutoFit/>
          </a:bodyPr>
          <a:lstStyle/>
          <a:p>
            <a:pPr eaLnBrk="1" hangingPunct="1">
              <a:lnSpc>
                <a:spcPct val="90000"/>
              </a:lnSpc>
            </a:pPr>
            <a:r>
              <a:rPr lang="tr-TR" altLang="tr-TR" sz="2400">
                <a:latin typeface="Corbel" pitchFamily="34" charset="0"/>
              </a:rPr>
              <a:t>Doğru bir bildirimle ‘avcı palavrası’ arasındaki fark, özellikle avcı-toplayıcılar için yaşamsal bir farktır. Bu primitif nokta (somut problem-durumu), henüz adı konmamış bir epistemolojik problemin somut örneği olduğu gibi, epistemolojinin de varlık nedenidir. Bu noktadan biraz daha ileri gidildiğinde görülecek olan ise, temsiller oluşturma yetisinin aynı zamanda “masal anlatma ve öykü anlatma olanağı”nı da doğurduğu ve bunların da esasında gerçekliğe dair ‘ilkel teorik açıklamalar’ olduklarıdır. </a:t>
            </a:r>
          </a:p>
          <a:p>
            <a:pPr eaLnBrk="1" hangingPunct="1">
              <a:lnSpc>
                <a:spcPct val="90000"/>
              </a:lnSpc>
            </a:pPr>
            <a:endParaRPr lang="tr-TR" altLang="tr-TR" sz="2400">
              <a:latin typeface="Corbel" pitchFamily="34" charset="0"/>
            </a:endParaRPr>
          </a:p>
          <a:p>
            <a:pPr eaLnBrk="1" hangingPunct="1">
              <a:lnSpc>
                <a:spcPct val="90000"/>
              </a:lnSpc>
            </a:pPr>
            <a:endParaRPr lang="tr-TR" altLang="tr-TR" sz="2400">
              <a:latin typeface="Corbel" pitchFamily="34" charset="0"/>
            </a:endParaRPr>
          </a:p>
          <a:p>
            <a:pPr eaLnBrk="1" hangingPunct="1">
              <a:lnSpc>
                <a:spcPct val="90000"/>
              </a:lnSpc>
            </a:pPr>
            <a:endParaRPr lang="tr-TR" altLang="tr-TR" sz="2400">
              <a:latin typeface="Corbel" pitchFamily="34" charset="0"/>
            </a:endParaRPr>
          </a:p>
        </p:txBody>
      </p:sp>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Yazı Tahtası 16x9">
  <a:themeElements>
    <a:clrScheme name="Yazı Tahtası 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lang="tr-T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lang="tr-TR" sz="2400"/>
        </a:defPPr>
      </a:lstStyle>
    </a:txDef>
  </a:objectDefaults>
  <a:extraClrScheme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BelgeKitaplığıFormu</Display>
  <Edit>BelgeKitaplığıFormu</Edit>
  <New>BelgeKitaplığıFormu</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185DBF61-A50A-4EA0-945F-5445B1740A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41CC889-B55A-4246-8D72-AEC912BCD209}">
  <ds:schemaRefs>
    <ds:schemaRef ds:uri="http://schemas.microsoft.com/sharepoint/v3/contenttype/forms"/>
  </ds:schemaRefs>
</ds:datastoreItem>
</file>

<file path=customXml/itemProps3.xml><?xml version="1.0" encoding="utf-8"?>
<ds:datastoreItem xmlns:ds="http://schemas.openxmlformats.org/officeDocument/2006/customXml" ds:itemID="{48D88D64-2F98-4FF2-B452-C23F6F8C77F6}">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288</TotalTime>
  <Words>2343</Words>
  <Application>Microsoft Office PowerPoint</Application>
  <PresentationFormat>Özel</PresentationFormat>
  <Paragraphs>93</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Consolas</vt:lpstr>
      <vt:lpstr>Corbel</vt:lpstr>
      <vt:lpstr>Yazı Tahtası 16x9</vt:lpstr>
      <vt:lpstr>Antik Uygarlıklarda 'Dünyayı Bilme Problemi' -Antropo-epistemolojinin doğuşu ve Birinci Bilimsel Devrim-</vt:lpstr>
      <vt:lpstr>İnsanlık Tarihindeki Devrimler</vt:lpstr>
      <vt:lpstr>Epistemolojinin Ön-Tarihi</vt:lpstr>
      <vt:lpstr>Epistemolojinin Ön-Tarihi</vt:lpstr>
      <vt:lpstr>Epistemolojinin Ön-Tarihi</vt:lpstr>
      <vt:lpstr>Epistemolojinin Ön-Tarihi</vt:lpstr>
      <vt:lpstr>Epistemolojinin Ön-Tarihi</vt:lpstr>
      <vt:lpstr>Epistemolojinin Ön-Tarihi</vt:lpstr>
      <vt:lpstr>Epistemolojinin Ön-Tarihi</vt:lpstr>
      <vt:lpstr>Epistemolojinin Ön-Tarihi</vt:lpstr>
      <vt:lpstr>Epistemolojinin Ön-Tarihi</vt:lpstr>
      <vt:lpstr>Epistemolojinin Ön-Tarihi</vt:lpstr>
      <vt:lpstr>Epistemolojinin Ön-Tarihi</vt:lpstr>
      <vt:lpstr>Epistemolojinin Ön-Tarihi</vt:lpstr>
      <vt:lpstr>Birinci Bilimsel Devrime Doğru</vt:lpstr>
      <vt:lpstr>Birinci Bilimsel Devrime Doğru</vt:lpstr>
      <vt:lpstr>BİRİNCİ BİLİMSEL DEVRİM: HÜMANİST EPİSTEMOLOJİ</vt:lpstr>
      <vt:lpstr>Hangi hümanizm?</vt:lpstr>
      <vt:lpstr>Slayt 19</vt:lpstr>
      <vt:lpstr>Ara Soru</vt:lpstr>
      <vt:lpstr>Ara Soru: Bir Mucize mi?</vt:lpstr>
      <vt:lpstr>Ara Soru: Bir Mucize mi?</vt:lpstr>
      <vt:lpstr>Ara Soru: Bir Mucize mi?</vt:lpstr>
      <vt:lpstr>Doğa Felsefesi ve Anropo-Epistemoloji</vt:lpstr>
      <vt:lpstr>Doğa Felsefesi ve Anropo-Epistemoloji</vt:lpstr>
      <vt:lpstr>Doğa Felsefesi ve Anropo-Epistemoloji</vt:lpstr>
      <vt:lpstr>Doğa Felsefesi ve Anropo-Epistemoloji</vt:lpstr>
      <vt:lpstr>SUNUDA KULLANILAN 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Başlık Düzeni</dc:title>
  <dc:creator>Ömer Faik ANLI</dc:creator>
  <cp:lastModifiedBy>ec</cp:lastModifiedBy>
  <cp:revision>52</cp:revision>
  <dcterms:created xsi:type="dcterms:W3CDTF">2013-04-05T19:59:21Z</dcterms:created>
  <dcterms:modified xsi:type="dcterms:W3CDTF">2018-02-13T13:56:12Z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y fmtid="{D5CDD505-2E9C-101B-9397-08002B2CF9AE}" pid="3" name="IsMyDocuments">
    <vt:bool>true</vt:bool>
  </property>
</Properties>
</file>