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1" r:id="rId3"/>
    <p:sldId id="292" r:id="rId4"/>
    <p:sldId id="293" r:id="rId5"/>
    <p:sldId id="294" r:id="rId6"/>
    <p:sldId id="295" r:id="rId7"/>
    <p:sldId id="338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09" autoAdjust="0"/>
    <p:restoredTop sz="94660"/>
  </p:normalViewPr>
  <p:slideViewPr>
    <p:cSldViewPr snapToGrid="0">
      <p:cViewPr varScale="1">
        <p:scale>
          <a:sx n="40" d="100"/>
          <a:sy n="40" d="100"/>
        </p:scale>
        <p:origin x="6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500CF8-54DF-4B23-9775-F06AA5CE8792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467D438-42DF-4508-A788-2336647FF4C1}">
      <dgm:prSet/>
      <dgm:spPr/>
      <dgm:t>
        <a:bodyPr/>
        <a:lstStyle/>
        <a:p>
          <a:r>
            <a:rPr lang="tr-TR" dirty="0"/>
            <a:t>Gereksiz </a:t>
          </a:r>
          <a:r>
            <a:rPr lang="tr-TR" dirty="0" err="1"/>
            <a:t>broadcast</a:t>
          </a:r>
          <a:r>
            <a:rPr lang="tr-TR" dirty="0"/>
            <a:t> trafiği azaltılır.</a:t>
          </a:r>
          <a:endParaRPr lang="en-US" dirty="0"/>
        </a:p>
      </dgm:t>
    </dgm:pt>
    <dgm:pt modelId="{33E4E9D5-B26B-4E67-9154-C9C66103C447}" type="parTrans" cxnId="{42CD26AA-1CFF-44EC-8C0B-756ED6372925}">
      <dgm:prSet/>
      <dgm:spPr/>
      <dgm:t>
        <a:bodyPr/>
        <a:lstStyle/>
        <a:p>
          <a:endParaRPr lang="en-US"/>
        </a:p>
      </dgm:t>
    </dgm:pt>
    <dgm:pt modelId="{E19BD699-FD0B-4217-AE5C-2B553B5D41A7}" type="sibTrans" cxnId="{42CD26AA-1CFF-44EC-8C0B-756ED6372925}">
      <dgm:prSet/>
      <dgm:spPr/>
      <dgm:t>
        <a:bodyPr/>
        <a:lstStyle/>
        <a:p>
          <a:endParaRPr lang="en-US"/>
        </a:p>
      </dgm:t>
    </dgm:pt>
    <dgm:pt modelId="{60528B77-A6C8-4153-B46F-68C500F9D263}">
      <dgm:prSet/>
      <dgm:spPr/>
      <dgm:t>
        <a:bodyPr/>
        <a:lstStyle/>
        <a:p>
          <a:r>
            <a:rPr lang="tr-TR" dirty="0"/>
            <a:t>Ağda kullanılan bant genişliği arttırılır.</a:t>
          </a:r>
          <a:endParaRPr lang="en-US" dirty="0"/>
        </a:p>
      </dgm:t>
    </dgm:pt>
    <dgm:pt modelId="{EE7E55BF-F9DC-469B-8DD3-E02642850414}" type="parTrans" cxnId="{A1B7856D-B7AF-47DF-B8B2-686E380CB680}">
      <dgm:prSet/>
      <dgm:spPr/>
      <dgm:t>
        <a:bodyPr/>
        <a:lstStyle/>
        <a:p>
          <a:endParaRPr lang="en-US"/>
        </a:p>
      </dgm:t>
    </dgm:pt>
    <dgm:pt modelId="{AFE303AE-3E73-4AD7-A8D4-1909AF33E3F8}" type="sibTrans" cxnId="{A1B7856D-B7AF-47DF-B8B2-686E380CB680}">
      <dgm:prSet/>
      <dgm:spPr/>
      <dgm:t>
        <a:bodyPr/>
        <a:lstStyle/>
        <a:p>
          <a:endParaRPr lang="en-US"/>
        </a:p>
      </dgm:t>
    </dgm:pt>
    <dgm:pt modelId="{F118007E-9CF5-47BF-8BA1-553E424F6438}">
      <dgm:prSet/>
      <dgm:spPr/>
      <dgm:t>
        <a:bodyPr/>
        <a:lstStyle/>
        <a:p>
          <a:r>
            <a:rPr lang="tr-TR" dirty="0"/>
            <a:t>Mantıksal gruplama ile güvenlik arttırılmış olur.</a:t>
          </a:r>
          <a:endParaRPr lang="en-US" dirty="0"/>
        </a:p>
      </dgm:t>
    </dgm:pt>
    <dgm:pt modelId="{2E6546A5-EB5F-4EDE-B82D-080E788A9EDE}" type="parTrans" cxnId="{F9D15A94-39F5-4DFE-9B94-99D019F85964}">
      <dgm:prSet/>
      <dgm:spPr/>
      <dgm:t>
        <a:bodyPr/>
        <a:lstStyle/>
        <a:p>
          <a:endParaRPr lang="en-US"/>
        </a:p>
      </dgm:t>
    </dgm:pt>
    <dgm:pt modelId="{B1380CDE-A3AE-4F87-A9AD-8B804132F98F}" type="sibTrans" cxnId="{F9D15A94-39F5-4DFE-9B94-99D019F85964}">
      <dgm:prSet/>
      <dgm:spPr/>
      <dgm:t>
        <a:bodyPr/>
        <a:lstStyle/>
        <a:p>
          <a:endParaRPr lang="en-US"/>
        </a:p>
      </dgm:t>
    </dgm:pt>
    <dgm:pt modelId="{45E8D24D-F840-4189-95EB-5CC6E698D672}">
      <dgm:prSet/>
      <dgm:spPr/>
      <dgm:t>
        <a:bodyPr/>
        <a:lstStyle/>
        <a:p>
          <a:r>
            <a:rPr lang="tr-TR" dirty="0"/>
            <a:t>Ağ yönetimi kolaylaşır.</a:t>
          </a:r>
          <a:endParaRPr lang="en-US" dirty="0"/>
        </a:p>
      </dgm:t>
    </dgm:pt>
    <dgm:pt modelId="{BEFC9544-D8A0-497E-B2EB-4CA84B643C72}" type="parTrans" cxnId="{1B9C3DB5-C40B-4C58-93D8-C56D58593F32}">
      <dgm:prSet/>
      <dgm:spPr/>
      <dgm:t>
        <a:bodyPr/>
        <a:lstStyle/>
        <a:p>
          <a:endParaRPr lang="en-US"/>
        </a:p>
      </dgm:t>
    </dgm:pt>
    <dgm:pt modelId="{5C176F60-A45A-4BAE-82E8-C9A064862F80}" type="sibTrans" cxnId="{1B9C3DB5-C40B-4C58-93D8-C56D58593F32}">
      <dgm:prSet/>
      <dgm:spPr/>
      <dgm:t>
        <a:bodyPr/>
        <a:lstStyle/>
        <a:p>
          <a:endParaRPr lang="en-US"/>
        </a:p>
      </dgm:t>
    </dgm:pt>
    <dgm:pt modelId="{C9D51823-69AD-4AF9-BB4E-009BB9DBF9D7}" type="pres">
      <dgm:prSet presAssocID="{77500CF8-54DF-4B23-9775-F06AA5CE8792}" presName="outerComposite" presStyleCnt="0">
        <dgm:presLayoutVars>
          <dgm:chMax val="5"/>
          <dgm:dir/>
          <dgm:resizeHandles val="exact"/>
        </dgm:presLayoutVars>
      </dgm:prSet>
      <dgm:spPr/>
    </dgm:pt>
    <dgm:pt modelId="{355A97CD-9672-410F-BBC9-32A20E1B1256}" type="pres">
      <dgm:prSet presAssocID="{77500CF8-54DF-4B23-9775-F06AA5CE8792}" presName="dummyMaxCanvas" presStyleCnt="0">
        <dgm:presLayoutVars/>
      </dgm:prSet>
      <dgm:spPr/>
    </dgm:pt>
    <dgm:pt modelId="{0BE3394A-CF5E-45B2-B29D-FF87F23E6A2F}" type="pres">
      <dgm:prSet presAssocID="{77500CF8-54DF-4B23-9775-F06AA5CE8792}" presName="FourNodes_1" presStyleLbl="node1" presStyleIdx="0" presStyleCnt="4">
        <dgm:presLayoutVars>
          <dgm:bulletEnabled val="1"/>
        </dgm:presLayoutVars>
      </dgm:prSet>
      <dgm:spPr/>
    </dgm:pt>
    <dgm:pt modelId="{47C28DDD-25F8-4626-8B85-1882E250420D}" type="pres">
      <dgm:prSet presAssocID="{77500CF8-54DF-4B23-9775-F06AA5CE8792}" presName="FourNodes_2" presStyleLbl="node1" presStyleIdx="1" presStyleCnt="4">
        <dgm:presLayoutVars>
          <dgm:bulletEnabled val="1"/>
        </dgm:presLayoutVars>
      </dgm:prSet>
      <dgm:spPr/>
    </dgm:pt>
    <dgm:pt modelId="{4983940B-2C70-47C0-8C20-9C487E1B3F47}" type="pres">
      <dgm:prSet presAssocID="{77500CF8-54DF-4B23-9775-F06AA5CE8792}" presName="FourNodes_3" presStyleLbl="node1" presStyleIdx="2" presStyleCnt="4">
        <dgm:presLayoutVars>
          <dgm:bulletEnabled val="1"/>
        </dgm:presLayoutVars>
      </dgm:prSet>
      <dgm:spPr/>
    </dgm:pt>
    <dgm:pt modelId="{4651C755-7F48-4B8A-8CF2-3CB992E559E2}" type="pres">
      <dgm:prSet presAssocID="{77500CF8-54DF-4B23-9775-F06AA5CE8792}" presName="FourNodes_4" presStyleLbl="node1" presStyleIdx="3" presStyleCnt="4">
        <dgm:presLayoutVars>
          <dgm:bulletEnabled val="1"/>
        </dgm:presLayoutVars>
      </dgm:prSet>
      <dgm:spPr/>
    </dgm:pt>
    <dgm:pt modelId="{8E32FC21-51F0-429F-8B09-87404AF7BE19}" type="pres">
      <dgm:prSet presAssocID="{77500CF8-54DF-4B23-9775-F06AA5CE8792}" presName="FourConn_1-2" presStyleLbl="fgAccFollowNode1" presStyleIdx="0" presStyleCnt="3">
        <dgm:presLayoutVars>
          <dgm:bulletEnabled val="1"/>
        </dgm:presLayoutVars>
      </dgm:prSet>
      <dgm:spPr/>
    </dgm:pt>
    <dgm:pt modelId="{018FE323-1DCE-4EA5-8002-4727293C1EB5}" type="pres">
      <dgm:prSet presAssocID="{77500CF8-54DF-4B23-9775-F06AA5CE8792}" presName="FourConn_2-3" presStyleLbl="fgAccFollowNode1" presStyleIdx="1" presStyleCnt="3">
        <dgm:presLayoutVars>
          <dgm:bulletEnabled val="1"/>
        </dgm:presLayoutVars>
      </dgm:prSet>
      <dgm:spPr/>
    </dgm:pt>
    <dgm:pt modelId="{24F0CE9D-31FF-4A32-AECD-B3401B282940}" type="pres">
      <dgm:prSet presAssocID="{77500CF8-54DF-4B23-9775-F06AA5CE8792}" presName="FourConn_3-4" presStyleLbl="fgAccFollowNode1" presStyleIdx="2" presStyleCnt="3">
        <dgm:presLayoutVars>
          <dgm:bulletEnabled val="1"/>
        </dgm:presLayoutVars>
      </dgm:prSet>
      <dgm:spPr/>
    </dgm:pt>
    <dgm:pt modelId="{0C361CAC-6AF0-4BF8-AD59-B225FBF0F0EC}" type="pres">
      <dgm:prSet presAssocID="{77500CF8-54DF-4B23-9775-F06AA5CE8792}" presName="FourNodes_1_text" presStyleLbl="node1" presStyleIdx="3" presStyleCnt="4">
        <dgm:presLayoutVars>
          <dgm:bulletEnabled val="1"/>
        </dgm:presLayoutVars>
      </dgm:prSet>
      <dgm:spPr/>
    </dgm:pt>
    <dgm:pt modelId="{E82771B2-42A9-4259-909A-3965AD1730B2}" type="pres">
      <dgm:prSet presAssocID="{77500CF8-54DF-4B23-9775-F06AA5CE8792}" presName="FourNodes_2_text" presStyleLbl="node1" presStyleIdx="3" presStyleCnt="4">
        <dgm:presLayoutVars>
          <dgm:bulletEnabled val="1"/>
        </dgm:presLayoutVars>
      </dgm:prSet>
      <dgm:spPr/>
    </dgm:pt>
    <dgm:pt modelId="{63947E1B-C4DC-4D02-B285-92E054F83AFB}" type="pres">
      <dgm:prSet presAssocID="{77500CF8-54DF-4B23-9775-F06AA5CE8792}" presName="FourNodes_3_text" presStyleLbl="node1" presStyleIdx="3" presStyleCnt="4">
        <dgm:presLayoutVars>
          <dgm:bulletEnabled val="1"/>
        </dgm:presLayoutVars>
      </dgm:prSet>
      <dgm:spPr/>
    </dgm:pt>
    <dgm:pt modelId="{B3DDB796-FCAA-4D1B-950F-3355E0D7D8DE}" type="pres">
      <dgm:prSet presAssocID="{77500CF8-54DF-4B23-9775-F06AA5CE879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67ADA16-A111-4C5B-9B3F-D1E342E832A0}" type="presOf" srcId="{F118007E-9CF5-47BF-8BA1-553E424F6438}" destId="{4983940B-2C70-47C0-8C20-9C487E1B3F47}" srcOrd="0" destOrd="0" presId="urn:microsoft.com/office/officeart/2005/8/layout/vProcess5"/>
    <dgm:cxn modelId="{87F01317-0866-4D73-9099-5205256B7262}" type="presOf" srcId="{B1380CDE-A3AE-4F87-A9AD-8B804132F98F}" destId="{24F0CE9D-31FF-4A32-AECD-B3401B282940}" srcOrd="0" destOrd="0" presId="urn:microsoft.com/office/officeart/2005/8/layout/vProcess5"/>
    <dgm:cxn modelId="{CE9B501D-FD7D-4526-9C2F-DBE4DC952DEB}" type="presOf" srcId="{E19BD699-FD0B-4217-AE5C-2B553B5D41A7}" destId="{8E32FC21-51F0-429F-8B09-87404AF7BE19}" srcOrd="0" destOrd="0" presId="urn:microsoft.com/office/officeart/2005/8/layout/vProcess5"/>
    <dgm:cxn modelId="{9A89D15B-52C8-4A3A-8CE0-F5DF1D1D3B86}" type="presOf" srcId="{45E8D24D-F840-4189-95EB-5CC6E698D672}" destId="{4651C755-7F48-4B8A-8CF2-3CB992E559E2}" srcOrd="0" destOrd="0" presId="urn:microsoft.com/office/officeart/2005/8/layout/vProcess5"/>
    <dgm:cxn modelId="{E9BCB55F-1066-4AA7-9053-A91C25DAFA11}" type="presOf" srcId="{60528B77-A6C8-4153-B46F-68C500F9D263}" destId="{E82771B2-42A9-4259-909A-3965AD1730B2}" srcOrd="1" destOrd="0" presId="urn:microsoft.com/office/officeart/2005/8/layout/vProcess5"/>
    <dgm:cxn modelId="{F35ADB48-896A-4116-91D8-7B8EC45220B3}" type="presOf" srcId="{77500CF8-54DF-4B23-9775-F06AA5CE8792}" destId="{C9D51823-69AD-4AF9-BB4E-009BB9DBF9D7}" srcOrd="0" destOrd="0" presId="urn:microsoft.com/office/officeart/2005/8/layout/vProcess5"/>
    <dgm:cxn modelId="{A1B7856D-B7AF-47DF-B8B2-686E380CB680}" srcId="{77500CF8-54DF-4B23-9775-F06AA5CE8792}" destId="{60528B77-A6C8-4153-B46F-68C500F9D263}" srcOrd="1" destOrd="0" parTransId="{EE7E55BF-F9DC-469B-8DD3-E02642850414}" sibTransId="{AFE303AE-3E73-4AD7-A8D4-1909AF33E3F8}"/>
    <dgm:cxn modelId="{F9D15A94-39F5-4DFE-9B94-99D019F85964}" srcId="{77500CF8-54DF-4B23-9775-F06AA5CE8792}" destId="{F118007E-9CF5-47BF-8BA1-553E424F6438}" srcOrd="2" destOrd="0" parTransId="{2E6546A5-EB5F-4EDE-B82D-080E788A9EDE}" sibTransId="{B1380CDE-A3AE-4F87-A9AD-8B804132F98F}"/>
    <dgm:cxn modelId="{88455495-809F-4B6A-8464-9A2E809925CC}" type="presOf" srcId="{AFE303AE-3E73-4AD7-A8D4-1909AF33E3F8}" destId="{018FE323-1DCE-4EA5-8002-4727293C1EB5}" srcOrd="0" destOrd="0" presId="urn:microsoft.com/office/officeart/2005/8/layout/vProcess5"/>
    <dgm:cxn modelId="{42CD26AA-1CFF-44EC-8C0B-756ED6372925}" srcId="{77500CF8-54DF-4B23-9775-F06AA5CE8792}" destId="{6467D438-42DF-4508-A788-2336647FF4C1}" srcOrd="0" destOrd="0" parTransId="{33E4E9D5-B26B-4E67-9154-C9C66103C447}" sibTransId="{E19BD699-FD0B-4217-AE5C-2B553B5D41A7}"/>
    <dgm:cxn modelId="{1B9C3DB5-C40B-4C58-93D8-C56D58593F32}" srcId="{77500CF8-54DF-4B23-9775-F06AA5CE8792}" destId="{45E8D24D-F840-4189-95EB-5CC6E698D672}" srcOrd="3" destOrd="0" parTransId="{BEFC9544-D8A0-497E-B2EB-4CA84B643C72}" sibTransId="{5C176F60-A45A-4BAE-82E8-C9A064862F80}"/>
    <dgm:cxn modelId="{F863D1BD-E0D3-4725-B806-B7CBC33A9396}" type="presOf" srcId="{45E8D24D-F840-4189-95EB-5CC6E698D672}" destId="{B3DDB796-FCAA-4D1B-950F-3355E0D7D8DE}" srcOrd="1" destOrd="0" presId="urn:microsoft.com/office/officeart/2005/8/layout/vProcess5"/>
    <dgm:cxn modelId="{F2AC3CCC-28C4-4ECE-93ED-89D4551B4181}" type="presOf" srcId="{6467D438-42DF-4508-A788-2336647FF4C1}" destId="{0BE3394A-CF5E-45B2-B29D-FF87F23E6A2F}" srcOrd="0" destOrd="0" presId="urn:microsoft.com/office/officeart/2005/8/layout/vProcess5"/>
    <dgm:cxn modelId="{1BB749F3-7301-4D3D-9CD9-1EB29C7867E1}" type="presOf" srcId="{F118007E-9CF5-47BF-8BA1-553E424F6438}" destId="{63947E1B-C4DC-4D02-B285-92E054F83AFB}" srcOrd="1" destOrd="0" presId="urn:microsoft.com/office/officeart/2005/8/layout/vProcess5"/>
    <dgm:cxn modelId="{6C2363F8-FCBB-4CDE-8914-C1FD5624FCBA}" type="presOf" srcId="{6467D438-42DF-4508-A788-2336647FF4C1}" destId="{0C361CAC-6AF0-4BF8-AD59-B225FBF0F0EC}" srcOrd="1" destOrd="0" presId="urn:microsoft.com/office/officeart/2005/8/layout/vProcess5"/>
    <dgm:cxn modelId="{0F5B01FC-7807-4BF2-8624-B0CCD7C19F4F}" type="presOf" srcId="{60528B77-A6C8-4153-B46F-68C500F9D263}" destId="{47C28DDD-25F8-4626-8B85-1882E250420D}" srcOrd="0" destOrd="0" presId="urn:microsoft.com/office/officeart/2005/8/layout/vProcess5"/>
    <dgm:cxn modelId="{0AC5AFBC-771A-4FCC-902D-B7D2AC21F189}" type="presParOf" srcId="{C9D51823-69AD-4AF9-BB4E-009BB9DBF9D7}" destId="{355A97CD-9672-410F-BBC9-32A20E1B1256}" srcOrd="0" destOrd="0" presId="urn:microsoft.com/office/officeart/2005/8/layout/vProcess5"/>
    <dgm:cxn modelId="{AC35A763-5092-4950-9F0D-6543827262C4}" type="presParOf" srcId="{C9D51823-69AD-4AF9-BB4E-009BB9DBF9D7}" destId="{0BE3394A-CF5E-45B2-B29D-FF87F23E6A2F}" srcOrd="1" destOrd="0" presId="urn:microsoft.com/office/officeart/2005/8/layout/vProcess5"/>
    <dgm:cxn modelId="{074A4D4E-CB7D-4BDD-A6E4-2DF09ABD886E}" type="presParOf" srcId="{C9D51823-69AD-4AF9-BB4E-009BB9DBF9D7}" destId="{47C28DDD-25F8-4626-8B85-1882E250420D}" srcOrd="2" destOrd="0" presId="urn:microsoft.com/office/officeart/2005/8/layout/vProcess5"/>
    <dgm:cxn modelId="{6F33D824-828C-4224-B05E-5C6192361214}" type="presParOf" srcId="{C9D51823-69AD-4AF9-BB4E-009BB9DBF9D7}" destId="{4983940B-2C70-47C0-8C20-9C487E1B3F47}" srcOrd="3" destOrd="0" presId="urn:microsoft.com/office/officeart/2005/8/layout/vProcess5"/>
    <dgm:cxn modelId="{2DBF63CF-C57A-4E7F-9A7A-D4A748875647}" type="presParOf" srcId="{C9D51823-69AD-4AF9-BB4E-009BB9DBF9D7}" destId="{4651C755-7F48-4B8A-8CF2-3CB992E559E2}" srcOrd="4" destOrd="0" presId="urn:microsoft.com/office/officeart/2005/8/layout/vProcess5"/>
    <dgm:cxn modelId="{09E3843D-A5FC-4B1B-BDB1-A4112F556CD1}" type="presParOf" srcId="{C9D51823-69AD-4AF9-BB4E-009BB9DBF9D7}" destId="{8E32FC21-51F0-429F-8B09-87404AF7BE19}" srcOrd="5" destOrd="0" presId="urn:microsoft.com/office/officeart/2005/8/layout/vProcess5"/>
    <dgm:cxn modelId="{89D2D9B6-CA23-4D2E-8BA6-2387B886B7B9}" type="presParOf" srcId="{C9D51823-69AD-4AF9-BB4E-009BB9DBF9D7}" destId="{018FE323-1DCE-4EA5-8002-4727293C1EB5}" srcOrd="6" destOrd="0" presId="urn:microsoft.com/office/officeart/2005/8/layout/vProcess5"/>
    <dgm:cxn modelId="{606F2BC0-A2FB-462C-A612-A75948A13A03}" type="presParOf" srcId="{C9D51823-69AD-4AF9-BB4E-009BB9DBF9D7}" destId="{24F0CE9D-31FF-4A32-AECD-B3401B282940}" srcOrd="7" destOrd="0" presId="urn:microsoft.com/office/officeart/2005/8/layout/vProcess5"/>
    <dgm:cxn modelId="{462023F3-7801-4078-9E09-3063333016AE}" type="presParOf" srcId="{C9D51823-69AD-4AF9-BB4E-009BB9DBF9D7}" destId="{0C361CAC-6AF0-4BF8-AD59-B225FBF0F0EC}" srcOrd="8" destOrd="0" presId="urn:microsoft.com/office/officeart/2005/8/layout/vProcess5"/>
    <dgm:cxn modelId="{E8AA7A87-490D-4A66-9CBC-37134670278E}" type="presParOf" srcId="{C9D51823-69AD-4AF9-BB4E-009BB9DBF9D7}" destId="{E82771B2-42A9-4259-909A-3965AD1730B2}" srcOrd="9" destOrd="0" presId="urn:microsoft.com/office/officeart/2005/8/layout/vProcess5"/>
    <dgm:cxn modelId="{305C577F-E3DF-4770-A8F3-AADA0C81CFEA}" type="presParOf" srcId="{C9D51823-69AD-4AF9-BB4E-009BB9DBF9D7}" destId="{63947E1B-C4DC-4D02-B285-92E054F83AFB}" srcOrd="10" destOrd="0" presId="urn:microsoft.com/office/officeart/2005/8/layout/vProcess5"/>
    <dgm:cxn modelId="{3DBB5212-94C3-4A87-B5BD-AFB7EB414401}" type="presParOf" srcId="{C9D51823-69AD-4AF9-BB4E-009BB9DBF9D7}" destId="{B3DDB796-FCAA-4D1B-950F-3355E0D7D8D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2220A2-8F05-4F5A-930B-98C93562CCD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91D02F-8456-478E-942D-91D862EAA927}">
      <dgm:prSet/>
      <dgm:spPr/>
      <dgm:t>
        <a:bodyPr/>
        <a:lstStyle/>
        <a:p>
          <a:r>
            <a:rPr lang="tr-TR" dirty="0"/>
            <a:t>Access Port, VLAN etiketinin olmadığı (etiketsiz/</a:t>
          </a:r>
          <a:r>
            <a:rPr lang="tr-TR" dirty="0" err="1"/>
            <a:t>tagsiz</a:t>
          </a:r>
          <a:r>
            <a:rPr lang="tr-TR" dirty="0"/>
            <a:t>) trafiğin geçtiği porttur.</a:t>
          </a:r>
        </a:p>
        <a:p>
          <a:r>
            <a:rPr lang="tr-TR" dirty="0"/>
            <a:t> </a:t>
          </a:r>
          <a:r>
            <a:rPr lang="tr-TR" dirty="0" err="1"/>
            <a:t>Hostlar</a:t>
          </a:r>
          <a:r>
            <a:rPr lang="tr-TR" dirty="0"/>
            <a:t> (</a:t>
          </a:r>
          <a:r>
            <a:rPr lang="tr-TR" dirty="0" err="1"/>
            <a:t>kullanıcı,yazıcı,kamera</a:t>
          </a:r>
          <a:r>
            <a:rPr lang="tr-TR" dirty="0"/>
            <a:t> vb.) </a:t>
          </a:r>
          <a:r>
            <a:rPr lang="tr-TR" dirty="0" err="1"/>
            <a:t>access</a:t>
          </a:r>
          <a:r>
            <a:rPr lang="tr-TR" dirty="0"/>
            <a:t> portta yer alır.</a:t>
          </a:r>
        </a:p>
        <a:p>
          <a:endParaRPr lang="en-US" dirty="0"/>
        </a:p>
      </dgm:t>
    </dgm:pt>
    <dgm:pt modelId="{2AEE473B-B319-444F-9828-BC972A053E50}" type="parTrans" cxnId="{14DA5B00-2D74-40C0-BC1C-F6FA3B47B14A}">
      <dgm:prSet/>
      <dgm:spPr/>
      <dgm:t>
        <a:bodyPr/>
        <a:lstStyle/>
        <a:p>
          <a:endParaRPr lang="en-US"/>
        </a:p>
      </dgm:t>
    </dgm:pt>
    <dgm:pt modelId="{042AF17F-06A7-4301-BD75-18A80C74C6BB}" type="sibTrans" cxnId="{14DA5B00-2D74-40C0-BC1C-F6FA3B47B14A}">
      <dgm:prSet/>
      <dgm:spPr/>
      <dgm:t>
        <a:bodyPr/>
        <a:lstStyle/>
        <a:p>
          <a:endParaRPr lang="en-US"/>
        </a:p>
      </dgm:t>
    </dgm:pt>
    <dgm:pt modelId="{C454E916-E03E-42B2-9785-E03AB4D27C77}">
      <dgm:prSet/>
      <dgm:spPr/>
      <dgm:t>
        <a:bodyPr/>
        <a:lstStyle/>
        <a:p>
          <a:r>
            <a:rPr lang="tr-TR" dirty="0" err="1"/>
            <a:t>Trunk</a:t>
          </a:r>
          <a:r>
            <a:rPr lang="tr-TR" dirty="0"/>
            <a:t> port, VLAN etiketinin yer aldığı(etiketli/</a:t>
          </a:r>
          <a:r>
            <a:rPr lang="tr-TR" dirty="0" err="1"/>
            <a:t>tagli</a:t>
          </a:r>
          <a:r>
            <a:rPr lang="tr-TR" dirty="0"/>
            <a:t>) trafiğin geçtiği porttur.</a:t>
          </a:r>
          <a:endParaRPr lang="en-US" dirty="0"/>
        </a:p>
      </dgm:t>
    </dgm:pt>
    <dgm:pt modelId="{9BE32A7B-CAE2-4FAD-A8CB-AB7444FA0149}" type="parTrans" cxnId="{67EF47CF-F5DA-4036-B9CB-F02E40037961}">
      <dgm:prSet/>
      <dgm:spPr/>
      <dgm:t>
        <a:bodyPr/>
        <a:lstStyle/>
        <a:p>
          <a:endParaRPr lang="en-US"/>
        </a:p>
      </dgm:t>
    </dgm:pt>
    <dgm:pt modelId="{0BC0A4D0-5EBA-4782-B7F1-2F335FF67541}" type="sibTrans" cxnId="{67EF47CF-F5DA-4036-B9CB-F02E40037961}">
      <dgm:prSet/>
      <dgm:spPr/>
      <dgm:t>
        <a:bodyPr/>
        <a:lstStyle/>
        <a:p>
          <a:endParaRPr lang="en-US"/>
        </a:p>
      </dgm:t>
    </dgm:pt>
    <dgm:pt modelId="{436C55FB-4E95-4874-8DF7-A38F6C491F1F}" type="pres">
      <dgm:prSet presAssocID="{892220A2-8F05-4F5A-930B-98C93562CCD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58607D9-F1C6-4860-BD42-6CBEFBB7750F}" type="pres">
      <dgm:prSet presAssocID="{0D91D02F-8456-478E-942D-91D862EAA927}" presName="hierRoot1" presStyleCnt="0"/>
      <dgm:spPr/>
    </dgm:pt>
    <dgm:pt modelId="{819D47D6-C006-4CDA-B7AC-B4AE77CD1369}" type="pres">
      <dgm:prSet presAssocID="{0D91D02F-8456-478E-942D-91D862EAA927}" presName="composite" presStyleCnt="0"/>
      <dgm:spPr/>
    </dgm:pt>
    <dgm:pt modelId="{E3BE8EE3-F0F4-425B-8873-5D359C1D3A99}" type="pres">
      <dgm:prSet presAssocID="{0D91D02F-8456-478E-942D-91D862EAA927}" presName="background" presStyleLbl="node0" presStyleIdx="0" presStyleCnt="2"/>
      <dgm:spPr/>
    </dgm:pt>
    <dgm:pt modelId="{D5290563-20DF-4F13-8528-47376F7B7F18}" type="pres">
      <dgm:prSet presAssocID="{0D91D02F-8456-478E-942D-91D862EAA927}" presName="text" presStyleLbl="fgAcc0" presStyleIdx="0" presStyleCnt="2">
        <dgm:presLayoutVars>
          <dgm:chPref val="3"/>
        </dgm:presLayoutVars>
      </dgm:prSet>
      <dgm:spPr/>
    </dgm:pt>
    <dgm:pt modelId="{B7BF93C1-E865-4DB3-94EB-D7CA87F86BE3}" type="pres">
      <dgm:prSet presAssocID="{0D91D02F-8456-478E-942D-91D862EAA927}" presName="hierChild2" presStyleCnt="0"/>
      <dgm:spPr/>
    </dgm:pt>
    <dgm:pt modelId="{3146CEEF-2C20-4BF5-861B-82548B83D854}" type="pres">
      <dgm:prSet presAssocID="{C454E916-E03E-42B2-9785-E03AB4D27C77}" presName="hierRoot1" presStyleCnt="0"/>
      <dgm:spPr/>
    </dgm:pt>
    <dgm:pt modelId="{C398020D-573F-4259-988B-9382ED6CDC5E}" type="pres">
      <dgm:prSet presAssocID="{C454E916-E03E-42B2-9785-E03AB4D27C77}" presName="composite" presStyleCnt="0"/>
      <dgm:spPr/>
    </dgm:pt>
    <dgm:pt modelId="{4126FD21-6279-420F-AA13-7ABFABA11F7E}" type="pres">
      <dgm:prSet presAssocID="{C454E916-E03E-42B2-9785-E03AB4D27C77}" presName="background" presStyleLbl="node0" presStyleIdx="1" presStyleCnt="2"/>
      <dgm:spPr/>
    </dgm:pt>
    <dgm:pt modelId="{A6CD03E9-D760-48D6-AFBE-F2811521A5C0}" type="pres">
      <dgm:prSet presAssocID="{C454E916-E03E-42B2-9785-E03AB4D27C77}" presName="text" presStyleLbl="fgAcc0" presStyleIdx="1" presStyleCnt="2">
        <dgm:presLayoutVars>
          <dgm:chPref val="3"/>
        </dgm:presLayoutVars>
      </dgm:prSet>
      <dgm:spPr/>
    </dgm:pt>
    <dgm:pt modelId="{97796027-E1F2-4BF8-B183-7323DC9B1A5F}" type="pres">
      <dgm:prSet presAssocID="{C454E916-E03E-42B2-9785-E03AB4D27C77}" presName="hierChild2" presStyleCnt="0"/>
      <dgm:spPr/>
    </dgm:pt>
  </dgm:ptLst>
  <dgm:cxnLst>
    <dgm:cxn modelId="{14DA5B00-2D74-40C0-BC1C-F6FA3B47B14A}" srcId="{892220A2-8F05-4F5A-930B-98C93562CCDC}" destId="{0D91D02F-8456-478E-942D-91D862EAA927}" srcOrd="0" destOrd="0" parTransId="{2AEE473B-B319-444F-9828-BC972A053E50}" sibTransId="{042AF17F-06A7-4301-BD75-18A80C74C6BB}"/>
    <dgm:cxn modelId="{65927D6D-7BD2-46A2-9427-A3978ED80FFA}" type="presOf" srcId="{0D91D02F-8456-478E-942D-91D862EAA927}" destId="{D5290563-20DF-4F13-8528-47376F7B7F18}" srcOrd="0" destOrd="0" presId="urn:microsoft.com/office/officeart/2005/8/layout/hierarchy1"/>
    <dgm:cxn modelId="{7DD05895-DCAB-45BA-BEE9-46AC093E3EB5}" type="presOf" srcId="{C454E916-E03E-42B2-9785-E03AB4D27C77}" destId="{A6CD03E9-D760-48D6-AFBE-F2811521A5C0}" srcOrd="0" destOrd="0" presId="urn:microsoft.com/office/officeart/2005/8/layout/hierarchy1"/>
    <dgm:cxn modelId="{67EF47CF-F5DA-4036-B9CB-F02E40037961}" srcId="{892220A2-8F05-4F5A-930B-98C93562CCDC}" destId="{C454E916-E03E-42B2-9785-E03AB4D27C77}" srcOrd="1" destOrd="0" parTransId="{9BE32A7B-CAE2-4FAD-A8CB-AB7444FA0149}" sibTransId="{0BC0A4D0-5EBA-4782-B7F1-2F335FF67541}"/>
    <dgm:cxn modelId="{DA1181D9-7674-426B-A06E-94AB505B160A}" type="presOf" srcId="{892220A2-8F05-4F5A-930B-98C93562CCDC}" destId="{436C55FB-4E95-4874-8DF7-A38F6C491F1F}" srcOrd="0" destOrd="0" presId="urn:microsoft.com/office/officeart/2005/8/layout/hierarchy1"/>
    <dgm:cxn modelId="{7D1219B3-5308-458C-8B73-5F8F054510B0}" type="presParOf" srcId="{436C55FB-4E95-4874-8DF7-A38F6C491F1F}" destId="{858607D9-F1C6-4860-BD42-6CBEFBB7750F}" srcOrd="0" destOrd="0" presId="urn:microsoft.com/office/officeart/2005/8/layout/hierarchy1"/>
    <dgm:cxn modelId="{0731E200-B8F0-4468-AA9E-0DA39E0A4CC1}" type="presParOf" srcId="{858607D9-F1C6-4860-BD42-6CBEFBB7750F}" destId="{819D47D6-C006-4CDA-B7AC-B4AE77CD1369}" srcOrd="0" destOrd="0" presId="urn:microsoft.com/office/officeart/2005/8/layout/hierarchy1"/>
    <dgm:cxn modelId="{FEF4596F-99A8-424B-94CF-816DA498E2B5}" type="presParOf" srcId="{819D47D6-C006-4CDA-B7AC-B4AE77CD1369}" destId="{E3BE8EE3-F0F4-425B-8873-5D359C1D3A99}" srcOrd="0" destOrd="0" presId="urn:microsoft.com/office/officeart/2005/8/layout/hierarchy1"/>
    <dgm:cxn modelId="{C611B79B-EF03-4715-8A3F-B77E0212A2A7}" type="presParOf" srcId="{819D47D6-C006-4CDA-B7AC-B4AE77CD1369}" destId="{D5290563-20DF-4F13-8528-47376F7B7F18}" srcOrd="1" destOrd="0" presId="urn:microsoft.com/office/officeart/2005/8/layout/hierarchy1"/>
    <dgm:cxn modelId="{E6679558-B148-472A-98A5-BD920F23A775}" type="presParOf" srcId="{858607D9-F1C6-4860-BD42-6CBEFBB7750F}" destId="{B7BF93C1-E865-4DB3-94EB-D7CA87F86BE3}" srcOrd="1" destOrd="0" presId="urn:microsoft.com/office/officeart/2005/8/layout/hierarchy1"/>
    <dgm:cxn modelId="{FB38DB0C-7266-43BC-8D12-24073F5A99E6}" type="presParOf" srcId="{436C55FB-4E95-4874-8DF7-A38F6C491F1F}" destId="{3146CEEF-2C20-4BF5-861B-82548B83D854}" srcOrd="1" destOrd="0" presId="urn:microsoft.com/office/officeart/2005/8/layout/hierarchy1"/>
    <dgm:cxn modelId="{686650D9-3529-4DC9-ADAC-EA16D728A98B}" type="presParOf" srcId="{3146CEEF-2C20-4BF5-861B-82548B83D854}" destId="{C398020D-573F-4259-988B-9382ED6CDC5E}" srcOrd="0" destOrd="0" presId="urn:microsoft.com/office/officeart/2005/8/layout/hierarchy1"/>
    <dgm:cxn modelId="{7674AA01-62FE-4A64-AE7F-5C274D9E3BEC}" type="presParOf" srcId="{C398020D-573F-4259-988B-9382ED6CDC5E}" destId="{4126FD21-6279-420F-AA13-7ABFABA11F7E}" srcOrd="0" destOrd="0" presId="urn:microsoft.com/office/officeart/2005/8/layout/hierarchy1"/>
    <dgm:cxn modelId="{0E8697F1-1038-48F2-AEE4-554CBBDF306A}" type="presParOf" srcId="{C398020D-573F-4259-988B-9382ED6CDC5E}" destId="{A6CD03E9-D760-48D6-AFBE-F2811521A5C0}" srcOrd="1" destOrd="0" presId="urn:microsoft.com/office/officeart/2005/8/layout/hierarchy1"/>
    <dgm:cxn modelId="{0D137F60-760E-4B52-B4FC-25EA6B7011CC}" type="presParOf" srcId="{3146CEEF-2C20-4BF5-861B-82548B83D854}" destId="{97796027-E1F2-4BF8-B183-7323DC9B1A5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C66A7E-E8B2-424D-B853-531C991D7F5D}" type="doc">
      <dgm:prSet loTypeId="urn:microsoft.com/office/officeart/2005/8/layout/vProcess5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6E95A7D-9EDD-4E39-9CA7-E20C058C9B3A}">
      <dgm:prSet/>
      <dgm:spPr/>
      <dgm:t>
        <a:bodyPr/>
        <a:lstStyle/>
        <a:p>
          <a:r>
            <a:rPr lang="tr-TR" dirty="0"/>
            <a:t>DATA VLAN (VERİ VLANI)</a:t>
          </a:r>
          <a:endParaRPr lang="en-US" dirty="0"/>
        </a:p>
      </dgm:t>
    </dgm:pt>
    <dgm:pt modelId="{DF2F398C-EC85-4F08-B585-6AC8E897B8F5}" type="parTrans" cxnId="{F2A83DA9-FD96-45BC-90AB-364428983FE1}">
      <dgm:prSet/>
      <dgm:spPr/>
      <dgm:t>
        <a:bodyPr/>
        <a:lstStyle/>
        <a:p>
          <a:endParaRPr lang="en-US"/>
        </a:p>
      </dgm:t>
    </dgm:pt>
    <dgm:pt modelId="{56849464-166D-44E1-B2B8-694D530125C8}" type="sibTrans" cxnId="{F2A83DA9-FD96-45BC-90AB-364428983FE1}">
      <dgm:prSet/>
      <dgm:spPr/>
      <dgm:t>
        <a:bodyPr/>
        <a:lstStyle/>
        <a:p>
          <a:endParaRPr lang="en-US"/>
        </a:p>
      </dgm:t>
    </dgm:pt>
    <dgm:pt modelId="{AD32CC3E-A67F-42EF-A9A8-68BD5EDDDD01}">
      <dgm:prSet/>
      <dgm:spPr/>
      <dgm:t>
        <a:bodyPr/>
        <a:lstStyle/>
        <a:p>
          <a:r>
            <a:rPr lang="tr-TR" dirty="0"/>
            <a:t>DEFAULT VLAN (VARSAYILAN VLAN)</a:t>
          </a:r>
          <a:endParaRPr lang="en-US" dirty="0"/>
        </a:p>
      </dgm:t>
    </dgm:pt>
    <dgm:pt modelId="{4FE82F60-BEFC-4A9E-BED8-428C92D7D93C}" type="parTrans" cxnId="{936B226B-EBF7-419A-B3CD-FD8CC5A6A671}">
      <dgm:prSet/>
      <dgm:spPr/>
      <dgm:t>
        <a:bodyPr/>
        <a:lstStyle/>
        <a:p>
          <a:endParaRPr lang="en-US"/>
        </a:p>
      </dgm:t>
    </dgm:pt>
    <dgm:pt modelId="{ACCBFFD9-FAA7-482C-ADDC-661F3B2C9C8A}" type="sibTrans" cxnId="{936B226B-EBF7-419A-B3CD-FD8CC5A6A671}">
      <dgm:prSet/>
      <dgm:spPr/>
      <dgm:t>
        <a:bodyPr/>
        <a:lstStyle/>
        <a:p>
          <a:endParaRPr lang="en-US"/>
        </a:p>
      </dgm:t>
    </dgm:pt>
    <dgm:pt modelId="{D0E3BC73-377F-4BD7-914D-73653098A04A}">
      <dgm:prSet/>
      <dgm:spPr/>
      <dgm:t>
        <a:bodyPr/>
        <a:lstStyle/>
        <a:p>
          <a:r>
            <a:rPr lang="tr-TR" dirty="0"/>
            <a:t>NATİVE VLAN (YEREL VLAN)</a:t>
          </a:r>
          <a:endParaRPr lang="en-US" dirty="0"/>
        </a:p>
      </dgm:t>
    </dgm:pt>
    <dgm:pt modelId="{63DD5A4B-5783-4183-86E8-5113F52883BC}" type="parTrans" cxnId="{BC5B027E-453A-4768-AABA-9EB7FE2ABBBB}">
      <dgm:prSet/>
      <dgm:spPr/>
      <dgm:t>
        <a:bodyPr/>
        <a:lstStyle/>
        <a:p>
          <a:endParaRPr lang="en-US"/>
        </a:p>
      </dgm:t>
    </dgm:pt>
    <dgm:pt modelId="{367AC365-B5F0-4AB3-BA53-9C52E27F2FCB}" type="sibTrans" cxnId="{BC5B027E-453A-4768-AABA-9EB7FE2ABBBB}">
      <dgm:prSet/>
      <dgm:spPr/>
      <dgm:t>
        <a:bodyPr/>
        <a:lstStyle/>
        <a:p>
          <a:endParaRPr lang="en-US"/>
        </a:p>
      </dgm:t>
    </dgm:pt>
    <dgm:pt modelId="{9747C1C3-1A29-42E1-B3DE-D212226859B0}">
      <dgm:prSet/>
      <dgm:spPr/>
      <dgm:t>
        <a:bodyPr/>
        <a:lstStyle/>
        <a:p>
          <a:r>
            <a:rPr lang="tr-TR" dirty="0"/>
            <a:t>MANAGEMENT VLAN (YÖNETİM VLANI)</a:t>
          </a:r>
          <a:endParaRPr lang="en-US" dirty="0"/>
        </a:p>
      </dgm:t>
    </dgm:pt>
    <dgm:pt modelId="{09DD9E4D-4FE9-41B8-A27D-3161DA783022}" type="parTrans" cxnId="{267C41DE-64B3-42F8-A550-E40F7BC773E6}">
      <dgm:prSet/>
      <dgm:spPr/>
      <dgm:t>
        <a:bodyPr/>
        <a:lstStyle/>
        <a:p>
          <a:endParaRPr lang="en-US"/>
        </a:p>
      </dgm:t>
    </dgm:pt>
    <dgm:pt modelId="{B1E53B88-F985-46E1-9AF3-029D76FCD939}" type="sibTrans" cxnId="{267C41DE-64B3-42F8-A550-E40F7BC773E6}">
      <dgm:prSet/>
      <dgm:spPr/>
      <dgm:t>
        <a:bodyPr/>
        <a:lstStyle/>
        <a:p>
          <a:endParaRPr lang="en-US"/>
        </a:p>
      </dgm:t>
    </dgm:pt>
    <dgm:pt modelId="{C6BA1F14-BC86-4DA4-9093-1F6661AD113F}">
      <dgm:prSet/>
      <dgm:spPr/>
      <dgm:t>
        <a:bodyPr/>
        <a:lstStyle/>
        <a:p>
          <a:r>
            <a:rPr lang="tr-TR" dirty="0"/>
            <a:t>VOICE VLAN (SES VLANI)</a:t>
          </a:r>
          <a:endParaRPr lang="en-US" dirty="0"/>
        </a:p>
      </dgm:t>
    </dgm:pt>
    <dgm:pt modelId="{9A94C85D-D6AD-44B4-B252-CCC917113B2E}" type="parTrans" cxnId="{596342C4-8B09-4DBC-A8A4-622AF2C32CD7}">
      <dgm:prSet/>
      <dgm:spPr/>
      <dgm:t>
        <a:bodyPr/>
        <a:lstStyle/>
        <a:p>
          <a:endParaRPr lang="en-US"/>
        </a:p>
      </dgm:t>
    </dgm:pt>
    <dgm:pt modelId="{20AD2B16-4EA1-4F40-89DC-3A77982CB9AF}" type="sibTrans" cxnId="{596342C4-8B09-4DBC-A8A4-622AF2C32CD7}">
      <dgm:prSet/>
      <dgm:spPr/>
      <dgm:t>
        <a:bodyPr/>
        <a:lstStyle/>
        <a:p>
          <a:endParaRPr lang="en-US"/>
        </a:p>
      </dgm:t>
    </dgm:pt>
    <dgm:pt modelId="{2DB34F3E-0233-44DC-B3A0-8E9107F1D406}" type="pres">
      <dgm:prSet presAssocID="{6CC66A7E-E8B2-424D-B853-531C991D7F5D}" presName="outerComposite" presStyleCnt="0">
        <dgm:presLayoutVars>
          <dgm:chMax val="5"/>
          <dgm:dir/>
          <dgm:resizeHandles val="exact"/>
        </dgm:presLayoutVars>
      </dgm:prSet>
      <dgm:spPr/>
    </dgm:pt>
    <dgm:pt modelId="{814D759B-A6BF-494B-AEA5-A95375526C0A}" type="pres">
      <dgm:prSet presAssocID="{6CC66A7E-E8B2-424D-B853-531C991D7F5D}" presName="dummyMaxCanvas" presStyleCnt="0">
        <dgm:presLayoutVars/>
      </dgm:prSet>
      <dgm:spPr/>
    </dgm:pt>
    <dgm:pt modelId="{B9845064-7F6C-43F3-B6B7-158241D515F2}" type="pres">
      <dgm:prSet presAssocID="{6CC66A7E-E8B2-424D-B853-531C991D7F5D}" presName="FiveNodes_1" presStyleLbl="node1" presStyleIdx="0" presStyleCnt="5">
        <dgm:presLayoutVars>
          <dgm:bulletEnabled val="1"/>
        </dgm:presLayoutVars>
      </dgm:prSet>
      <dgm:spPr/>
    </dgm:pt>
    <dgm:pt modelId="{1E5330BF-4196-4F65-8DF0-3D145ACDE7F2}" type="pres">
      <dgm:prSet presAssocID="{6CC66A7E-E8B2-424D-B853-531C991D7F5D}" presName="FiveNodes_2" presStyleLbl="node1" presStyleIdx="1" presStyleCnt="5">
        <dgm:presLayoutVars>
          <dgm:bulletEnabled val="1"/>
        </dgm:presLayoutVars>
      </dgm:prSet>
      <dgm:spPr/>
    </dgm:pt>
    <dgm:pt modelId="{1DCAAE46-90E8-40A5-8055-FBC0032F367A}" type="pres">
      <dgm:prSet presAssocID="{6CC66A7E-E8B2-424D-B853-531C991D7F5D}" presName="FiveNodes_3" presStyleLbl="node1" presStyleIdx="2" presStyleCnt="5">
        <dgm:presLayoutVars>
          <dgm:bulletEnabled val="1"/>
        </dgm:presLayoutVars>
      </dgm:prSet>
      <dgm:spPr/>
    </dgm:pt>
    <dgm:pt modelId="{B5432C6A-A131-4B6C-B8F6-2A9656C9C8B0}" type="pres">
      <dgm:prSet presAssocID="{6CC66A7E-E8B2-424D-B853-531C991D7F5D}" presName="FiveNodes_4" presStyleLbl="node1" presStyleIdx="3" presStyleCnt="5">
        <dgm:presLayoutVars>
          <dgm:bulletEnabled val="1"/>
        </dgm:presLayoutVars>
      </dgm:prSet>
      <dgm:spPr/>
    </dgm:pt>
    <dgm:pt modelId="{929077C9-17A9-4565-81D9-60E0C2B8A7E6}" type="pres">
      <dgm:prSet presAssocID="{6CC66A7E-E8B2-424D-B853-531C991D7F5D}" presName="FiveNodes_5" presStyleLbl="node1" presStyleIdx="4" presStyleCnt="5">
        <dgm:presLayoutVars>
          <dgm:bulletEnabled val="1"/>
        </dgm:presLayoutVars>
      </dgm:prSet>
      <dgm:spPr/>
    </dgm:pt>
    <dgm:pt modelId="{9EA0AD3A-A26E-4AA6-BA94-EF8ED2FFD866}" type="pres">
      <dgm:prSet presAssocID="{6CC66A7E-E8B2-424D-B853-531C991D7F5D}" presName="FiveConn_1-2" presStyleLbl="fgAccFollowNode1" presStyleIdx="0" presStyleCnt="4">
        <dgm:presLayoutVars>
          <dgm:bulletEnabled val="1"/>
        </dgm:presLayoutVars>
      </dgm:prSet>
      <dgm:spPr/>
    </dgm:pt>
    <dgm:pt modelId="{A98F0221-3C7E-4CF2-8A65-F15AD1E7EC7B}" type="pres">
      <dgm:prSet presAssocID="{6CC66A7E-E8B2-424D-B853-531C991D7F5D}" presName="FiveConn_2-3" presStyleLbl="fgAccFollowNode1" presStyleIdx="1" presStyleCnt="4">
        <dgm:presLayoutVars>
          <dgm:bulletEnabled val="1"/>
        </dgm:presLayoutVars>
      </dgm:prSet>
      <dgm:spPr/>
    </dgm:pt>
    <dgm:pt modelId="{E020CE80-0295-4B3C-8AEE-81BB61B71F6F}" type="pres">
      <dgm:prSet presAssocID="{6CC66A7E-E8B2-424D-B853-531C991D7F5D}" presName="FiveConn_3-4" presStyleLbl="fgAccFollowNode1" presStyleIdx="2" presStyleCnt="4">
        <dgm:presLayoutVars>
          <dgm:bulletEnabled val="1"/>
        </dgm:presLayoutVars>
      </dgm:prSet>
      <dgm:spPr/>
    </dgm:pt>
    <dgm:pt modelId="{499D439F-3D3E-4138-A6E8-AB61625A3F56}" type="pres">
      <dgm:prSet presAssocID="{6CC66A7E-E8B2-424D-B853-531C991D7F5D}" presName="FiveConn_4-5" presStyleLbl="fgAccFollowNode1" presStyleIdx="3" presStyleCnt="4">
        <dgm:presLayoutVars>
          <dgm:bulletEnabled val="1"/>
        </dgm:presLayoutVars>
      </dgm:prSet>
      <dgm:spPr/>
    </dgm:pt>
    <dgm:pt modelId="{96F1AA0C-6748-4F59-8F07-14D35798C288}" type="pres">
      <dgm:prSet presAssocID="{6CC66A7E-E8B2-424D-B853-531C991D7F5D}" presName="FiveNodes_1_text" presStyleLbl="node1" presStyleIdx="4" presStyleCnt="5">
        <dgm:presLayoutVars>
          <dgm:bulletEnabled val="1"/>
        </dgm:presLayoutVars>
      </dgm:prSet>
      <dgm:spPr/>
    </dgm:pt>
    <dgm:pt modelId="{5B63637C-A043-457A-9415-B54C223D047E}" type="pres">
      <dgm:prSet presAssocID="{6CC66A7E-E8B2-424D-B853-531C991D7F5D}" presName="FiveNodes_2_text" presStyleLbl="node1" presStyleIdx="4" presStyleCnt="5">
        <dgm:presLayoutVars>
          <dgm:bulletEnabled val="1"/>
        </dgm:presLayoutVars>
      </dgm:prSet>
      <dgm:spPr/>
    </dgm:pt>
    <dgm:pt modelId="{7D2B60F3-6F77-4F52-8ACE-592689253E51}" type="pres">
      <dgm:prSet presAssocID="{6CC66A7E-E8B2-424D-B853-531C991D7F5D}" presName="FiveNodes_3_text" presStyleLbl="node1" presStyleIdx="4" presStyleCnt="5">
        <dgm:presLayoutVars>
          <dgm:bulletEnabled val="1"/>
        </dgm:presLayoutVars>
      </dgm:prSet>
      <dgm:spPr/>
    </dgm:pt>
    <dgm:pt modelId="{553E52B6-ED10-4FEC-92D2-17951C356193}" type="pres">
      <dgm:prSet presAssocID="{6CC66A7E-E8B2-424D-B853-531C991D7F5D}" presName="FiveNodes_4_text" presStyleLbl="node1" presStyleIdx="4" presStyleCnt="5">
        <dgm:presLayoutVars>
          <dgm:bulletEnabled val="1"/>
        </dgm:presLayoutVars>
      </dgm:prSet>
      <dgm:spPr/>
    </dgm:pt>
    <dgm:pt modelId="{4F5516C1-C780-4991-AEDB-B2F6477814D1}" type="pres">
      <dgm:prSet presAssocID="{6CC66A7E-E8B2-424D-B853-531C991D7F5D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2C87308-A11D-4969-89E8-B8E39719354B}" type="presOf" srcId="{AD32CC3E-A67F-42EF-A9A8-68BD5EDDDD01}" destId="{5B63637C-A043-457A-9415-B54C223D047E}" srcOrd="1" destOrd="0" presId="urn:microsoft.com/office/officeart/2005/8/layout/vProcess5"/>
    <dgm:cxn modelId="{91BD990C-F999-4341-8B22-EE567066C45C}" type="presOf" srcId="{C6BA1F14-BC86-4DA4-9093-1F6661AD113F}" destId="{4F5516C1-C780-4991-AEDB-B2F6477814D1}" srcOrd="1" destOrd="0" presId="urn:microsoft.com/office/officeart/2005/8/layout/vProcess5"/>
    <dgm:cxn modelId="{E0E70D19-7AB9-44FF-A878-CB8D1C281441}" type="presOf" srcId="{ACCBFFD9-FAA7-482C-ADDC-661F3B2C9C8A}" destId="{A98F0221-3C7E-4CF2-8A65-F15AD1E7EC7B}" srcOrd="0" destOrd="0" presId="urn:microsoft.com/office/officeart/2005/8/layout/vProcess5"/>
    <dgm:cxn modelId="{1DF6423D-7552-4437-8581-29A77DF435A0}" type="presOf" srcId="{B6E95A7D-9EDD-4E39-9CA7-E20C058C9B3A}" destId="{96F1AA0C-6748-4F59-8F07-14D35798C288}" srcOrd="1" destOrd="0" presId="urn:microsoft.com/office/officeart/2005/8/layout/vProcess5"/>
    <dgm:cxn modelId="{B6079062-3009-416E-9077-39C69E307F94}" type="presOf" srcId="{367AC365-B5F0-4AB3-BA53-9C52E27F2FCB}" destId="{E020CE80-0295-4B3C-8AEE-81BB61B71F6F}" srcOrd="0" destOrd="0" presId="urn:microsoft.com/office/officeart/2005/8/layout/vProcess5"/>
    <dgm:cxn modelId="{0193AB49-788A-4929-9C03-744A89B277DB}" type="presOf" srcId="{9747C1C3-1A29-42E1-B3DE-D212226859B0}" destId="{553E52B6-ED10-4FEC-92D2-17951C356193}" srcOrd="1" destOrd="0" presId="urn:microsoft.com/office/officeart/2005/8/layout/vProcess5"/>
    <dgm:cxn modelId="{936B226B-EBF7-419A-B3CD-FD8CC5A6A671}" srcId="{6CC66A7E-E8B2-424D-B853-531C991D7F5D}" destId="{AD32CC3E-A67F-42EF-A9A8-68BD5EDDDD01}" srcOrd="1" destOrd="0" parTransId="{4FE82F60-BEFC-4A9E-BED8-428C92D7D93C}" sibTransId="{ACCBFFD9-FAA7-482C-ADDC-661F3B2C9C8A}"/>
    <dgm:cxn modelId="{D8ACC771-6000-4997-B057-B4365E3A93EF}" type="presOf" srcId="{C6BA1F14-BC86-4DA4-9093-1F6661AD113F}" destId="{929077C9-17A9-4565-81D9-60E0C2B8A7E6}" srcOrd="0" destOrd="0" presId="urn:microsoft.com/office/officeart/2005/8/layout/vProcess5"/>
    <dgm:cxn modelId="{CE9B3072-DC7E-4A5D-9118-8B972840F05B}" type="presOf" srcId="{B6E95A7D-9EDD-4E39-9CA7-E20C058C9B3A}" destId="{B9845064-7F6C-43F3-B6B7-158241D515F2}" srcOrd="0" destOrd="0" presId="urn:microsoft.com/office/officeart/2005/8/layout/vProcess5"/>
    <dgm:cxn modelId="{A747CF74-FAA9-45B0-9D8B-FCB168B1E400}" type="presOf" srcId="{9747C1C3-1A29-42E1-B3DE-D212226859B0}" destId="{B5432C6A-A131-4B6C-B8F6-2A9656C9C8B0}" srcOrd="0" destOrd="0" presId="urn:microsoft.com/office/officeart/2005/8/layout/vProcess5"/>
    <dgm:cxn modelId="{BC5B027E-453A-4768-AABA-9EB7FE2ABBBB}" srcId="{6CC66A7E-E8B2-424D-B853-531C991D7F5D}" destId="{D0E3BC73-377F-4BD7-914D-73653098A04A}" srcOrd="2" destOrd="0" parTransId="{63DD5A4B-5783-4183-86E8-5113F52883BC}" sibTransId="{367AC365-B5F0-4AB3-BA53-9C52E27F2FCB}"/>
    <dgm:cxn modelId="{AEBCE18E-32AD-45B1-851B-141C7316BDA9}" type="presOf" srcId="{D0E3BC73-377F-4BD7-914D-73653098A04A}" destId="{1DCAAE46-90E8-40A5-8055-FBC0032F367A}" srcOrd="0" destOrd="0" presId="urn:microsoft.com/office/officeart/2005/8/layout/vProcess5"/>
    <dgm:cxn modelId="{4503F3A4-1C11-4B7D-A4DC-FD1999CEE646}" type="presOf" srcId="{6CC66A7E-E8B2-424D-B853-531C991D7F5D}" destId="{2DB34F3E-0233-44DC-B3A0-8E9107F1D406}" srcOrd="0" destOrd="0" presId="urn:microsoft.com/office/officeart/2005/8/layout/vProcess5"/>
    <dgm:cxn modelId="{F2A83DA9-FD96-45BC-90AB-364428983FE1}" srcId="{6CC66A7E-E8B2-424D-B853-531C991D7F5D}" destId="{B6E95A7D-9EDD-4E39-9CA7-E20C058C9B3A}" srcOrd="0" destOrd="0" parTransId="{DF2F398C-EC85-4F08-B585-6AC8E897B8F5}" sibTransId="{56849464-166D-44E1-B2B8-694D530125C8}"/>
    <dgm:cxn modelId="{596342C4-8B09-4DBC-A8A4-622AF2C32CD7}" srcId="{6CC66A7E-E8B2-424D-B853-531C991D7F5D}" destId="{C6BA1F14-BC86-4DA4-9093-1F6661AD113F}" srcOrd="4" destOrd="0" parTransId="{9A94C85D-D6AD-44B4-B252-CCC917113B2E}" sibTransId="{20AD2B16-4EA1-4F40-89DC-3A77982CB9AF}"/>
    <dgm:cxn modelId="{267C41DE-64B3-42F8-A550-E40F7BC773E6}" srcId="{6CC66A7E-E8B2-424D-B853-531C991D7F5D}" destId="{9747C1C3-1A29-42E1-B3DE-D212226859B0}" srcOrd="3" destOrd="0" parTransId="{09DD9E4D-4FE9-41B8-A27D-3161DA783022}" sibTransId="{B1E53B88-F985-46E1-9AF3-029D76FCD939}"/>
    <dgm:cxn modelId="{417390DE-3A8B-4B4A-B971-C61E2E1472EF}" type="presOf" srcId="{D0E3BC73-377F-4BD7-914D-73653098A04A}" destId="{7D2B60F3-6F77-4F52-8ACE-592689253E51}" srcOrd="1" destOrd="0" presId="urn:microsoft.com/office/officeart/2005/8/layout/vProcess5"/>
    <dgm:cxn modelId="{C1AA3DE4-4007-41F8-9EC7-88A6F9391EB3}" type="presOf" srcId="{AD32CC3E-A67F-42EF-A9A8-68BD5EDDDD01}" destId="{1E5330BF-4196-4F65-8DF0-3D145ACDE7F2}" srcOrd="0" destOrd="0" presId="urn:microsoft.com/office/officeart/2005/8/layout/vProcess5"/>
    <dgm:cxn modelId="{1BCDE1F5-C0FE-4782-A428-679F701CE0E8}" type="presOf" srcId="{56849464-166D-44E1-B2B8-694D530125C8}" destId="{9EA0AD3A-A26E-4AA6-BA94-EF8ED2FFD866}" srcOrd="0" destOrd="0" presId="urn:microsoft.com/office/officeart/2005/8/layout/vProcess5"/>
    <dgm:cxn modelId="{CF3152F8-29C1-4B4B-AE59-9A7BF5CB8906}" type="presOf" srcId="{B1E53B88-F985-46E1-9AF3-029D76FCD939}" destId="{499D439F-3D3E-4138-A6E8-AB61625A3F56}" srcOrd="0" destOrd="0" presId="urn:microsoft.com/office/officeart/2005/8/layout/vProcess5"/>
    <dgm:cxn modelId="{D26544DD-3465-4B43-88E6-4FF0D40827C1}" type="presParOf" srcId="{2DB34F3E-0233-44DC-B3A0-8E9107F1D406}" destId="{814D759B-A6BF-494B-AEA5-A95375526C0A}" srcOrd="0" destOrd="0" presId="urn:microsoft.com/office/officeart/2005/8/layout/vProcess5"/>
    <dgm:cxn modelId="{522B9FDB-0117-4F8F-8E3B-380EAEC042F8}" type="presParOf" srcId="{2DB34F3E-0233-44DC-B3A0-8E9107F1D406}" destId="{B9845064-7F6C-43F3-B6B7-158241D515F2}" srcOrd="1" destOrd="0" presId="urn:microsoft.com/office/officeart/2005/8/layout/vProcess5"/>
    <dgm:cxn modelId="{2D7FAC7C-4143-4EC1-A16C-8E7FF8A4F146}" type="presParOf" srcId="{2DB34F3E-0233-44DC-B3A0-8E9107F1D406}" destId="{1E5330BF-4196-4F65-8DF0-3D145ACDE7F2}" srcOrd="2" destOrd="0" presId="urn:microsoft.com/office/officeart/2005/8/layout/vProcess5"/>
    <dgm:cxn modelId="{1D7ACBDB-DD3C-46A4-AFD7-9C3FD00D88FE}" type="presParOf" srcId="{2DB34F3E-0233-44DC-B3A0-8E9107F1D406}" destId="{1DCAAE46-90E8-40A5-8055-FBC0032F367A}" srcOrd="3" destOrd="0" presId="urn:microsoft.com/office/officeart/2005/8/layout/vProcess5"/>
    <dgm:cxn modelId="{D0A79E2F-F2C5-4433-88DB-C03601682E15}" type="presParOf" srcId="{2DB34F3E-0233-44DC-B3A0-8E9107F1D406}" destId="{B5432C6A-A131-4B6C-B8F6-2A9656C9C8B0}" srcOrd="4" destOrd="0" presId="urn:microsoft.com/office/officeart/2005/8/layout/vProcess5"/>
    <dgm:cxn modelId="{EA7EE1D0-B903-4630-A98B-233DB36DFA5D}" type="presParOf" srcId="{2DB34F3E-0233-44DC-B3A0-8E9107F1D406}" destId="{929077C9-17A9-4565-81D9-60E0C2B8A7E6}" srcOrd="5" destOrd="0" presId="urn:microsoft.com/office/officeart/2005/8/layout/vProcess5"/>
    <dgm:cxn modelId="{38B792EC-3251-447D-BF13-0E067CFCC41A}" type="presParOf" srcId="{2DB34F3E-0233-44DC-B3A0-8E9107F1D406}" destId="{9EA0AD3A-A26E-4AA6-BA94-EF8ED2FFD866}" srcOrd="6" destOrd="0" presId="urn:microsoft.com/office/officeart/2005/8/layout/vProcess5"/>
    <dgm:cxn modelId="{BF5B0629-5FEC-4A9C-9E44-8A2EEF612AD2}" type="presParOf" srcId="{2DB34F3E-0233-44DC-B3A0-8E9107F1D406}" destId="{A98F0221-3C7E-4CF2-8A65-F15AD1E7EC7B}" srcOrd="7" destOrd="0" presId="urn:microsoft.com/office/officeart/2005/8/layout/vProcess5"/>
    <dgm:cxn modelId="{266488ED-1A6B-47CA-82EC-C8E8601ADCF8}" type="presParOf" srcId="{2DB34F3E-0233-44DC-B3A0-8E9107F1D406}" destId="{E020CE80-0295-4B3C-8AEE-81BB61B71F6F}" srcOrd="8" destOrd="0" presId="urn:microsoft.com/office/officeart/2005/8/layout/vProcess5"/>
    <dgm:cxn modelId="{4F0900BD-096F-4CDA-9364-AEB5CA02935D}" type="presParOf" srcId="{2DB34F3E-0233-44DC-B3A0-8E9107F1D406}" destId="{499D439F-3D3E-4138-A6E8-AB61625A3F56}" srcOrd="9" destOrd="0" presId="urn:microsoft.com/office/officeart/2005/8/layout/vProcess5"/>
    <dgm:cxn modelId="{D297421F-3E45-417F-B9FA-D9E224D9F5DC}" type="presParOf" srcId="{2DB34F3E-0233-44DC-B3A0-8E9107F1D406}" destId="{96F1AA0C-6748-4F59-8F07-14D35798C288}" srcOrd="10" destOrd="0" presId="urn:microsoft.com/office/officeart/2005/8/layout/vProcess5"/>
    <dgm:cxn modelId="{69AACF5C-EE50-4435-B835-A223397E0A57}" type="presParOf" srcId="{2DB34F3E-0233-44DC-B3A0-8E9107F1D406}" destId="{5B63637C-A043-457A-9415-B54C223D047E}" srcOrd="11" destOrd="0" presId="urn:microsoft.com/office/officeart/2005/8/layout/vProcess5"/>
    <dgm:cxn modelId="{473E70AD-94C7-421D-A211-BE459B5041AE}" type="presParOf" srcId="{2DB34F3E-0233-44DC-B3A0-8E9107F1D406}" destId="{7D2B60F3-6F77-4F52-8ACE-592689253E51}" srcOrd="12" destOrd="0" presId="urn:microsoft.com/office/officeart/2005/8/layout/vProcess5"/>
    <dgm:cxn modelId="{E1B5B235-1815-4960-884A-6C8E728047DF}" type="presParOf" srcId="{2DB34F3E-0233-44DC-B3A0-8E9107F1D406}" destId="{553E52B6-ED10-4FEC-92D2-17951C356193}" srcOrd="13" destOrd="0" presId="urn:microsoft.com/office/officeart/2005/8/layout/vProcess5"/>
    <dgm:cxn modelId="{62179CFD-A1D0-4674-A836-573C14EF635E}" type="presParOf" srcId="{2DB34F3E-0233-44DC-B3A0-8E9107F1D406}" destId="{4F5516C1-C780-4991-AEDB-B2F6477814D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E258F2-306E-45AE-920D-59BE061B6DC0}" type="doc">
      <dgm:prSet loTypeId="urn:microsoft.com/office/officeart/2005/8/layout/vList5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22E8AB9-9B14-43BA-ACBA-2A0BF4820C89}">
      <dgm:prSet/>
      <dgm:spPr/>
      <dgm:t>
        <a:bodyPr/>
        <a:lstStyle/>
        <a:p>
          <a:r>
            <a:rPr lang="tr-TR"/>
            <a:t>DATA VLAN</a:t>
          </a:r>
          <a:endParaRPr lang="en-US"/>
        </a:p>
      </dgm:t>
    </dgm:pt>
    <dgm:pt modelId="{98118E7E-AA48-4147-A208-12F408ADA4B1}" type="parTrans" cxnId="{A9F51068-BB50-4E4B-AE45-04A86BB3F7E0}">
      <dgm:prSet/>
      <dgm:spPr/>
      <dgm:t>
        <a:bodyPr/>
        <a:lstStyle/>
        <a:p>
          <a:endParaRPr lang="en-US"/>
        </a:p>
      </dgm:t>
    </dgm:pt>
    <dgm:pt modelId="{E3025718-568A-473F-A515-11496135E5C7}" type="sibTrans" cxnId="{A9F51068-BB50-4E4B-AE45-04A86BB3F7E0}">
      <dgm:prSet/>
      <dgm:spPr/>
      <dgm:t>
        <a:bodyPr/>
        <a:lstStyle/>
        <a:p>
          <a:endParaRPr lang="en-US"/>
        </a:p>
      </dgm:t>
    </dgm:pt>
    <dgm:pt modelId="{48608580-CB22-460B-A445-B996AEC0515D}">
      <dgm:prSet custT="1"/>
      <dgm:spPr/>
      <dgm:t>
        <a:bodyPr/>
        <a:lstStyle/>
        <a:p>
          <a:r>
            <a:rPr lang="tr-TR" sz="1800" dirty="0"/>
            <a:t>Veri trafiği  için yapılandırılan VLAN</a:t>
          </a:r>
          <a:endParaRPr lang="en-US" sz="1800" dirty="0"/>
        </a:p>
      </dgm:t>
    </dgm:pt>
    <dgm:pt modelId="{408D39CC-0ED2-4064-B2F3-08A2140A7D6A}" type="parTrans" cxnId="{6C45AF6B-A225-4CA5-A6CF-0C54D876F007}">
      <dgm:prSet/>
      <dgm:spPr/>
      <dgm:t>
        <a:bodyPr/>
        <a:lstStyle/>
        <a:p>
          <a:endParaRPr lang="en-US"/>
        </a:p>
      </dgm:t>
    </dgm:pt>
    <dgm:pt modelId="{457A9B21-DED5-4494-AD82-D4C7883BDC6E}" type="sibTrans" cxnId="{6C45AF6B-A225-4CA5-A6CF-0C54D876F007}">
      <dgm:prSet/>
      <dgm:spPr/>
      <dgm:t>
        <a:bodyPr/>
        <a:lstStyle/>
        <a:p>
          <a:endParaRPr lang="en-US"/>
        </a:p>
      </dgm:t>
    </dgm:pt>
    <dgm:pt modelId="{74C40D9E-FEA9-4268-8B04-6F13E8B1A13F}">
      <dgm:prSet/>
      <dgm:spPr/>
      <dgm:t>
        <a:bodyPr/>
        <a:lstStyle/>
        <a:p>
          <a:r>
            <a:rPr lang="tr-TR"/>
            <a:t>DEFAULT VLAN</a:t>
          </a:r>
          <a:endParaRPr lang="en-US"/>
        </a:p>
      </dgm:t>
    </dgm:pt>
    <dgm:pt modelId="{5A1A6952-0339-4AA5-BCFC-BFCB30469087}" type="parTrans" cxnId="{2CE1E0ED-0457-476F-943A-7FE2AD4B2E97}">
      <dgm:prSet/>
      <dgm:spPr/>
      <dgm:t>
        <a:bodyPr/>
        <a:lstStyle/>
        <a:p>
          <a:endParaRPr lang="en-US"/>
        </a:p>
      </dgm:t>
    </dgm:pt>
    <dgm:pt modelId="{B7B7BE06-DDBC-4256-88AE-5EEE0091A420}" type="sibTrans" cxnId="{2CE1E0ED-0457-476F-943A-7FE2AD4B2E97}">
      <dgm:prSet/>
      <dgm:spPr/>
      <dgm:t>
        <a:bodyPr/>
        <a:lstStyle/>
        <a:p>
          <a:endParaRPr lang="en-US"/>
        </a:p>
      </dgm:t>
    </dgm:pt>
    <dgm:pt modelId="{AB33C942-2D0A-4355-98A9-61E2A461D611}">
      <dgm:prSet custT="1"/>
      <dgm:spPr/>
      <dgm:t>
        <a:bodyPr/>
        <a:lstStyle/>
        <a:p>
          <a:r>
            <a:rPr lang="tr-TR" sz="1800" dirty="0"/>
            <a:t>Tüm portlara üye olan, portların aynı </a:t>
          </a:r>
          <a:r>
            <a:rPr lang="tr-TR" sz="1800" dirty="0" err="1"/>
            <a:t>broadcast</a:t>
          </a:r>
          <a:r>
            <a:rPr lang="tr-TR" sz="1800" dirty="0"/>
            <a:t> domain içinde olmasını sağlayan VLAN.</a:t>
          </a:r>
          <a:endParaRPr lang="en-US" sz="1800" dirty="0"/>
        </a:p>
      </dgm:t>
    </dgm:pt>
    <dgm:pt modelId="{D93C36A2-6436-4BA8-9D9D-DE517363360E}" type="parTrans" cxnId="{417AEDCD-90AD-4149-8EAB-655D1DFC5D9D}">
      <dgm:prSet/>
      <dgm:spPr/>
      <dgm:t>
        <a:bodyPr/>
        <a:lstStyle/>
        <a:p>
          <a:endParaRPr lang="en-US"/>
        </a:p>
      </dgm:t>
    </dgm:pt>
    <dgm:pt modelId="{C0882ED9-AA3F-40BB-9DB7-64B9652F3AA9}" type="sibTrans" cxnId="{417AEDCD-90AD-4149-8EAB-655D1DFC5D9D}">
      <dgm:prSet/>
      <dgm:spPr/>
      <dgm:t>
        <a:bodyPr/>
        <a:lstStyle/>
        <a:p>
          <a:endParaRPr lang="en-US"/>
        </a:p>
      </dgm:t>
    </dgm:pt>
    <dgm:pt modelId="{A5A546A4-F463-4B32-8458-343C3566045B}">
      <dgm:prSet/>
      <dgm:spPr/>
      <dgm:t>
        <a:bodyPr/>
        <a:lstStyle/>
        <a:p>
          <a:r>
            <a:rPr lang="tr-TR"/>
            <a:t>NATIVE VLAN</a:t>
          </a:r>
          <a:endParaRPr lang="en-US"/>
        </a:p>
      </dgm:t>
    </dgm:pt>
    <dgm:pt modelId="{F93CFDE9-01E4-4518-932D-161DDA5850F3}" type="parTrans" cxnId="{C3F44108-9C79-420E-B6A8-83EEBC3BE505}">
      <dgm:prSet/>
      <dgm:spPr/>
      <dgm:t>
        <a:bodyPr/>
        <a:lstStyle/>
        <a:p>
          <a:endParaRPr lang="en-US"/>
        </a:p>
      </dgm:t>
    </dgm:pt>
    <dgm:pt modelId="{6418AF92-A2F4-4750-9751-89B437895236}" type="sibTrans" cxnId="{C3F44108-9C79-420E-B6A8-83EEBC3BE505}">
      <dgm:prSet/>
      <dgm:spPr/>
      <dgm:t>
        <a:bodyPr/>
        <a:lstStyle/>
        <a:p>
          <a:endParaRPr lang="en-US"/>
        </a:p>
      </dgm:t>
    </dgm:pt>
    <dgm:pt modelId="{9EEA19B2-9B58-44AC-8888-9BB2C43E0C81}">
      <dgm:prSet custT="1"/>
      <dgm:spPr/>
      <dgm:t>
        <a:bodyPr/>
        <a:lstStyle/>
        <a:p>
          <a:r>
            <a:rPr lang="tr-TR" sz="1800" dirty="0" err="1"/>
            <a:t>Trunk</a:t>
          </a:r>
          <a:r>
            <a:rPr lang="tr-TR" sz="1800" dirty="0"/>
            <a:t> porta gelen </a:t>
          </a:r>
          <a:r>
            <a:rPr lang="tr-TR" sz="1800" dirty="0" err="1"/>
            <a:t>tagsiz</a:t>
          </a:r>
          <a:r>
            <a:rPr lang="tr-TR" sz="1800" dirty="0"/>
            <a:t> bir trafiğin yönlendirildiği VLAN.</a:t>
          </a:r>
          <a:endParaRPr lang="en-US" sz="1800" dirty="0"/>
        </a:p>
      </dgm:t>
    </dgm:pt>
    <dgm:pt modelId="{EED0845E-A974-4573-9A7D-F724ECE3BD71}" type="parTrans" cxnId="{B4F16F1C-E734-46EE-9707-121312080516}">
      <dgm:prSet/>
      <dgm:spPr/>
      <dgm:t>
        <a:bodyPr/>
        <a:lstStyle/>
        <a:p>
          <a:endParaRPr lang="en-US"/>
        </a:p>
      </dgm:t>
    </dgm:pt>
    <dgm:pt modelId="{D1B8354E-9454-4A4C-8B28-196C4D78788C}" type="sibTrans" cxnId="{B4F16F1C-E734-46EE-9707-121312080516}">
      <dgm:prSet/>
      <dgm:spPr/>
      <dgm:t>
        <a:bodyPr/>
        <a:lstStyle/>
        <a:p>
          <a:endParaRPr lang="en-US"/>
        </a:p>
      </dgm:t>
    </dgm:pt>
    <dgm:pt modelId="{AF8C533D-3AAC-45B4-A1E3-E950E0421ECA}">
      <dgm:prSet/>
      <dgm:spPr/>
      <dgm:t>
        <a:bodyPr/>
        <a:lstStyle/>
        <a:p>
          <a:r>
            <a:rPr lang="tr-TR"/>
            <a:t>MANAGEMENT VLAN</a:t>
          </a:r>
          <a:endParaRPr lang="en-US"/>
        </a:p>
      </dgm:t>
    </dgm:pt>
    <dgm:pt modelId="{AB263D6D-DB59-4E41-843E-1453B2C16F60}" type="parTrans" cxnId="{3A1F309E-13A8-478F-A51E-D345110BC999}">
      <dgm:prSet/>
      <dgm:spPr/>
      <dgm:t>
        <a:bodyPr/>
        <a:lstStyle/>
        <a:p>
          <a:endParaRPr lang="en-US"/>
        </a:p>
      </dgm:t>
    </dgm:pt>
    <dgm:pt modelId="{FE831BE6-F8A5-41BF-9727-8840D1EA1788}" type="sibTrans" cxnId="{3A1F309E-13A8-478F-A51E-D345110BC999}">
      <dgm:prSet/>
      <dgm:spPr/>
      <dgm:t>
        <a:bodyPr/>
        <a:lstStyle/>
        <a:p>
          <a:endParaRPr lang="en-US"/>
        </a:p>
      </dgm:t>
    </dgm:pt>
    <dgm:pt modelId="{DE427C87-A383-4DE8-A654-805A67DE863E}">
      <dgm:prSet custT="1"/>
      <dgm:spPr/>
      <dgm:t>
        <a:bodyPr/>
        <a:lstStyle/>
        <a:p>
          <a:r>
            <a:rPr lang="tr-TR" sz="1800" dirty="0" err="1"/>
            <a:t>Switchlerin</a:t>
          </a:r>
          <a:r>
            <a:rPr lang="tr-TR" sz="1800" dirty="0"/>
            <a:t> yönetimi için oluşturulan VLAN.</a:t>
          </a:r>
          <a:endParaRPr lang="en-US" sz="1800" dirty="0"/>
        </a:p>
      </dgm:t>
    </dgm:pt>
    <dgm:pt modelId="{E9980401-E5E2-4198-A258-E14DDAFA304B}" type="parTrans" cxnId="{48E3EEEF-2B77-4220-A58A-743F88FC319C}">
      <dgm:prSet/>
      <dgm:spPr/>
      <dgm:t>
        <a:bodyPr/>
        <a:lstStyle/>
        <a:p>
          <a:endParaRPr lang="en-US"/>
        </a:p>
      </dgm:t>
    </dgm:pt>
    <dgm:pt modelId="{A20B1851-6F7D-43C5-AD26-3C7137707056}" type="sibTrans" cxnId="{48E3EEEF-2B77-4220-A58A-743F88FC319C}">
      <dgm:prSet/>
      <dgm:spPr/>
      <dgm:t>
        <a:bodyPr/>
        <a:lstStyle/>
        <a:p>
          <a:endParaRPr lang="en-US"/>
        </a:p>
      </dgm:t>
    </dgm:pt>
    <dgm:pt modelId="{56B9703E-E1FA-4E99-9A25-33CD40BB152A}">
      <dgm:prSet/>
      <dgm:spPr/>
      <dgm:t>
        <a:bodyPr/>
        <a:lstStyle/>
        <a:p>
          <a:r>
            <a:rPr lang="tr-TR"/>
            <a:t>VOICE VLAN</a:t>
          </a:r>
          <a:endParaRPr lang="en-US"/>
        </a:p>
      </dgm:t>
    </dgm:pt>
    <dgm:pt modelId="{08D0CC50-D02C-4126-B0CE-6DF8F4991EED}" type="parTrans" cxnId="{2989D6C1-2732-42E7-9EE6-468AFE2C9401}">
      <dgm:prSet/>
      <dgm:spPr/>
      <dgm:t>
        <a:bodyPr/>
        <a:lstStyle/>
        <a:p>
          <a:endParaRPr lang="en-US"/>
        </a:p>
      </dgm:t>
    </dgm:pt>
    <dgm:pt modelId="{A805067D-9614-47D5-AAA4-89320B98796D}" type="sibTrans" cxnId="{2989D6C1-2732-42E7-9EE6-468AFE2C9401}">
      <dgm:prSet/>
      <dgm:spPr/>
      <dgm:t>
        <a:bodyPr/>
        <a:lstStyle/>
        <a:p>
          <a:endParaRPr lang="en-US"/>
        </a:p>
      </dgm:t>
    </dgm:pt>
    <dgm:pt modelId="{262E31CF-3FC9-421B-B8E6-D225C16312C0}">
      <dgm:prSet custT="1"/>
      <dgm:spPr/>
      <dgm:t>
        <a:bodyPr/>
        <a:lstStyle/>
        <a:p>
          <a:r>
            <a:rPr lang="tr-TR" sz="1800" dirty="0"/>
            <a:t>Ses trafiğinin iletilmesi için oluşturulan VLAN.</a:t>
          </a:r>
          <a:endParaRPr lang="en-US" sz="1800" dirty="0"/>
        </a:p>
      </dgm:t>
    </dgm:pt>
    <dgm:pt modelId="{5C5F5022-AF34-49BF-A4D0-02A2309D6590}" type="parTrans" cxnId="{10871EE0-6153-4A6A-82E6-25B9A3C6164F}">
      <dgm:prSet/>
      <dgm:spPr/>
      <dgm:t>
        <a:bodyPr/>
        <a:lstStyle/>
        <a:p>
          <a:endParaRPr lang="en-US"/>
        </a:p>
      </dgm:t>
    </dgm:pt>
    <dgm:pt modelId="{733F89B0-48A3-467D-91D0-E436E5D28982}" type="sibTrans" cxnId="{10871EE0-6153-4A6A-82E6-25B9A3C6164F}">
      <dgm:prSet/>
      <dgm:spPr/>
      <dgm:t>
        <a:bodyPr/>
        <a:lstStyle/>
        <a:p>
          <a:endParaRPr lang="en-US"/>
        </a:p>
      </dgm:t>
    </dgm:pt>
    <dgm:pt modelId="{495257C6-C7D4-4B04-9AD6-02DAEE413B8F}">
      <dgm:prSet custT="1"/>
      <dgm:spPr/>
      <dgm:t>
        <a:bodyPr/>
        <a:lstStyle/>
        <a:p>
          <a:r>
            <a:rPr lang="tr-TR" sz="1800" dirty="0"/>
            <a:t>Her portta </a:t>
          </a:r>
          <a:r>
            <a:rPr lang="tr-TR" sz="1800" dirty="0" err="1"/>
            <a:t>Native</a:t>
          </a:r>
          <a:r>
            <a:rPr lang="tr-TR" sz="1800" dirty="0"/>
            <a:t> VLAN vardır.</a:t>
          </a:r>
          <a:endParaRPr lang="en-US" sz="1800" dirty="0"/>
        </a:p>
      </dgm:t>
    </dgm:pt>
    <dgm:pt modelId="{2368DCDA-6708-4EDE-AF76-85C3681573AB}" type="parTrans" cxnId="{88EFA4A0-4FF0-4A28-AE57-61B78CF27982}">
      <dgm:prSet/>
      <dgm:spPr/>
      <dgm:t>
        <a:bodyPr/>
        <a:lstStyle/>
        <a:p>
          <a:endParaRPr lang="tr-TR"/>
        </a:p>
      </dgm:t>
    </dgm:pt>
    <dgm:pt modelId="{A51EC9C1-D38B-43A6-BB9B-1C07B3E139F3}" type="sibTrans" cxnId="{88EFA4A0-4FF0-4A28-AE57-61B78CF27982}">
      <dgm:prSet/>
      <dgm:spPr/>
      <dgm:t>
        <a:bodyPr/>
        <a:lstStyle/>
        <a:p>
          <a:endParaRPr lang="tr-TR"/>
        </a:p>
      </dgm:t>
    </dgm:pt>
    <dgm:pt modelId="{DC8F51FC-B36A-4066-BC76-2C883FDE56FE}" type="pres">
      <dgm:prSet presAssocID="{2FE258F2-306E-45AE-920D-59BE061B6DC0}" presName="Name0" presStyleCnt="0">
        <dgm:presLayoutVars>
          <dgm:dir/>
          <dgm:animLvl val="lvl"/>
          <dgm:resizeHandles val="exact"/>
        </dgm:presLayoutVars>
      </dgm:prSet>
      <dgm:spPr/>
    </dgm:pt>
    <dgm:pt modelId="{2EEC0D93-9AE0-430F-9722-3E9E47EFADBA}" type="pres">
      <dgm:prSet presAssocID="{422E8AB9-9B14-43BA-ACBA-2A0BF4820C89}" presName="linNode" presStyleCnt="0"/>
      <dgm:spPr/>
    </dgm:pt>
    <dgm:pt modelId="{9C0C4F77-EC0B-4614-962E-621F07B0A8BB}" type="pres">
      <dgm:prSet presAssocID="{422E8AB9-9B14-43BA-ACBA-2A0BF4820C89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D7457348-39DB-4420-B490-D31035D91D06}" type="pres">
      <dgm:prSet presAssocID="{422E8AB9-9B14-43BA-ACBA-2A0BF4820C89}" presName="descendantText" presStyleLbl="alignAccFollowNode1" presStyleIdx="0" presStyleCnt="5">
        <dgm:presLayoutVars>
          <dgm:bulletEnabled val="1"/>
        </dgm:presLayoutVars>
      </dgm:prSet>
      <dgm:spPr/>
    </dgm:pt>
    <dgm:pt modelId="{327331FB-ED85-443A-8477-801DD364A51B}" type="pres">
      <dgm:prSet presAssocID="{E3025718-568A-473F-A515-11496135E5C7}" presName="sp" presStyleCnt="0"/>
      <dgm:spPr/>
    </dgm:pt>
    <dgm:pt modelId="{DF7E2EB9-A5F6-4C60-B194-7E489C7FC4D5}" type="pres">
      <dgm:prSet presAssocID="{74C40D9E-FEA9-4268-8B04-6F13E8B1A13F}" presName="linNode" presStyleCnt="0"/>
      <dgm:spPr/>
    </dgm:pt>
    <dgm:pt modelId="{ABE0EDAB-41E5-493A-A687-E20F9935D542}" type="pres">
      <dgm:prSet presAssocID="{74C40D9E-FEA9-4268-8B04-6F13E8B1A13F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0C70AEF0-8CC8-48C5-B6A4-C6D62A50EABB}" type="pres">
      <dgm:prSet presAssocID="{74C40D9E-FEA9-4268-8B04-6F13E8B1A13F}" presName="descendantText" presStyleLbl="alignAccFollowNode1" presStyleIdx="1" presStyleCnt="5">
        <dgm:presLayoutVars>
          <dgm:bulletEnabled val="1"/>
        </dgm:presLayoutVars>
      </dgm:prSet>
      <dgm:spPr/>
    </dgm:pt>
    <dgm:pt modelId="{41EBA6C7-228C-43EC-9111-009BEAB7136E}" type="pres">
      <dgm:prSet presAssocID="{B7B7BE06-DDBC-4256-88AE-5EEE0091A420}" presName="sp" presStyleCnt="0"/>
      <dgm:spPr/>
    </dgm:pt>
    <dgm:pt modelId="{6B672405-403E-4796-A1B2-319749E72587}" type="pres">
      <dgm:prSet presAssocID="{A5A546A4-F463-4B32-8458-343C3566045B}" presName="linNode" presStyleCnt="0"/>
      <dgm:spPr/>
    </dgm:pt>
    <dgm:pt modelId="{A226AB8D-0505-4F60-86B8-2AB0C62DFAC2}" type="pres">
      <dgm:prSet presAssocID="{A5A546A4-F463-4B32-8458-343C3566045B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CF877D10-F639-418F-843A-35BAAB27BF6F}" type="pres">
      <dgm:prSet presAssocID="{A5A546A4-F463-4B32-8458-343C3566045B}" presName="descendantText" presStyleLbl="alignAccFollowNode1" presStyleIdx="2" presStyleCnt="5">
        <dgm:presLayoutVars>
          <dgm:bulletEnabled val="1"/>
        </dgm:presLayoutVars>
      </dgm:prSet>
      <dgm:spPr/>
    </dgm:pt>
    <dgm:pt modelId="{3E329F13-8F05-4D86-BDD1-2DF08589CF88}" type="pres">
      <dgm:prSet presAssocID="{6418AF92-A2F4-4750-9751-89B437895236}" presName="sp" presStyleCnt="0"/>
      <dgm:spPr/>
    </dgm:pt>
    <dgm:pt modelId="{3C442D6A-F09D-411D-AF8F-EE134BAFAE2C}" type="pres">
      <dgm:prSet presAssocID="{AF8C533D-3AAC-45B4-A1E3-E950E0421ECA}" presName="linNode" presStyleCnt="0"/>
      <dgm:spPr/>
    </dgm:pt>
    <dgm:pt modelId="{354490DA-6782-443A-B36A-A0267E7804EC}" type="pres">
      <dgm:prSet presAssocID="{AF8C533D-3AAC-45B4-A1E3-E950E0421ECA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7D84393E-109F-46B8-8BF1-6937304A1BA4}" type="pres">
      <dgm:prSet presAssocID="{AF8C533D-3AAC-45B4-A1E3-E950E0421ECA}" presName="descendantText" presStyleLbl="alignAccFollowNode1" presStyleIdx="3" presStyleCnt="5">
        <dgm:presLayoutVars>
          <dgm:bulletEnabled val="1"/>
        </dgm:presLayoutVars>
      </dgm:prSet>
      <dgm:spPr/>
    </dgm:pt>
    <dgm:pt modelId="{3E5391B3-E411-4D2A-9F0C-569294BDDCA2}" type="pres">
      <dgm:prSet presAssocID="{FE831BE6-F8A5-41BF-9727-8840D1EA1788}" presName="sp" presStyleCnt="0"/>
      <dgm:spPr/>
    </dgm:pt>
    <dgm:pt modelId="{D77F5DBB-0698-4B15-A067-0CD74524ACDD}" type="pres">
      <dgm:prSet presAssocID="{56B9703E-E1FA-4E99-9A25-33CD40BB152A}" presName="linNode" presStyleCnt="0"/>
      <dgm:spPr/>
    </dgm:pt>
    <dgm:pt modelId="{262B539D-8C66-4E4B-B181-925391D366D0}" type="pres">
      <dgm:prSet presAssocID="{56B9703E-E1FA-4E99-9A25-33CD40BB152A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26A02B19-2366-45E9-87D8-1B28EE24E968}" type="pres">
      <dgm:prSet presAssocID="{56B9703E-E1FA-4E99-9A25-33CD40BB152A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C3F44108-9C79-420E-B6A8-83EEBC3BE505}" srcId="{2FE258F2-306E-45AE-920D-59BE061B6DC0}" destId="{A5A546A4-F463-4B32-8458-343C3566045B}" srcOrd="2" destOrd="0" parTransId="{F93CFDE9-01E4-4518-932D-161DDA5850F3}" sibTransId="{6418AF92-A2F4-4750-9751-89B437895236}"/>
    <dgm:cxn modelId="{CC10C00C-1A0A-4BF3-97E2-B409D22AEC70}" type="presOf" srcId="{AB33C942-2D0A-4355-98A9-61E2A461D611}" destId="{0C70AEF0-8CC8-48C5-B6A4-C6D62A50EABB}" srcOrd="0" destOrd="0" presId="urn:microsoft.com/office/officeart/2005/8/layout/vList5"/>
    <dgm:cxn modelId="{17A96511-742A-4AE1-B03B-3F639818C546}" type="presOf" srcId="{495257C6-C7D4-4B04-9AD6-02DAEE413B8F}" destId="{CF877D10-F639-418F-843A-35BAAB27BF6F}" srcOrd="0" destOrd="1" presId="urn:microsoft.com/office/officeart/2005/8/layout/vList5"/>
    <dgm:cxn modelId="{B4F16F1C-E734-46EE-9707-121312080516}" srcId="{A5A546A4-F463-4B32-8458-343C3566045B}" destId="{9EEA19B2-9B58-44AC-8888-9BB2C43E0C81}" srcOrd="0" destOrd="0" parTransId="{EED0845E-A974-4573-9A7D-F724ECE3BD71}" sibTransId="{D1B8354E-9454-4A4C-8B28-196C4D78788C}"/>
    <dgm:cxn modelId="{B134CC31-93FE-43DC-B62A-C608EB85EA3A}" type="presOf" srcId="{2FE258F2-306E-45AE-920D-59BE061B6DC0}" destId="{DC8F51FC-B36A-4066-BC76-2C883FDE56FE}" srcOrd="0" destOrd="0" presId="urn:microsoft.com/office/officeart/2005/8/layout/vList5"/>
    <dgm:cxn modelId="{0AE7793E-1CB3-4CCE-87B0-A60E77470FBF}" type="presOf" srcId="{DE427C87-A383-4DE8-A654-805A67DE863E}" destId="{7D84393E-109F-46B8-8BF1-6937304A1BA4}" srcOrd="0" destOrd="0" presId="urn:microsoft.com/office/officeart/2005/8/layout/vList5"/>
    <dgm:cxn modelId="{62D0CA61-3C87-4A6E-A24C-D4A565931478}" type="presOf" srcId="{AF8C533D-3AAC-45B4-A1E3-E950E0421ECA}" destId="{354490DA-6782-443A-B36A-A0267E7804EC}" srcOrd="0" destOrd="0" presId="urn:microsoft.com/office/officeart/2005/8/layout/vList5"/>
    <dgm:cxn modelId="{A9F51068-BB50-4E4B-AE45-04A86BB3F7E0}" srcId="{2FE258F2-306E-45AE-920D-59BE061B6DC0}" destId="{422E8AB9-9B14-43BA-ACBA-2A0BF4820C89}" srcOrd="0" destOrd="0" parTransId="{98118E7E-AA48-4147-A208-12F408ADA4B1}" sibTransId="{E3025718-568A-473F-A515-11496135E5C7}"/>
    <dgm:cxn modelId="{1CC97769-F395-4AC2-B95A-824DED76F9F0}" type="presOf" srcId="{9EEA19B2-9B58-44AC-8888-9BB2C43E0C81}" destId="{CF877D10-F639-418F-843A-35BAAB27BF6F}" srcOrd="0" destOrd="0" presId="urn:microsoft.com/office/officeart/2005/8/layout/vList5"/>
    <dgm:cxn modelId="{6C45AF6B-A225-4CA5-A6CF-0C54D876F007}" srcId="{422E8AB9-9B14-43BA-ACBA-2A0BF4820C89}" destId="{48608580-CB22-460B-A445-B996AEC0515D}" srcOrd="0" destOrd="0" parTransId="{408D39CC-0ED2-4064-B2F3-08A2140A7D6A}" sibTransId="{457A9B21-DED5-4494-AD82-D4C7883BDC6E}"/>
    <dgm:cxn modelId="{CA5F1492-AF96-4FE8-AC6E-B9D9BC04D138}" type="presOf" srcId="{422E8AB9-9B14-43BA-ACBA-2A0BF4820C89}" destId="{9C0C4F77-EC0B-4614-962E-621F07B0A8BB}" srcOrd="0" destOrd="0" presId="urn:microsoft.com/office/officeart/2005/8/layout/vList5"/>
    <dgm:cxn modelId="{D1946F92-DDDE-4D7F-B026-9A17ABE9DFB2}" type="presOf" srcId="{A5A546A4-F463-4B32-8458-343C3566045B}" destId="{A226AB8D-0505-4F60-86B8-2AB0C62DFAC2}" srcOrd="0" destOrd="0" presId="urn:microsoft.com/office/officeart/2005/8/layout/vList5"/>
    <dgm:cxn modelId="{F855FB9B-ADEF-4DF8-A7BA-F90BDEA02478}" type="presOf" srcId="{48608580-CB22-460B-A445-B996AEC0515D}" destId="{D7457348-39DB-4420-B490-D31035D91D06}" srcOrd="0" destOrd="0" presId="urn:microsoft.com/office/officeart/2005/8/layout/vList5"/>
    <dgm:cxn modelId="{3A1F309E-13A8-478F-A51E-D345110BC999}" srcId="{2FE258F2-306E-45AE-920D-59BE061B6DC0}" destId="{AF8C533D-3AAC-45B4-A1E3-E950E0421ECA}" srcOrd="3" destOrd="0" parTransId="{AB263D6D-DB59-4E41-843E-1453B2C16F60}" sibTransId="{FE831BE6-F8A5-41BF-9727-8840D1EA1788}"/>
    <dgm:cxn modelId="{442E239F-4E4D-481D-8644-EAB34FC5D95E}" type="presOf" srcId="{56B9703E-E1FA-4E99-9A25-33CD40BB152A}" destId="{262B539D-8C66-4E4B-B181-925391D366D0}" srcOrd="0" destOrd="0" presId="urn:microsoft.com/office/officeart/2005/8/layout/vList5"/>
    <dgm:cxn modelId="{88EFA4A0-4FF0-4A28-AE57-61B78CF27982}" srcId="{A5A546A4-F463-4B32-8458-343C3566045B}" destId="{495257C6-C7D4-4B04-9AD6-02DAEE413B8F}" srcOrd="1" destOrd="0" parTransId="{2368DCDA-6708-4EDE-AF76-85C3681573AB}" sibTransId="{A51EC9C1-D38B-43A6-BB9B-1C07B3E139F3}"/>
    <dgm:cxn modelId="{2989D6C1-2732-42E7-9EE6-468AFE2C9401}" srcId="{2FE258F2-306E-45AE-920D-59BE061B6DC0}" destId="{56B9703E-E1FA-4E99-9A25-33CD40BB152A}" srcOrd="4" destOrd="0" parTransId="{08D0CC50-D02C-4126-B0CE-6DF8F4991EED}" sibTransId="{A805067D-9614-47D5-AAA4-89320B98796D}"/>
    <dgm:cxn modelId="{417AEDCD-90AD-4149-8EAB-655D1DFC5D9D}" srcId="{74C40D9E-FEA9-4268-8B04-6F13E8B1A13F}" destId="{AB33C942-2D0A-4355-98A9-61E2A461D611}" srcOrd="0" destOrd="0" parTransId="{D93C36A2-6436-4BA8-9D9D-DE517363360E}" sibTransId="{C0882ED9-AA3F-40BB-9DB7-64B9652F3AA9}"/>
    <dgm:cxn modelId="{10871EE0-6153-4A6A-82E6-25B9A3C6164F}" srcId="{56B9703E-E1FA-4E99-9A25-33CD40BB152A}" destId="{262E31CF-3FC9-421B-B8E6-D225C16312C0}" srcOrd="0" destOrd="0" parTransId="{5C5F5022-AF34-49BF-A4D0-02A2309D6590}" sibTransId="{733F89B0-48A3-467D-91D0-E436E5D28982}"/>
    <dgm:cxn modelId="{2CE1E0ED-0457-476F-943A-7FE2AD4B2E97}" srcId="{2FE258F2-306E-45AE-920D-59BE061B6DC0}" destId="{74C40D9E-FEA9-4268-8B04-6F13E8B1A13F}" srcOrd="1" destOrd="0" parTransId="{5A1A6952-0339-4AA5-BCFC-BFCB30469087}" sibTransId="{B7B7BE06-DDBC-4256-88AE-5EEE0091A420}"/>
    <dgm:cxn modelId="{48E3EEEF-2B77-4220-A58A-743F88FC319C}" srcId="{AF8C533D-3AAC-45B4-A1E3-E950E0421ECA}" destId="{DE427C87-A383-4DE8-A654-805A67DE863E}" srcOrd="0" destOrd="0" parTransId="{E9980401-E5E2-4198-A258-E14DDAFA304B}" sibTransId="{A20B1851-6F7D-43C5-AD26-3C7137707056}"/>
    <dgm:cxn modelId="{D721C1F1-EDFF-47A0-9974-B1058DFE0017}" type="presOf" srcId="{262E31CF-3FC9-421B-B8E6-D225C16312C0}" destId="{26A02B19-2366-45E9-87D8-1B28EE24E968}" srcOrd="0" destOrd="0" presId="urn:microsoft.com/office/officeart/2005/8/layout/vList5"/>
    <dgm:cxn modelId="{6FAC61FC-CAAA-42D8-85AC-621FC533E826}" type="presOf" srcId="{74C40D9E-FEA9-4268-8B04-6F13E8B1A13F}" destId="{ABE0EDAB-41E5-493A-A687-E20F9935D542}" srcOrd="0" destOrd="0" presId="urn:microsoft.com/office/officeart/2005/8/layout/vList5"/>
    <dgm:cxn modelId="{58D6BCD9-7EC2-4EC4-8922-C8FB2089A317}" type="presParOf" srcId="{DC8F51FC-B36A-4066-BC76-2C883FDE56FE}" destId="{2EEC0D93-9AE0-430F-9722-3E9E47EFADBA}" srcOrd="0" destOrd="0" presId="urn:microsoft.com/office/officeart/2005/8/layout/vList5"/>
    <dgm:cxn modelId="{1FCDABF6-D7C7-4DB6-9B53-F7C7172B42FF}" type="presParOf" srcId="{2EEC0D93-9AE0-430F-9722-3E9E47EFADBA}" destId="{9C0C4F77-EC0B-4614-962E-621F07B0A8BB}" srcOrd="0" destOrd="0" presId="urn:microsoft.com/office/officeart/2005/8/layout/vList5"/>
    <dgm:cxn modelId="{A604CFD1-A474-4107-B684-893C6DB46E63}" type="presParOf" srcId="{2EEC0D93-9AE0-430F-9722-3E9E47EFADBA}" destId="{D7457348-39DB-4420-B490-D31035D91D06}" srcOrd="1" destOrd="0" presId="urn:microsoft.com/office/officeart/2005/8/layout/vList5"/>
    <dgm:cxn modelId="{74B25D0D-A302-468F-8E4A-A7FF3B132AB0}" type="presParOf" srcId="{DC8F51FC-B36A-4066-BC76-2C883FDE56FE}" destId="{327331FB-ED85-443A-8477-801DD364A51B}" srcOrd="1" destOrd="0" presId="urn:microsoft.com/office/officeart/2005/8/layout/vList5"/>
    <dgm:cxn modelId="{792F531C-7A1F-48A1-A3C6-B8936715938C}" type="presParOf" srcId="{DC8F51FC-B36A-4066-BC76-2C883FDE56FE}" destId="{DF7E2EB9-A5F6-4C60-B194-7E489C7FC4D5}" srcOrd="2" destOrd="0" presId="urn:microsoft.com/office/officeart/2005/8/layout/vList5"/>
    <dgm:cxn modelId="{2BE35E40-648F-4ED1-B585-F3CB14BA6EE6}" type="presParOf" srcId="{DF7E2EB9-A5F6-4C60-B194-7E489C7FC4D5}" destId="{ABE0EDAB-41E5-493A-A687-E20F9935D542}" srcOrd="0" destOrd="0" presId="urn:microsoft.com/office/officeart/2005/8/layout/vList5"/>
    <dgm:cxn modelId="{112072E6-F942-4FC5-AD97-73031A8090A8}" type="presParOf" srcId="{DF7E2EB9-A5F6-4C60-B194-7E489C7FC4D5}" destId="{0C70AEF0-8CC8-48C5-B6A4-C6D62A50EABB}" srcOrd="1" destOrd="0" presId="urn:microsoft.com/office/officeart/2005/8/layout/vList5"/>
    <dgm:cxn modelId="{8E1A744E-3D26-4D4C-9CB3-ED2BD46B9365}" type="presParOf" srcId="{DC8F51FC-B36A-4066-BC76-2C883FDE56FE}" destId="{41EBA6C7-228C-43EC-9111-009BEAB7136E}" srcOrd="3" destOrd="0" presId="urn:microsoft.com/office/officeart/2005/8/layout/vList5"/>
    <dgm:cxn modelId="{F5E7E476-29FB-4CC0-BFEA-AF243F8D2D0E}" type="presParOf" srcId="{DC8F51FC-B36A-4066-BC76-2C883FDE56FE}" destId="{6B672405-403E-4796-A1B2-319749E72587}" srcOrd="4" destOrd="0" presId="urn:microsoft.com/office/officeart/2005/8/layout/vList5"/>
    <dgm:cxn modelId="{1B1A39A0-6E81-49C2-A929-7F2BC646CE1F}" type="presParOf" srcId="{6B672405-403E-4796-A1B2-319749E72587}" destId="{A226AB8D-0505-4F60-86B8-2AB0C62DFAC2}" srcOrd="0" destOrd="0" presId="urn:microsoft.com/office/officeart/2005/8/layout/vList5"/>
    <dgm:cxn modelId="{BFC831D2-3664-4A13-8ABF-A21BEC16B3B7}" type="presParOf" srcId="{6B672405-403E-4796-A1B2-319749E72587}" destId="{CF877D10-F639-418F-843A-35BAAB27BF6F}" srcOrd="1" destOrd="0" presId="urn:microsoft.com/office/officeart/2005/8/layout/vList5"/>
    <dgm:cxn modelId="{9BDA2116-F923-4C9D-8C45-0B0F513C6BC9}" type="presParOf" srcId="{DC8F51FC-B36A-4066-BC76-2C883FDE56FE}" destId="{3E329F13-8F05-4D86-BDD1-2DF08589CF88}" srcOrd="5" destOrd="0" presId="urn:microsoft.com/office/officeart/2005/8/layout/vList5"/>
    <dgm:cxn modelId="{9AC40B4D-6CEC-46C7-A67F-97E7EF7A06A1}" type="presParOf" srcId="{DC8F51FC-B36A-4066-BC76-2C883FDE56FE}" destId="{3C442D6A-F09D-411D-AF8F-EE134BAFAE2C}" srcOrd="6" destOrd="0" presId="urn:microsoft.com/office/officeart/2005/8/layout/vList5"/>
    <dgm:cxn modelId="{D31FDFD2-065A-4C2C-AF73-E31DE34EFA18}" type="presParOf" srcId="{3C442D6A-F09D-411D-AF8F-EE134BAFAE2C}" destId="{354490DA-6782-443A-B36A-A0267E7804EC}" srcOrd="0" destOrd="0" presId="urn:microsoft.com/office/officeart/2005/8/layout/vList5"/>
    <dgm:cxn modelId="{AF5A4B58-393C-458C-9721-35CEEFF50AFC}" type="presParOf" srcId="{3C442D6A-F09D-411D-AF8F-EE134BAFAE2C}" destId="{7D84393E-109F-46B8-8BF1-6937304A1BA4}" srcOrd="1" destOrd="0" presId="urn:microsoft.com/office/officeart/2005/8/layout/vList5"/>
    <dgm:cxn modelId="{4D1A7A25-A713-4E56-9E98-64162A6EDAB0}" type="presParOf" srcId="{DC8F51FC-B36A-4066-BC76-2C883FDE56FE}" destId="{3E5391B3-E411-4D2A-9F0C-569294BDDCA2}" srcOrd="7" destOrd="0" presId="urn:microsoft.com/office/officeart/2005/8/layout/vList5"/>
    <dgm:cxn modelId="{C63A6233-BCBB-4A79-B603-228919598DAF}" type="presParOf" srcId="{DC8F51FC-B36A-4066-BC76-2C883FDE56FE}" destId="{D77F5DBB-0698-4B15-A067-0CD74524ACDD}" srcOrd="8" destOrd="0" presId="urn:microsoft.com/office/officeart/2005/8/layout/vList5"/>
    <dgm:cxn modelId="{23338AAD-D152-4AC3-81A3-321F401CE947}" type="presParOf" srcId="{D77F5DBB-0698-4B15-A067-0CD74524ACDD}" destId="{262B539D-8C66-4E4B-B181-925391D366D0}" srcOrd="0" destOrd="0" presId="urn:microsoft.com/office/officeart/2005/8/layout/vList5"/>
    <dgm:cxn modelId="{BF084909-6CAB-47BC-9799-A8B937F5BE74}" type="presParOf" srcId="{D77F5DBB-0698-4B15-A067-0CD74524ACDD}" destId="{26A02B19-2366-45E9-87D8-1B28EE24E96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3394A-CF5E-45B2-B29D-FF87F23E6A2F}">
      <dsp:nvSpPr>
        <dsp:cNvPr id="0" name=""/>
        <dsp:cNvSpPr/>
      </dsp:nvSpPr>
      <dsp:spPr>
        <a:xfrm>
          <a:off x="0" y="0"/>
          <a:ext cx="8725992" cy="90088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Gereksiz </a:t>
          </a:r>
          <a:r>
            <a:rPr lang="tr-TR" sz="2900" kern="1200" dirty="0" err="1"/>
            <a:t>broadcast</a:t>
          </a:r>
          <a:r>
            <a:rPr lang="tr-TR" sz="2900" kern="1200" dirty="0"/>
            <a:t> trafiği azaltılır.</a:t>
          </a:r>
          <a:endParaRPr lang="en-US" sz="2900" kern="1200" dirty="0"/>
        </a:p>
      </dsp:txBody>
      <dsp:txXfrm>
        <a:off x="26386" y="26386"/>
        <a:ext cx="7677744" cy="848111"/>
      </dsp:txXfrm>
    </dsp:sp>
    <dsp:sp modelId="{47C28DDD-25F8-4626-8B85-1882E250420D}">
      <dsp:nvSpPr>
        <dsp:cNvPr id="0" name=""/>
        <dsp:cNvSpPr/>
      </dsp:nvSpPr>
      <dsp:spPr>
        <a:xfrm>
          <a:off x="730801" y="1064679"/>
          <a:ext cx="8725992" cy="90088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Ağda kullanılan bant genişliği arttırılır.</a:t>
          </a:r>
          <a:endParaRPr lang="en-US" sz="2900" kern="1200" dirty="0"/>
        </a:p>
      </dsp:txBody>
      <dsp:txXfrm>
        <a:off x="757187" y="1091065"/>
        <a:ext cx="7356844" cy="848111"/>
      </dsp:txXfrm>
    </dsp:sp>
    <dsp:sp modelId="{4983940B-2C70-47C0-8C20-9C487E1B3F47}">
      <dsp:nvSpPr>
        <dsp:cNvPr id="0" name=""/>
        <dsp:cNvSpPr/>
      </dsp:nvSpPr>
      <dsp:spPr>
        <a:xfrm>
          <a:off x="1450696" y="2129359"/>
          <a:ext cx="8725992" cy="90088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Mantıksal gruplama ile güvenlik arttırılmış olur.</a:t>
          </a:r>
          <a:endParaRPr lang="en-US" sz="2900" kern="1200" dirty="0"/>
        </a:p>
      </dsp:txBody>
      <dsp:txXfrm>
        <a:off x="1477082" y="2155745"/>
        <a:ext cx="7367751" cy="848111"/>
      </dsp:txXfrm>
    </dsp:sp>
    <dsp:sp modelId="{4651C755-7F48-4B8A-8CF2-3CB992E559E2}">
      <dsp:nvSpPr>
        <dsp:cNvPr id="0" name=""/>
        <dsp:cNvSpPr/>
      </dsp:nvSpPr>
      <dsp:spPr>
        <a:xfrm>
          <a:off x="2181497" y="3194039"/>
          <a:ext cx="8725992" cy="90088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Ağ yönetimi kolaylaşır.</a:t>
          </a:r>
          <a:endParaRPr lang="en-US" sz="2900" kern="1200" dirty="0"/>
        </a:p>
      </dsp:txBody>
      <dsp:txXfrm>
        <a:off x="2207883" y="3220425"/>
        <a:ext cx="7356844" cy="848111"/>
      </dsp:txXfrm>
    </dsp:sp>
    <dsp:sp modelId="{8E32FC21-51F0-429F-8B09-87404AF7BE19}">
      <dsp:nvSpPr>
        <dsp:cNvPr id="0" name=""/>
        <dsp:cNvSpPr/>
      </dsp:nvSpPr>
      <dsp:spPr>
        <a:xfrm>
          <a:off x="8140418" y="689994"/>
          <a:ext cx="585573" cy="5855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8272172" y="689994"/>
        <a:ext cx="322065" cy="440644"/>
      </dsp:txXfrm>
    </dsp:sp>
    <dsp:sp modelId="{018FE323-1DCE-4EA5-8002-4727293C1EB5}">
      <dsp:nvSpPr>
        <dsp:cNvPr id="0" name=""/>
        <dsp:cNvSpPr/>
      </dsp:nvSpPr>
      <dsp:spPr>
        <a:xfrm>
          <a:off x="8871219" y="1754674"/>
          <a:ext cx="585573" cy="58557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9002973" y="1754674"/>
        <a:ext cx="322065" cy="440644"/>
      </dsp:txXfrm>
    </dsp:sp>
    <dsp:sp modelId="{24F0CE9D-31FF-4A32-AECD-B3401B282940}">
      <dsp:nvSpPr>
        <dsp:cNvPr id="0" name=""/>
        <dsp:cNvSpPr/>
      </dsp:nvSpPr>
      <dsp:spPr>
        <a:xfrm>
          <a:off x="9591114" y="2819354"/>
          <a:ext cx="585573" cy="58557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9722868" y="2819354"/>
        <a:ext cx="322065" cy="4406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BE8EE3-F0F4-425B-8873-5D359C1D3A99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90563-20DF-4F13-8528-47376F7B7F18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Access Port, VLAN etiketinin olmadığı (etiketsiz/</a:t>
          </a:r>
          <a:r>
            <a:rPr lang="tr-TR" sz="2500" kern="1200" dirty="0" err="1"/>
            <a:t>tagsiz</a:t>
          </a:r>
          <a:r>
            <a:rPr lang="tr-TR" sz="2500" kern="1200" dirty="0"/>
            <a:t>) trafiğin geçtiği porttur.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 </a:t>
          </a:r>
          <a:r>
            <a:rPr lang="tr-TR" sz="2500" kern="1200" dirty="0" err="1"/>
            <a:t>Hostlar</a:t>
          </a:r>
          <a:r>
            <a:rPr lang="tr-TR" sz="2500" kern="1200" dirty="0"/>
            <a:t> (</a:t>
          </a:r>
          <a:r>
            <a:rPr lang="tr-TR" sz="2500" kern="1200" dirty="0" err="1"/>
            <a:t>kullanıcı,yazıcı,kamera</a:t>
          </a:r>
          <a:r>
            <a:rPr lang="tr-TR" sz="2500" kern="1200" dirty="0"/>
            <a:t> vb.) </a:t>
          </a:r>
          <a:r>
            <a:rPr lang="tr-TR" sz="2500" kern="1200" dirty="0" err="1"/>
            <a:t>access</a:t>
          </a:r>
          <a:r>
            <a:rPr lang="tr-TR" sz="2500" kern="1200" dirty="0"/>
            <a:t> portta yer alır.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 dirty="0"/>
        </a:p>
      </dsp:txBody>
      <dsp:txXfrm>
        <a:off x="585701" y="1067340"/>
        <a:ext cx="4337991" cy="2693452"/>
      </dsp:txXfrm>
    </dsp:sp>
    <dsp:sp modelId="{4126FD21-6279-420F-AA13-7ABFABA11F7E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D03E9-D760-48D6-AFBE-F2811521A5C0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 err="1"/>
            <a:t>Trunk</a:t>
          </a:r>
          <a:r>
            <a:rPr lang="tr-TR" sz="2500" kern="1200" dirty="0"/>
            <a:t> port, VLAN etiketinin yer aldığı(etiketli/</a:t>
          </a:r>
          <a:r>
            <a:rPr lang="tr-TR" sz="2500" kern="1200" dirty="0" err="1"/>
            <a:t>tagli</a:t>
          </a:r>
          <a:r>
            <a:rPr lang="tr-TR" sz="2500" kern="1200" dirty="0"/>
            <a:t>) trafiğin geçtiği porttur.</a:t>
          </a:r>
          <a:endParaRPr lang="en-US" sz="2500" kern="1200" dirty="0"/>
        </a:p>
      </dsp:txBody>
      <dsp:txXfrm>
        <a:off x="6092527" y="1067340"/>
        <a:ext cx="4337991" cy="2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845064-7F6C-43F3-B6B7-158241D515F2}">
      <dsp:nvSpPr>
        <dsp:cNvPr id="0" name=""/>
        <dsp:cNvSpPr/>
      </dsp:nvSpPr>
      <dsp:spPr>
        <a:xfrm>
          <a:off x="0" y="0"/>
          <a:ext cx="8097012" cy="78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DATA VLAN (VERİ VLANI)</a:t>
          </a:r>
          <a:endParaRPr lang="en-US" sz="3200" kern="1200" dirty="0"/>
        </a:p>
      </dsp:txBody>
      <dsp:txXfrm>
        <a:off x="22940" y="22940"/>
        <a:ext cx="7160195" cy="737360"/>
      </dsp:txXfrm>
    </dsp:sp>
    <dsp:sp modelId="{1E5330BF-4196-4F65-8DF0-3D145ACDE7F2}">
      <dsp:nvSpPr>
        <dsp:cNvPr id="0" name=""/>
        <dsp:cNvSpPr/>
      </dsp:nvSpPr>
      <dsp:spPr>
        <a:xfrm>
          <a:off x="604647" y="892024"/>
          <a:ext cx="8097012" cy="78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DEFAULT VLAN (VARSAYILAN VLAN)</a:t>
          </a:r>
          <a:endParaRPr lang="en-US" sz="3200" kern="1200" dirty="0"/>
        </a:p>
      </dsp:txBody>
      <dsp:txXfrm>
        <a:off x="627587" y="914964"/>
        <a:ext cx="6937378" cy="737360"/>
      </dsp:txXfrm>
    </dsp:sp>
    <dsp:sp modelId="{1DCAAE46-90E8-40A5-8055-FBC0032F367A}">
      <dsp:nvSpPr>
        <dsp:cNvPr id="0" name=""/>
        <dsp:cNvSpPr/>
      </dsp:nvSpPr>
      <dsp:spPr>
        <a:xfrm>
          <a:off x="1209293" y="1784048"/>
          <a:ext cx="8097012" cy="78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NATİVE VLAN (YEREL VLAN)</a:t>
          </a:r>
          <a:endParaRPr lang="en-US" sz="3200" kern="1200" dirty="0"/>
        </a:p>
      </dsp:txBody>
      <dsp:txXfrm>
        <a:off x="1232233" y="1806988"/>
        <a:ext cx="6937378" cy="737360"/>
      </dsp:txXfrm>
    </dsp:sp>
    <dsp:sp modelId="{B5432C6A-A131-4B6C-B8F6-2A9656C9C8B0}">
      <dsp:nvSpPr>
        <dsp:cNvPr id="0" name=""/>
        <dsp:cNvSpPr/>
      </dsp:nvSpPr>
      <dsp:spPr>
        <a:xfrm>
          <a:off x="1813940" y="2676072"/>
          <a:ext cx="8097012" cy="78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MANAGEMENT VLAN (YÖNETİM VLANI)</a:t>
          </a:r>
          <a:endParaRPr lang="en-US" sz="3200" kern="1200" dirty="0"/>
        </a:p>
      </dsp:txBody>
      <dsp:txXfrm>
        <a:off x="1836880" y="2699012"/>
        <a:ext cx="6937378" cy="737360"/>
      </dsp:txXfrm>
    </dsp:sp>
    <dsp:sp modelId="{929077C9-17A9-4565-81D9-60E0C2B8A7E6}">
      <dsp:nvSpPr>
        <dsp:cNvPr id="0" name=""/>
        <dsp:cNvSpPr/>
      </dsp:nvSpPr>
      <dsp:spPr>
        <a:xfrm>
          <a:off x="2418587" y="3568097"/>
          <a:ext cx="8097012" cy="78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/>
            <a:t>VOICE VLAN (SES VLANI)</a:t>
          </a:r>
          <a:endParaRPr lang="en-US" sz="3200" kern="1200" dirty="0"/>
        </a:p>
      </dsp:txBody>
      <dsp:txXfrm>
        <a:off x="2441527" y="3591037"/>
        <a:ext cx="6937378" cy="737360"/>
      </dsp:txXfrm>
    </dsp:sp>
    <dsp:sp modelId="{9EA0AD3A-A26E-4AA6-BA94-EF8ED2FFD866}">
      <dsp:nvSpPr>
        <dsp:cNvPr id="0" name=""/>
        <dsp:cNvSpPr/>
      </dsp:nvSpPr>
      <dsp:spPr>
        <a:xfrm>
          <a:off x="7587905" y="572200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7702454" y="572200"/>
        <a:ext cx="280008" cy="383102"/>
      </dsp:txXfrm>
    </dsp:sp>
    <dsp:sp modelId="{A98F0221-3C7E-4CF2-8A65-F15AD1E7EC7B}">
      <dsp:nvSpPr>
        <dsp:cNvPr id="0" name=""/>
        <dsp:cNvSpPr/>
      </dsp:nvSpPr>
      <dsp:spPr>
        <a:xfrm>
          <a:off x="8192552" y="1464225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307101" y="1464225"/>
        <a:ext cx="280008" cy="383102"/>
      </dsp:txXfrm>
    </dsp:sp>
    <dsp:sp modelId="{E020CE80-0295-4B3C-8AEE-81BB61B71F6F}">
      <dsp:nvSpPr>
        <dsp:cNvPr id="0" name=""/>
        <dsp:cNvSpPr/>
      </dsp:nvSpPr>
      <dsp:spPr>
        <a:xfrm>
          <a:off x="8797199" y="2343195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911748" y="2343195"/>
        <a:ext cx="280008" cy="383102"/>
      </dsp:txXfrm>
    </dsp:sp>
    <dsp:sp modelId="{499D439F-3D3E-4138-A6E8-AB61625A3F56}">
      <dsp:nvSpPr>
        <dsp:cNvPr id="0" name=""/>
        <dsp:cNvSpPr/>
      </dsp:nvSpPr>
      <dsp:spPr>
        <a:xfrm>
          <a:off x="9401846" y="3243922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516395" y="3243922"/>
        <a:ext cx="280008" cy="3831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57348-39DB-4420-B490-D31035D91D06}">
      <dsp:nvSpPr>
        <dsp:cNvPr id="0" name=""/>
        <dsp:cNvSpPr/>
      </dsp:nvSpPr>
      <dsp:spPr>
        <a:xfrm rot="5400000">
          <a:off x="3968883" y="-1554991"/>
          <a:ext cx="796602" cy="411029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Veri trafiği  için yapılandırılan VLAN</a:t>
          </a:r>
          <a:endParaRPr lang="en-US" sz="1800" kern="1200" dirty="0"/>
        </a:p>
      </dsp:txBody>
      <dsp:txXfrm rot="-5400000">
        <a:off x="2312039" y="140740"/>
        <a:ext cx="4071404" cy="718828"/>
      </dsp:txXfrm>
    </dsp:sp>
    <dsp:sp modelId="{9C0C4F77-EC0B-4614-962E-621F07B0A8BB}">
      <dsp:nvSpPr>
        <dsp:cNvPr id="0" name=""/>
        <dsp:cNvSpPr/>
      </dsp:nvSpPr>
      <dsp:spPr>
        <a:xfrm>
          <a:off x="0" y="2277"/>
          <a:ext cx="2312039" cy="99575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DATA VLAN</a:t>
          </a:r>
          <a:endParaRPr lang="en-US" sz="2300" kern="1200"/>
        </a:p>
      </dsp:txBody>
      <dsp:txXfrm>
        <a:off x="48609" y="50886"/>
        <a:ext cx="2214821" cy="898535"/>
      </dsp:txXfrm>
    </dsp:sp>
    <dsp:sp modelId="{0C70AEF0-8CC8-48C5-B6A4-C6D62A50EABB}">
      <dsp:nvSpPr>
        <dsp:cNvPr id="0" name=""/>
        <dsp:cNvSpPr/>
      </dsp:nvSpPr>
      <dsp:spPr>
        <a:xfrm rot="5400000">
          <a:off x="3968883" y="-509450"/>
          <a:ext cx="796602" cy="4110291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Tüm portlara üye olan, portların aynı </a:t>
          </a:r>
          <a:r>
            <a:rPr lang="tr-TR" sz="1800" kern="1200" dirty="0" err="1"/>
            <a:t>broadcast</a:t>
          </a:r>
          <a:r>
            <a:rPr lang="tr-TR" sz="1800" kern="1200" dirty="0"/>
            <a:t> domain içinde olmasını sağlayan VLAN.</a:t>
          </a:r>
          <a:endParaRPr lang="en-US" sz="1800" kern="1200" dirty="0"/>
        </a:p>
      </dsp:txBody>
      <dsp:txXfrm rot="-5400000">
        <a:off x="2312039" y="1186281"/>
        <a:ext cx="4071404" cy="718828"/>
      </dsp:txXfrm>
    </dsp:sp>
    <dsp:sp modelId="{ABE0EDAB-41E5-493A-A687-E20F9935D542}">
      <dsp:nvSpPr>
        <dsp:cNvPr id="0" name=""/>
        <dsp:cNvSpPr/>
      </dsp:nvSpPr>
      <dsp:spPr>
        <a:xfrm>
          <a:off x="0" y="1047818"/>
          <a:ext cx="2312039" cy="99575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DEFAULT VLAN</a:t>
          </a:r>
          <a:endParaRPr lang="en-US" sz="2300" kern="1200"/>
        </a:p>
      </dsp:txBody>
      <dsp:txXfrm>
        <a:off x="48609" y="1096427"/>
        <a:ext cx="2214821" cy="898535"/>
      </dsp:txXfrm>
    </dsp:sp>
    <dsp:sp modelId="{CF877D10-F639-418F-843A-35BAAB27BF6F}">
      <dsp:nvSpPr>
        <dsp:cNvPr id="0" name=""/>
        <dsp:cNvSpPr/>
      </dsp:nvSpPr>
      <dsp:spPr>
        <a:xfrm rot="5400000">
          <a:off x="3968883" y="536090"/>
          <a:ext cx="796602" cy="4110291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 err="1"/>
            <a:t>Trunk</a:t>
          </a:r>
          <a:r>
            <a:rPr lang="tr-TR" sz="1800" kern="1200" dirty="0"/>
            <a:t> porta gelen </a:t>
          </a:r>
          <a:r>
            <a:rPr lang="tr-TR" sz="1800" kern="1200" dirty="0" err="1"/>
            <a:t>tagsiz</a:t>
          </a:r>
          <a:r>
            <a:rPr lang="tr-TR" sz="1800" kern="1200" dirty="0"/>
            <a:t> bir trafiğin yönlendirildiği VLAN.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Her portta </a:t>
          </a:r>
          <a:r>
            <a:rPr lang="tr-TR" sz="1800" kern="1200" dirty="0" err="1"/>
            <a:t>Native</a:t>
          </a:r>
          <a:r>
            <a:rPr lang="tr-TR" sz="1800" kern="1200" dirty="0"/>
            <a:t> VLAN vardır.</a:t>
          </a:r>
          <a:endParaRPr lang="en-US" sz="1800" kern="1200" dirty="0"/>
        </a:p>
      </dsp:txBody>
      <dsp:txXfrm rot="-5400000">
        <a:off x="2312039" y="2231822"/>
        <a:ext cx="4071404" cy="718828"/>
      </dsp:txXfrm>
    </dsp:sp>
    <dsp:sp modelId="{A226AB8D-0505-4F60-86B8-2AB0C62DFAC2}">
      <dsp:nvSpPr>
        <dsp:cNvPr id="0" name=""/>
        <dsp:cNvSpPr/>
      </dsp:nvSpPr>
      <dsp:spPr>
        <a:xfrm>
          <a:off x="0" y="2093359"/>
          <a:ext cx="2312039" cy="99575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NATIVE VLAN</a:t>
          </a:r>
          <a:endParaRPr lang="en-US" sz="2300" kern="1200"/>
        </a:p>
      </dsp:txBody>
      <dsp:txXfrm>
        <a:off x="48609" y="2141968"/>
        <a:ext cx="2214821" cy="898535"/>
      </dsp:txXfrm>
    </dsp:sp>
    <dsp:sp modelId="{7D84393E-109F-46B8-8BF1-6937304A1BA4}">
      <dsp:nvSpPr>
        <dsp:cNvPr id="0" name=""/>
        <dsp:cNvSpPr/>
      </dsp:nvSpPr>
      <dsp:spPr>
        <a:xfrm rot="5400000">
          <a:off x="3968883" y="1581631"/>
          <a:ext cx="796602" cy="4110291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 err="1"/>
            <a:t>Switchlerin</a:t>
          </a:r>
          <a:r>
            <a:rPr lang="tr-TR" sz="1800" kern="1200" dirty="0"/>
            <a:t> yönetimi için oluşturulan VLAN.</a:t>
          </a:r>
          <a:endParaRPr lang="en-US" sz="1800" kern="1200" dirty="0"/>
        </a:p>
      </dsp:txBody>
      <dsp:txXfrm rot="-5400000">
        <a:off x="2312039" y="3277363"/>
        <a:ext cx="4071404" cy="718828"/>
      </dsp:txXfrm>
    </dsp:sp>
    <dsp:sp modelId="{354490DA-6782-443A-B36A-A0267E7804EC}">
      <dsp:nvSpPr>
        <dsp:cNvPr id="0" name=""/>
        <dsp:cNvSpPr/>
      </dsp:nvSpPr>
      <dsp:spPr>
        <a:xfrm>
          <a:off x="0" y="3138900"/>
          <a:ext cx="2312039" cy="99575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MANAGEMENT VLAN</a:t>
          </a:r>
          <a:endParaRPr lang="en-US" sz="2300" kern="1200"/>
        </a:p>
      </dsp:txBody>
      <dsp:txXfrm>
        <a:off x="48609" y="3187509"/>
        <a:ext cx="2214821" cy="898535"/>
      </dsp:txXfrm>
    </dsp:sp>
    <dsp:sp modelId="{26A02B19-2366-45E9-87D8-1B28EE24E968}">
      <dsp:nvSpPr>
        <dsp:cNvPr id="0" name=""/>
        <dsp:cNvSpPr/>
      </dsp:nvSpPr>
      <dsp:spPr>
        <a:xfrm rot="5400000">
          <a:off x="3968883" y="2627171"/>
          <a:ext cx="796602" cy="4110291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 dirty="0"/>
            <a:t>Ses trafiğinin iletilmesi için oluşturulan VLAN.</a:t>
          </a:r>
          <a:endParaRPr lang="en-US" sz="1800" kern="1200" dirty="0"/>
        </a:p>
      </dsp:txBody>
      <dsp:txXfrm rot="-5400000">
        <a:off x="2312039" y="4322903"/>
        <a:ext cx="4071404" cy="718828"/>
      </dsp:txXfrm>
    </dsp:sp>
    <dsp:sp modelId="{262B539D-8C66-4E4B-B181-925391D366D0}">
      <dsp:nvSpPr>
        <dsp:cNvPr id="0" name=""/>
        <dsp:cNvSpPr/>
      </dsp:nvSpPr>
      <dsp:spPr>
        <a:xfrm>
          <a:off x="0" y="4184441"/>
          <a:ext cx="2312039" cy="995753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VOICE VLAN</a:t>
          </a:r>
          <a:endParaRPr lang="en-US" sz="2300" kern="1200"/>
        </a:p>
      </dsp:txBody>
      <dsp:txXfrm>
        <a:off x="48609" y="4233050"/>
        <a:ext cx="2214821" cy="898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F6658A-961A-41D7-96B5-3242BBB6A64A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87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74D57B-12A9-495A-92BD-C44A2B72D2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prstClr val="white"/>
            </a:duotone>
            <a:alphaModFix amt="35000"/>
          </a:blip>
          <a:srcRect t="1604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CEC2294-5A7B-45E5-9251-C1AA89F4A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>
              <a:alpha val="6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CF7EFC0-9835-4B58-BE59-96FDCA2B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tr-TR" sz="4000" b="1">
                <a:latin typeface="+mn-lt"/>
              </a:rPr>
              <a:t>VLAN TÜRLERİ</a:t>
            </a:r>
            <a:endParaRPr lang="tr-TR" sz="4000">
              <a:latin typeface="+mn-lt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4EC1B594-4264-4714-B69C-6F27180651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531036"/>
              </p:ext>
            </p:extLst>
          </p:nvPr>
        </p:nvGraphicFramePr>
        <p:xfrm>
          <a:off x="5155378" y="604912"/>
          <a:ext cx="6422331" cy="5182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" name="Resim 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AF750310-878F-4D0A-BE9F-F9DFB83D712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6434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34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C15593F-DEA4-4591-8073-3F32FCF4C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3877"/>
            <a:ext cx="3621965" cy="4930246"/>
          </a:xfrm>
        </p:spPr>
        <p:txBody>
          <a:bodyPr>
            <a:normAutofit/>
          </a:bodyPr>
          <a:lstStyle/>
          <a:p>
            <a:pPr algn="r"/>
            <a:r>
              <a:rPr lang="tr-TR" sz="4100" b="1" dirty="0">
                <a:solidFill>
                  <a:schemeClr val="accent1"/>
                </a:solidFill>
                <a:latin typeface="+mn-lt"/>
              </a:rPr>
              <a:t>VLAN Konfigürasyonu</a:t>
            </a:r>
            <a:br>
              <a:rPr lang="tr-TR" sz="4100" dirty="0">
                <a:solidFill>
                  <a:schemeClr val="accent1"/>
                </a:solidFill>
              </a:rPr>
            </a:br>
            <a:endParaRPr lang="tr-TR" sz="4100" dirty="0">
              <a:solidFill>
                <a:schemeClr val="accent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5E392F2A-6F1B-4FBF-B5D1-F3184D3442D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8429" y="963877"/>
            <a:ext cx="6817501" cy="1675017"/>
          </a:xfrm>
          <a:prstGeom prst="rect">
            <a:avLst/>
          </a:prstGeom>
        </p:spPr>
      </p:pic>
      <p:pic>
        <p:nvPicPr>
          <p:cNvPr id="20" name="Resim 19">
            <a:extLst>
              <a:ext uri="{FF2B5EF4-FFF2-40B4-BE49-F238E27FC236}">
                <a16:creationId xmlns:a16="http://schemas.microsoft.com/office/drawing/2014/main" id="{3D23F0A3-E822-4AF1-80B9-9C3B35F4403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848429" y="3179298"/>
            <a:ext cx="6817500" cy="2489982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0834DC54-F508-4414-B3EE-CAC1E1EFA75C}"/>
              </a:ext>
            </a:extLst>
          </p:cNvPr>
          <p:cNvSpPr txBox="1"/>
          <p:nvPr/>
        </p:nvSpPr>
        <p:spPr>
          <a:xfrm>
            <a:off x="7047914" y="5694068"/>
            <a:ext cx="3055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VLAN Oluşturma</a:t>
            </a:r>
          </a:p>
        </p:txBody>
      </p:sp>
      <p:pic>
        <p:nvPicPr>
          <p:cNvPr id="22" name="Resim 21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FFA61055-3C0D-4D0B-BFFA-86BA77BDB6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" y="569777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85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F281360-49E3-4F9D-99B5-D9464FE0B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3877"/>
            <a:ext cx="3816096" cy="4930246"/>
          </a:xfrm>
        </p:spPr>
        <p:txBody>
          <a:bodyPr>
            <a:normAutofit/>
          </a:bodyPr>
          <a:lstStyle/>
          <a:p>
            <a:pPr algn="r"/>
            <a:r>
              <a:rPr lang="tr-TR" b="1" dirty="0">
                <a:solidFill>
                  <a:schemeClr val="accent1"/>
                </a:solidFill>
                <a:latin typeface="+mn-lt"/>
              </a:rPr>
              <a:t>VLAN Konfigürasyonu</a:t>
            </a:r>
            <a:endParaRPr lang="tr-TR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71417753-40F8-4646-A78B-8BC15BF97B9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80048" y="2543395"/>
            <a:ext cx="6682049" cy="1606574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CB849980-08D8-4B79-A0BA-4156C8103855}"/>
              </a:ext>
            </a:extLst>
          </p:cNvPr>
          <p:cNvSpPr txBox="1"/>
          <p:nvPr/>
        </p:nvSpPr>
        <p:spPr>
          <a:xfrm>
            <a:off x="6330463" y="4149969"/>
            <a:ext cx="45400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Management VLAN Oluşturma</a:t>
            </a:r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AF32C05C-66ED-40A2-9805-77D205AF46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" y="569777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289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BA1F562-3435-45AA-8FFE-7EF3272E4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3877"/>
            <a:ext cx="3816092" cy="4930246"/>
          </a:xfrm>
        </p:spPr>
        <p:txBody>
          <a:bodyPr>
            <a:normAutofit/>
          </a:bodyPr>
          <a:lstStyle/>
          <a:p>
            <a:pPr algn="r"/>
            <a:r>
              <a:rPr lang="tr-TR" b="1" dirty="0">
                <a:solidFill>
                  <a:schemeClr val="accent1"/>
                </a:solidFill>
                <a:latin typeface="+mn-lt"/>
              </a:rPr>
              <a:t>VLAN Konfigürasyonu</a:t>
            </a:r>
            <a:endParaRPr lang="tr-TR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6BE85CA0-BDC3-4695-8810-47D850812A8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1683" y="2057400"/>
            <a:ext cx="6853655" cy="2743200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5F89CAD-FBB5-4A3F-A6B3-27A09B66C2A9}"/>
              </a:ext>
            </a:extLst>
          </p:cNvPr>
          <p:cNvSpPr txBox="1"/>
          <p:nvPr/>
        </p:nvSpPr>
        <p:spPr>
          <a:xfrm>
            <a:off x="6096000" y="4923692"/>
            <a:ext cx="4225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Voice VLAN Konfigürasyonu</a:t>
            </a:r>
          </a:p>
        </p:txBody>
      </p:sp>
      <p:pic>
        <p:nvPicPr>
          <p:cNvPr id="11" name="Resim 10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F4F6906-0217-405C-AFA5-0D8FFA64F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" y="569777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569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9EF5B0F-BD41-49DC-A0C5-5E04BA07A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3877"/>
            <a:ext cx="3816091" cy="4930246"/>
          </a:xfrm>
        </p:spPr>
        <p:txBody>
          <a:bodyPr>
            <a:normAutofit/>
          </a:bodyPr>
          <a:lstStyle/>
          <a:p>
            <a:pPr algn="r"/>
            <a:r>
              <a:rPr lang="tr-TR" b="1" dirty="0">
                <a:solidFill>
                  <a:schemeClr val="accent1"/>
                </a:solidFill>
                <a:latin typeface="+mn-lt"/>
              </a:rPr>
              <a:t>VLAN Konfigürasyonu</a:t>
            </a:r>
            <a:endParaRPr lang="tr-TR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4D7291FA-2070-4579-A5BE-38564BAAE59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7420" y="1342768"/>
            <a:ext cx="6749879" cy="4172463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CE9CCB9A-68DD-4C3E-A97E-88C227845DDC}"/>
              </a:ext>
            </a:extLst>
          </p:cNvPr>
          <p:cNvSpPr txBox="1"/>
          <p:nvPr/>
        </p:nvSpPr>
        <p:spPr>
          <a:xfrm>
            <a:off x="6447692" y="5619104"/>
            <a:ext cx="3900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Voice VLAN Port Ayarları</a:t>
            </a:r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FBD19943-85CB-4341-A314-84DEA1A4F7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" y="569777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39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65DEAB6-62A6-4072-A6AD-DEB67F93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3877"/>
            <a:ext cx="3816097" cy="4930246"/>
          </a:xfrm>
        </p:spPr>
        <p:txBody>
          <a:bodyPr>
            <a:normAutofit/>
          </a:bodyPr>
          <a:lstStyle/>
          <a:p>
            <a:pPr algn="r"/>
            <a:r>
              <a:rPr lang="tr-TR" b="1" dirty="0">
                <a:solidFill>
                  <a:schemeClr val="accent1"/>
                </a:solidFill>
                <a:latin typeface="+mn-lt"/>
              </a:rPr>
              <a:t>VLAN Konfigürasyonu</a:t>
            </a:r>
            <a:endParaRPr lang="tr-TR" dirty="0">
              <a:solidFill>
                <a:schemeClr val="accent1"/>
              </a:solidFill>
              <a:latin typeface="+mn-l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B3E269B1-BD46-4C56-A1D5-13373989A5F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62561" y="2715028"/>
            <a:ext cx="6643281" cy="1427944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9CFC0B07-E0B2-4C42-BA40-E75429327B30}"/>
              </a:ext>
            </a:extLst>
          </p:cNvPr>
          <p:cNvSpPr txBox="1"/>
          <p:nvPr/>
        </p:nvSpPr>
        <p:spPr>
          <a:xfrm>
            <a:off x="6053737" y="4400490"/>
            <a:ext cx="48333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Voice </a:t>
            </a:r>
            <a:r>
              <a:rPr lang="tr-TR" sz="2000" b="1" dirty="0" err="1"/>
              <a:t>VLAN’a</a:t>
            </a:r>
            <a:r>
              <a:rPr lang="tr-TR" sz="2000" b="1" dirty="0"/>
              <a:t> ait Cihazların Listesi</a:t>
            </a:r>
            <a:endParaRPr lang="tr-TR" sz="2000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B14DB76-A427-4B1B-BD42-525035815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" y="569777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36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0EE8107-7B82-4D36-AD9C-1DED22CF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05" y="637762"/>
            <a:ext cx="3534622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Switch’te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MAC Adres Tablosu</a:t>
            </a:r>
            <a:br>
              <a:rPr lang="tr-TR" dirty="0"/>
            </a:br>
            <a:endParaRPr lang="en-US" sz="4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5B55675C-B92E-4102-A66F-D741A22E122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026622" y="1972358"/>
            <a:ext cx="6940284" cy="2416761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6F7D8238-30EF-4275-BBF6-D0743BA219F5}"/>
              </a:ext>
            </a:extLst>
          </p:cNvPr>
          <p:cNvSpPr txBox="1"/>
          <p:nvPr/>
        </p:nvSpPr>
        <p:spPr>
          <a:xfrm>
            <a:off x="6427036" y="4389119"/>
            <a:ext cx="399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</a:t>
            </a:r>
            <a:r>
              <a:rPr lang="tr-TR" sz="2000" b="1" dirty="0" err="1"/>
              <a:t>Static</a:t>
            </a:r>
            <a:r>
              <a:rPr lang="tr-TR" sz="2000" b="1" dirty="0"/>
              <a:t> MAC Adres Tablosu</a:t>
            </a:r>
            <a:endParaRPr lang="tr-TR" sz="2000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D9DAD91-B977-405C-B8E0-2A025BC60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328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CA0DAA6-33B8-4A25-810D-2F4D816FB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97259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7537271-F255-493B-A406-B5F6FB69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07" y="640081"/>
            <a:ext cx="3377183" cy="3681976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+mn-lt"/>
              </a:rPr>
              <a:t>Switch’te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 MAC </a:t>
            </a:r>
            <a:r>
              <a:rPr lang="en-US" b="1" dirty="0" err="1">
                <a:solidFill>
                  <a:schemeClr val="bg1"/>
                </a:solidFill>
                <a:latin typeface="+mn-lt"/>
              </a:rPr>
              <a:t>Adres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+mn-lt"/>
              </a:rPr>
              <a:t>Tablosu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635977FD-23F7-4B8C-8782-B304B8B3707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5668" y="959152"/>
            <a:ext cx="6205025" cy="4725621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E568A6CE-6087-4E81-B935-8320A22E3E1E}"/>
              </a:ext>
            </a:extLst>
          </p:cNvPr>
          <p:cNvSpPr txBox="1"/>
          <p:nvPr/>
        </p:nvSpPr>
        <p:spPr>
          <a:xfrm>
            <a:off x="6442954" y="5817809"/>
            <a:ext cx="399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</a:t>
            </a:r>
            <a:r>
              <a:rPr lang="tr-TR" sz="2000" b="1" dirty="0" err="1"/>
              <a:t>Static</a:t>
            </a:r>
            <a:r>
              <a:rPr lang="tr-TR" sz="2000" b="1" dirty="0"/>
              <a:t> MAC Adres Tablosu</a:t>
            </a:r>
            <a:endParaRPr lang="tr-TR" sz="2000" dirty="0"/>
          </a:p>
        </p:txBody>
      </p:sp>
      <p:pic>
        <p:nvPicPr>
          <p:cNvPr id="11" name="Resim 10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C3CD31ED-82E1-4AEC-948F-27F0609042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0340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72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FDEDAE8F-9E15-49E3-86F3-2A912063D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rPr>
              <a:t>VLAN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7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0BF3F362-D608-44E5-9A04-E5CFED705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tr-TR" sz="5200" b="1" dirty="0">
                <a:latin typeface="+mn-lt"/>
              </a:rPr>
              <a:t>VLAN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A1A5ED8-10E5-4316-A37A-70534216D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2204" y="1239927"/>
            <a:ext cx="6101543" cy="4680583"/>
          </a:xfrm>
        </p:spPr>
        <p:txBody>
          <a:bodyPr anchor="ctr">
            <a:normAutofit/>
          </a:bodyPr>
          <a:lstStyle/>
          <a:p>
            <a:r>
              <a:rPr lang="tr-TR" dirty="0"/>
              <a:t>VLAN, bir yerel alan ağ(LAN) üzerinde kullanıcıların/kaynakların mantıksal olarak gruplandırılmasıdır.</a:t>
            </a:r>
          </a:p>
          <a:p>
            <a:endParaRPr lang="tr-TR" sz="2000" dirty="0"/>
          </a:p>
        </p:txBody>
      </p:sp>
      <p:pic>
        <p:nvPicPr>
          <p:cNvPr id="16" name="Resim 1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01EA8BA1-B5EC-41EA-B20C-477052AF1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50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B379591-80E3-47F7-BCCE-005F1A4FD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tr-TR" sz="5200" b="1" dirty="0">
                <a:latin typeface="+mn-lt"/>
              </a:rPr>
              <a:t>VLAN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CA87FC-1002-46F9-91D1-5C1C8812E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2119" y="1239927"/>
            <a:ext cx="5861628" cy="4680583"/>
          </a:xfrm>
        </p:spPr>
        <p:txBody>
          <a:bodyPr anchor="ctr">
            <a:normAutofit/>
          </a:bodyPr>
          <a:lstStyle/>
          <a:p>
            <a:r>
              <a:rPr lang="tr-TR" sz="2400" dirty="0"/>
              <a:t>VLAN teknolojisinin amacı, </a:t>
            </a:r>
            <a:r>
              <a:rPr lang="tr-TR" sz="2400" dirty="0" err="1"/>
              <a:t>broadcast</a:t>
            </a:r>
            <a:r>
              <a:rPr lang="tr-TR" sz="2400" dirty="0"/>
              <a:t> domain sayısını arttırarak </a:t>
            </a:r>
            <a:r>
              <a:rPr lang="tr-TR" sz="2400" dirty="0" err="1"/>
              <a:t>broadcast</a:t>
            </a:r>
            <a:r>
              <a:rPr lang="tr-TR" sz="2400" dirty="0"/>
              <a:t> domain boyutunu küçültmektir. Bu şekilde gereksiz </a:t>
            </a:r>
            <a:r>
              <a:rPr lang="tr-TR" sz="2400" dirty="0" err="1"/>
              <a:t>broadcast</a:t>
            </a:r>
            <a:r>
              <a:rPr lang="tr-TR" sz="2400" dirty="0"/>
              <a:t> trafiği azaltılıp bant genişliği arttırılmış olur.</a:t>
            </a:r>
          </a:p>
          <a:p>
            <a:endParaRPr lang="tr-TR" sz="2400" dirty="0"/>
          </a:p>
          <a:p>
            <a:r>
              <a:rPr lang="tr-TR" sz="2400" dirty="0"/>
              <a:t>VLAN yapılandırılmasının yer aldığı cihazlarda gelen verinin geldiği port hariç diğer tüm portlardan iletilmesi yerine (ARP protokolü gibi), sadece ilgili </a:t>
            </a:r>
            <a:r>
              <a:rPr lang="tr-TR" sz="2400" dirty="0" err="1"/>
              <a:t>VLAN’lara</a:t>
            </a:r>
            <a:r>
              <a:rPr lang="tr-TR" sz="2400" dirty="0"/>
              <a:t> üye ilgili portlardan verinin iletilmesi gerçekleştirilir.</a:t>
            </a:r>
          </a:p>
          <a:p>
            <a:endParaRPr lang="tr-TR" sz="2000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0C36E95E-D075-4779-A192-EE7BCBD83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987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22F9423-F4B1-45D4-8445-E9991ECCB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341F841-B664-484D-8EDC-98D7397EB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2897" y="518649"/>
            <a:ext cx="9882278" cy="1067634"/>
          </a:xfrm>
        </p:spPr>
        <p:txBody>
          <a:bodyPr anchor="ctr">
            <a:normAutofit/>
          </a:bodyPr>
          <a:lstStyle/>
          <a:p>
            <a:r>
              <a:rPr lang="tr-TR" b="1" dirty="0">
                <a:latin typeface="+mn-lt"/>
              </a:rPr>
              <a:t>VLAN YARARLARI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70AE191-D2EA-45C9-A44D-830C188F7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2021" y="628863"/>
            <a:ext cx="1128382" cy="847206"/>
            <a:chOff x="8183879" y="1000124"/>
            <a:chExt cx="1562267" cy="1172973"/>
          </a:xfrm>
        </p:grpSpPr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23A0E4C1-B7A6-4637-AC51-4A5AE3841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F4E8C039-CC58-44F3-8A7B-E0A934C1D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BAC9A68A-915F-4050-B1D4-7AF3C6FEE1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994831"/>
              </p:ext>
            </p:extLst>
          </p:nvPr>
        </p:nvGraphicFramePr>
        <p:xfrm>
          <a:off x="629854" y="1860604"/>
          <a:ext cx="10907490" cy="4094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" name="Resim 14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B4984D1-DD89-4AFE-BD5A-ABEB84EE36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83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158A2A-42FA-411E-8C0B-B98732325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latin typeface="+mn-lt"/>
              </a:rPr>
              <a:t>ACCESS PORT &amp; TRUNK PORT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4E48EE7C-440D-4617-A1BA-D4F35DB0BA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975037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Resim 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9527923B-22E3-4093-9AA8-16AD6BA1FD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30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A291E727-E4FE-4398-A658-B76A360C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72" y="885651"/>
            <a:ext cx="4275390" cy="462460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FFFF"/>
                </a:solidFill>
                <a:latin typeface="+mn-lt"/>
              </a:rPr>
              <a:t>ACCESS PORT </a:t>
            </a:r>
            <a:br>
              <a:rPr lang="tr-TR" b="1" dirty="0">
                <a:solidFill>
                  <a:srgbClr val="FFFFFF"/>
                </a:solidFill>
                <a:latin typeface="+mn-lt"/>
              </a:rPr>
            </a:br>
            <a:r>
              <a:rPr lang="tr-TR" b="1" dirty="0">
                <a:solidFill>
                  <a:srgbClr val="FFFFFF"/>
                </a:solidFill>
                <a:latin typeface="+mn-lt"/>
              </a:rPr>
              <a:t>&amp; </a:t>
            </a:r>
            <a:br>
              <a:rPr lang="tr-TR" b="1" dirty="0">
                <a:solidFill>
                  <a:srgbClr val="FFFFFF"/>
                </a:solidFill>
                <a:latin typeface="+mn-lt"/>
              </a:rPr>
            </a:br>
            <a:r>
              <a:rPr lang="tr-TR" b="1" dirty="0">
                <a:solidFill>
                  <a:srgbClr val="FFFFFF"/>
                </a:solidFill>
                <a:latin typeface="+mn-lt"/>
              </a:rPr>
              <a:t>TRUNK PORT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6B9786-8A36-478A-A643-03FFB755C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885651"/>
            <a:ext cx="6525220" cy="4616849"/>
          </a:xfrm>
        </p:spPr>
        <p:txBody>
          <a:bodyPr anchor="ctr">
            <a:normAutofit/>
          </a:bodyPr>
          <a:lstStyle/>
          <a:p>
            <a:r>
              <a:rPr lang="tr-TR" sz="2400" dirty="0" err="1"/>
              <a:t>Hostların</a:t>
            </a:r>
            <a:r>
              <a:rPr lang="tr-TR" sz="2400" dirty="0"/>
              <a:t>(kullanıcı/yazıcı/kamera vb.) </a:t>
            </a:r>
            <a:r>
              <a:rPr lang="tr-TR" sz="2400" dirty="0" err="1"/>
              <a:t>network’e</a:t>
            </a:r>
            <a:r>
              <a:rPr lang="tr-TR" sz="2400" dirty="0"/>
              <a:t> bağlantısı </a:t>
            </a:r>
            <a:r>
              <a:rPr lang="tr-TR" sz="2400" dirty="0" err="1"/>
              <a:t>access</a:t>
            </a:r>
            <a:r>
              <a:rPr lang="tr-TR" sz="2400" dirty="0"/>
              <a:t> port ile gerçekleştirilir.</a:t>
            </a:r>
          </a:p>
          <a:p>
            <a:r>
              <a:rPr lang="tr-TR" sz="2400" dirty="0"/>
              <a:t>Network cihazlarının birbirleriyle bağlantısında ise </a:t>
            </a:r>
            <a:r>
              <a:rPr lang="tr-TR" sz="2400" dirty="0" err="1"/>
              <a:t>trunk</a:t>
            </a:r>
            <a:r>
              <a:rPr lang="tr-TR" sz="2400" dirty="0"/>
              <a:t> port kullanılır.</a:t>
            </a:r>
          </a:p>
          <a:p>
            <a:endParaRPr lang="tr-TR" sz="2400" dirty="0"/>
          </a:p>
        </p:txBody>
      </p:sp>
      <p:graphicFrame>
        <p:nvGraphicFramePr>
          <p:cNvPr id="6" name="Tablo 6">
            <a:extLst>
              <a:ext uri="{FF2B5EF4-FFF2-40B4-BE49-F238E27FC236}">
                <a16:creationId xmlns:a16="http://schemas.microsoft.com/office/drawing/2014/main" id="{28215949-53AB-41DF-B727-1BDB90701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263515"/>
              </p:ext>
            </p:extLst>
          </p:nvPr>
        </p:nvGraphicFramePr>
        <p:xfrm>
          <a:off x="5085827" y="4112873"/>
          <a:ext cx="674510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551">
                  <a:extLst>
                    <a:ext uri="{9D8B030D-6E8A-4147-A177-3AD203B41FA5}">
                      <a16:colId xmlns:a16="http://schemas.microsoft.com/office/drawing/2014/main" val="747791626"/>
                    </a:ext>
                  </a:extLst>
                </a:gridCol>
                <a:gridCol w="3372551">
                  <a:extLst>
                    <a:ext uri="{9D8B030D-6E8A-4147-A177-3AD203B41FA5}">
                      <a16:colId xmlns:a16="http://schemas.microsoft.com/office/drawing/2014/main" val="977992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Network Cihazları Arasındaki Bağlantı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Kullanılan 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833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Switch - Switch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Trunk</a:t>
                      </a:r>
                      <a:r>
                        <a:rPr lang="tr-TR" dirty="0"/>
                        <a:t> 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137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Switch - </a:t>
                      </a:r>
                      <a:r>
                        <a:rPr lang="tr-TR" dirty="0" err="1"/>
                        <a:t>Router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Trunk</a:t>
                      </a:r>
                      <a:r>
                        <a:rPr lang="tr-TR" dirty="0"/>
                        <a:t> 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490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Switch - Firewall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Trunk</a:t>
                      </a:r>
                      <a:r>
                        <a:rPr lang="tr-TR" dirty="0"/>
                        <a:t> 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143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681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B8A86EA-5BB9-4C3C-B28D-10E6FF82D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 fontScale="90000"/>
          </a:bodyPr>
          <a:lstStyle/>
          <a:p>
            <a:br>
              <a:rPr lang="tr-TR" sz="4800" b="1" dirty="0">
                <a:latin typeface="+mn-lt"/>
              </a:rPr>
            </a:br>
            <a:r>
              <a:rPr lang="tr-TR" sz="4800" b="1" dirty="0">
                <a:latin typeface="+mn-lt"/>
              </a:rPr>
              <a:t>IEEE 802.1Q </a:t>
            </a:r>
            <a:r>
              <a:rPr lang="tr-TR" sz="4800" b="1" dirty="0" err="1">
                <a:latin typeface="+mn-lt"/>
              </a:rPr>
              <a:t>Frame</a:t>
            </a:r>
            <a:r>
              <a:rPr lang="tr-TR" sz="4800" b="1" dirty="0">
                <a:latin typeface="+mn-lt"/>
              </a:rPr>
              <a:t> Yapısı</a:t>
            </a:r>
            <a:br>
              <a:rPr lang="tr-TR" sz="4800" dirty="0"/>
            </a:br>
            <a:endParaRPr lang="tr-TR" sz="4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sim 4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5040D26D-6808-413A-A5A0-E8F22E586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1660" cy="840182"/>
          </a:xfrm>
          <a:prstGeom prst="rect">
            <a:avLst/>
          </a:prstGeom>
        </p:spPr>
      </p:pic>
      <p:pic>
        <p:nvPicPr>
          <p:cNvPr id="17" name="İçerik Yer Tutucusu 16">
            <a:extLst>
              <a:ext uri="{FF2B5EF4-FFF2-40B4-BE49-F238E27FC236}">
                <a16:creationId xmlns:a16="http://schemas.microsoft.com/office/drawing/2014/main" id="{0B132BEE-10D2-44CE-8664-9477B6C3E24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41144" y="2729131"/>
            <a:ext cx="5444197" cy="1871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955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037C280-A73F-4935-B669-338E750766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337DECE-8E80-4A12-93F7-1E3D8DDDA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>
                <a:latin typeface="+mn-lt"/>
              </a:rPr>
              <a:t>VLAN TÜRLERİ</a:t>
            </a:r>
          </a:p>
        </p:txBody>
      </p:sp>
      <p:graphicFrame>
        <p:nvGraphicFramePr>
          <p:cNvPr id="6" name="İçerik Yer Tutucusu 2">
            <a:extLst>
              <a:ext uri="{FF2B5EF4-FFF2-40B4-BE49-F238E27FC236}">
                <a16:creationId xmlns:a16="http://schemas.microsoft.com/office/drawing/2014/main" id="{A2CD46E2-A495-4556-8364-A43467B76E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5946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Resim 11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325407F8-1F68-45DD-A21C-DFEA2C95B1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6434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06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341</Words>
  <Application>Microsoft Office PowerPoint</Application>
  <PresentationFormat>Geniş ekran</PresentationFormat>
  <Paragraphs>62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TEMEL NETWORK </vt:lpstr>
      <vt:lpstr>VLAN</vt:lpstr>
      <vt:lpstr>VLAN</vt:lpstr>
      <vt:lpstr>VLAN</vt:lpstr>
      <vt:lpstr>VLAN YARARLARI</vt:lpstr>
      <vt:lpstr>ACCESS PORT &amp; TRUNK PORT </vt:lpstr>
      <vt:lpstr>ACCESS PORT  &amp;  TRUNK PORT</vt:lpstr>
      <vt:lpstr> IEEE 802.1Q Frame Yapısı </vt:lpstr>
      <vt:lpstr>VLAN TÜRLERİ</vt:lpstr>
      <vt:lpstr>VLAN TÜRLERİ</vt:lpstr>
      <vt:lpstr>VLAN Konfigürasyonu </vt:lpstr>
      <vt:lpstr>VLAN Konfigürasyonu</vt:lpstr>
      <vt:lpstr>VLAN Konfigürasyonu</vt:lpstr>
      <vt:lpstr>VLAN Konfigürasyonu</vt:lpstr>
      <vt:lpstr>VLAN Konfigürasyonu</vt:lpstr>
      <vt:lpstr>Switch’te MAC Adres Tablosu </vt:lpstr>
      <vt:lpstr>Switch’te MAC Adres Tablosu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2020-05-14T12:07:46Z</dcterms:modified>
</cp:coreProperties>
</file>