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647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479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896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632864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5841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323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5572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5182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462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222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71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803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530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723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382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402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942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931D858-FDB3-48EF-A3C1-4D4035618F6A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840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SOSYOLOJİYE GİRİŞ</a:t>
            </a:r>
            <a:br>
              <a:rPr lang="tr-TR" dirty="0" smtClean="0"/>
            </a:br>
            <a:r>
              <a:rPr lang="tr-TR" dirty="0" smtClean="0"/>
              <a:t>SOS 109</a:t>
            </a:r>
            <a:br>
              <a:rPr lang="tr-TR" dirty="0" smtClean="0"/>
            </a:b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1. Hafta Giriş ve TANIŞMA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169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 Planı</a:t>
            </a:r>
            <a:endParaRPr lang="en-US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484510" y="2366963"/>
            <a:ext cx="5222979" cy="342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15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SosyolojiK</a:t>
            </a:r>
            <a:r>
              <a:rPr lang="tr-TR" dirty="0" smtClean="0"/>
              <a:t> düşünmek Nedir?</a:t>
            </a:r>
            <a:endParaRPr lang="en-US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96961" y="2264700"/>
            <a:ext cx="5163512" cy="3424237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264700"/>
            <a:ext cx="5246013" cy="352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615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Sosyolojik düşünmek Nedir?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Sosyolojik bakış: </a:t>
            </a:r>
            <a:r>
              <a:rPr lang="tr-TR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Bireylerin hayatlarını ‘</a:t>
            </a:r>
            <a:r>
              <a:rPr lang="tr-TR" sz="3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toplum’un</a:t>
            </a:r>
            <a:r>
              <a:rPr lang="tr-TR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biçimlendirdiğini, bireylerin özel yaşamlarında toplumun genel kalıplarını görmek</a:t>
            </a:r>
            <a:r>
              <a:rPr lang="tr-TR" sz="3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996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Tartışma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Sosyoloji nedir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Sosyolog ne iş yapar</a:t>
            </a:r>
          </a:p>
        </p:txBody>
      </p:sp>
    </p:spTree>
    <p:extLst>
      <p:ext uri="{BB962C8B-B14F-4D97-AF65-F5344CB8AC3E}">
        <p14:creationId xmlns:p14="http://schemas.microsoft.com/office/powerpoint/2010/main" val="441823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TM04033925[[fn=Damla]]</Template>
  <TotalTime>1661</TotalTime>
  <Words>42</Words>
  <Application>Microsoft Office PowerPoint</Application>
  <PresentationFormat>Geniş ekran</PresentationFormat>
  <Paragraphs>10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0" baseType="lpstr">
      <vt:lpstr>Arial</vt:lpstr>
      <vt:lpstr>Calibri</vt:lpstr>
      <vt:lpstr>Times New Roman</vt:lpstr>
      <vt:lpstr>Tw Cen MT</vt:lpstr>
      <vt:lpstr>Damla</vt:lpstr>
      <vt:lpstr>SOSYOLOJİYE GİRİŞ SOS 109 </vt:lpstr>
      <vt:lpstr>Ders Planı</vt:lpstr>
      <vt:lpstr>SosyolojiK düşünmek Nedir?</vt:lpstr>
      <vt:lpstr>Sosyolojik düşünmek Nedir?</vt:lpstr>
      <vt:lpstr>Tartışma</vt:lpstr>
    </vt:vector>
  </TitlesOfParts>
  <Company>MoTuN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SOSYOLOJİYE GİRİŞ SOS 109 </dc:title>
  <dc:creator>Hasan Kürsat Akcan</dc:creator>
  <cp:lastModifiedBy>Hasan Kürsat Akcan</cp:lastModifiedBy>
  <cp:revision>4</cp:revision>
  <dcterms:created xsi:type="dcterms:W3CDTF">2017-11-14T06:58:35Z</dcterms:created>
  <dcterms:modified xsi:type="dcterms:W3CDTF">2017-11-15T10:39:59Z</dcterms:modified>
</cp:coreProperties>
</file>