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Yaklaşımlar 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 dirty="0" err="1">
                <a:solidFill>
                  <a:srgbClr val="FFFFFF"/>
                </a:solidFill>
              </a:rPr>
              <a:t>Ekomarksizm</a:t>
            </a:r>
            <a:r>
              <a:rPr lang="tr-TR" sz="2400" dirty="0">
                <a:solidFill>
                  <a:srgbClr val="FFFFFF"/>
                </a:solidFill>
              </a:rPr>
              <a:t>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C2FEC1-A472-4022-BEF0-5EFC15DC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0583B9-C698-46A7-AECE-4D8961F0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Marksizm ve ekolojik yaklaşımlar arasındaki temel farklılığın, Marksizm'in emek-sermaye arasındaki çelişki ve ekolojik yaklaşımların ise insan-doğa arasındaki zıtlık üzerinde yoğunlaşmalarında olduğu söylenebilir (Ryle,1988). </a:t>
            </a:r>
          </a:p>
          <a:p>
            <a:pPr algn="just"/>
            <a:r>
              <a:rPr lang="tr-TR" sz="3200" dirty="0"/>
              <a:t>Temel sorular: Hangi çelişki daha temeldir, emek-sermaye mi yoksa insanlık-doğa mı? Marksizm ve ekoloji bütünleştirilebilir mi  yoksa bu iki yaklaşım uzlaşmaz mı? Ekonomik sömürü ve doğanın tahribatı arasında bir ilişki var mıdır? </a:t>
            </a:r>
          </a:p>
        </p:txBody>
      </p:sp>
    </p:spTree>
    <p:extLst>
      <p:ext uri="{BB962C8B-B14F-4D97-AF65-F5344CB8AC3E}">
        <p14:creationId xmlns:p14="http://schemas.microsoft.com/office/powerpoint/2010/main" val="405939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1B5931-9A50-4F52-820F-5C4C6A04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0A3FBC-1142-447C-A6CF-7C63163A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Eko-</a:t>
            </a:r>
            <a:r>
              <a:rPr lang="tr-TR" sz="3200" dirty="0" err="1"/>
              <a:t>marksistler</a:t>
            </a:r>
            <a:r>
              <a:rPr lang="tr-TR" sz="3200" dirty="0"/>
              <a:t> için çevre tahribatı veya çevre krizi sadece nüfus artışı, tüketim, kötü teknoloji, kentleşme, bürokratik egemenlik, yetersiz çevre planlaması vs. İle açıklanamaz. Tek başına bu açıklamalar yetersiz ve yüzeyseldir. Eko-Marksistler için ekolojik tahribatı açıklayabilmek için kapitalizmin dinamiklerini açıklayan bir teoriye ihtiyaç vardır (</a:t>
            </a:r>
            <a:r>
              <a:rPr lang="tr-TR" sz="3200" dirty="0" err="1"/>
              <a:t>O’Connor</a:t>
            </a:r>
            <a:r>
              <a:rPr lang="tr-TR" sz="3200" dirty="0"/>
              <a:t>, 1991). </a:t>
            </a:r>
          </a:p>
          <a:p>
            <a:r>
              <a:rPr lang="tr-TR" sz="3200" dirty="0"/>
              <a:t>Ekolojik sorunları anlayabilmek için emeğin sömürüsünün anlaşılması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348007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5401F8-D81F-4505-8272-167AB397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BDD251-6F23-403F-8DC8-F204F57C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O’Connor’a</a:t>
            </a:r>
            <a:r>
              <a:rPr lang="tr-TR" sz="3200" dirty="0"/>
              <a:t> göre “ekonomik sömürü ve ekolojik tahribat birbiri ile ilişkilidir çünkü  her ikisine de aynı amaç neden olmaktadır-- küresel kapitalizmin, borç ve kredi  döngüsü temelinde maliyetleri düşürme ve yeni tüketim alanları açma tutkusu ve uluslararası finans kuruluşlarının kalkınma politikaları tarafından güçlendirilmektedir” (</a:t>
            </a:r>
            <a:r>
              <a:rPr lang="tr-TR" sz="3200" dirty="0" err="1"/>
              <a:t>O’Connor</a:t>
            </a:r>
            <a:r>
              <a:rPr lang="tr-TR" sz="3200" dirty="0"/>
              <a:t>, 1992:1). Bu nedenden dolayı, hem insanın hem de çevrenin yok olmasına yol açan nedenleri açıklayacak bir kurama gereksinim vardır. </a:t>
            </a:r>
          </a:p>
        </p:txBody>
      </p:sp>
    </p:spTree>
    <p:extLst>
      <p:ext uri="{BB962C8B-B14F-4D97-AF65-F5344CB8AC3E}">
        <p14:creationId xmlns:p14="http://schemas.microsoft.com/office/powerpoint/2010/main" val="351610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E70E29-6283-4B28-BE68-0CD5C6DC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306AF7-3885-4373-B299-A7704765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 az düşünür çevrenin tahribatını Marksist teori ile ilişkili olarak açıklamaya çalışmıştır. Bu konuda çalışan teorisyenler ekolojik sistemin analizini tarihsel materyalizm, kriz ve birikim teorileri ile bütünleştirmemişlerdir (</a:t>
            </a:r>
            <a:r>
              <a:rPr lang="tr-TR" dirty="0" err="1"/>
              <a:t>O’Connor</a:t>
            </a:r>
            <a:r>
              <a:rPr lang="tr-TR" dirty="0"/>
              <a:t>, 1989; Leff,1992). </a:t>
            </a:r>
          </a:p>
          <a:p>
            <a:r>
              <a:rPr lang="tr-TR" dirty="0"/>
              <a:t>J. </a:t>
            </a:r>
            <a:r>
              <a:rPr lang="tr-TR" dirty="0" err="1"/>
              <a:t>O’Connor</a:t>
            </a:r>
            <a:r>
              <a:rPr lang="tr-TR" dirty="0"/>
              <a:t> çevre krizini Marksist teori temelinde açıklamaya çalışan düşünürlerden biridir. </a:t>
            </a:r>
          </a:p>
          <a:p>
            <a:r>
              <a:rPr lang="tr-TR" dirty="0" err="1"/>
              <a:t>O’Connor</a:t>
            </a:r>
            <a:r>
              <a:rPr lang="tr-TR" dirty="0"/>
              <a:t>, </a:t>
            </a:r>
            <a:r>
              <a:rPr lang="tr-TR" dirty="0" err="1"/>
              <a:t>Marx</a:t>
            </a:r>
            <a:r>
              <a:rPr lang="tr-TR" dirty="0"/>
              <a:t> ve Engels’in ekolojiyi, teorilerinin odağına koymamışlardır fakat kapitalist üretimin hem kaynakların tahrip ve yok edilmesine hem de kirliliğe yol açtığının farkında olduklarını iddia eder (</a:t>
            </a:r>
            <a:r>
              <a:rPr lang="tr-TR" dirty="0" err="1"/>
              <a:t>O’Connor</a:t>
            </a:r>
            <a:r>
              <a:rPr lang="tr-TR" dirty="0"/>
              <a:t>, 1989,7).</a:t>
            </a:r>
          </a:p>
        </p:txBody>
      </p:sp>
    </p:spTree>
    <p:extLst>
      <p:ext uri="{BB962C8B-B14F-4D97-AF65-F5344CB8AC3E}">
        <p14:creationId xmlns:p14="http://schemas.microsoft.com/office/powerpoint/2010/main" val="16382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6300EC-2431-4D59-9C2A-3C066B9F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0F20A4-C9F0-4C95-BBA4-7A7AA408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. Eko-</a:t>
            </a:r>
            <a:r>
              <a:rPr lang="tr-TR" dirty="0" err="1"/>
              <a:t>Marxist</a:t>
            </a:r>
            <a:r>
              <a:rPr lang="tr-TR" dirty="0"/>
              <a:t> kurama göre, kapitalist üretim ilişkileri üretim güçlerini ve üretim koşullarını tahrip etmektedir. </a:t>
            </a:r>
            <a:r>
              <a:rPr lang="tr-TR" dirty="0" err="1"/>
              <a:t>O’Connor’a</a:t>
            </a:r>
            <a:r>
              <a:rPr lang="tr-TR" dirty="0"/>
              <a:t> göre, “üretim koşulları” pazar koşullarında üretilen mallar olmayıp ancak mal gibi değerlendirilen şeylerdir. Üretimin koşulları ise şunlardır:</a:t>
            </a:r>
          </a:p>
          <a:p>
            <a:r>
              <a:rPr lang="tr-TR" dirty="0"/>
              <a:t>	1-İnsanın </a:t>
            </a:r>
            <a:r>
              <a:rPr lang="tr-TR" dirty="0" err="1"/>
              <a:t>emekgücü</a:t>
            </a:r>
            <a:r>
              <a:rPr lang="tr-TR" dirty="0"/>
              <a:t>. </a:t>
            </a:r>
            <a:r>
              <a:rPr lang="tr-TR" dirty="0" err="1"/>
              <a:t>Marx</a:t>
            </a:r>
            <a:r>
              <a:rPr lang="tr-TR" dirty="0"/>
              <a:t> bu kavramı “üretimin kişisel koşulları” olarak adlandırır.</a:t>
            </a:r>
          </a:p>
          <a:p>
            <a:r>
              <a:rPr lang="tr-TR" dirty="0"/>
              <a:t>	2-Çevre (</a:t>
            </a:r>
            <a:r>
              <a:rPr lang="tr-TR" dirty="0" err="1"/>
              <a:t>environment</a:t>
            </a:r>
            <a:r>
              <a:rPr lang="tr-TR" dirty="0"/>
              <a:t>). </a:t>
            </a:r>
            <a:r>
              <a:rPr lang="tr-TR" dirty="0" err="1"/>
              <a:t>Marx</a:t>
            </a:r>
            <a:r>
              <a:rPr lang="tr-TR" dirty="0"/>
              <a:t> bunu “üretimin doğal veya dış koşulları” olarak adlandırır.</a:t>
            </a:r>
          </a:p>
          <a:p>
            <a:r>
              <a:rPr lang="tr-TR" dirty="0"/>
              <a:t>	3-Kentsel altyapı ve mekan. </a:t>
            </a:r>
            <a:r>
              <a:rPr lang="tr-TR" dirty="0" err="1"/>
              <a:t>Marx</a:t>
            </a:r>
            <a:r>
              <a:rPr lang="tr-TR" dirty="0"/>
              <a:t> bunu da “üretimin genel, ortak koşulları” olarak adlandırır.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91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81C824-0448-48FB-A7A9-4A7D78E5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Ekomarksizm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8D844B-2B98-4856-972C-ED6421B2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err="1"/>
              <a:t>O’Connor</a:t>
            </a:r>
            <a:r>
              <a:rPr lang="tr-TR" sz="3200" dirty="0"/>
              <a:t> çevrenin tahribatı ve kirlilik oranının kar ve birikim oranına bağlı olarak açıklanabileceğini öne sürmektedir; yani, kapital emeği ne kadar çok sömürürse doğayı da o oranda daha çok sömürür. </a:t>
            </a:r>
          </a:p>
          <a:p>
            <a:pPr algn="just"/>
            <a:r>
              <a:rPr lang="tr-TR" sz="3200" dirty="0"/>
              <a:t>Burada çok kısa bir şekilde özetlenen </a:t>
            </a:r>
            <a:r>
              <a:rPr lang="tr-TR" sz="3200" dirty="0" err="1"/>
              <a:t>O’Connor’ın</a:t>
            </a:r>
            <a:r>
              <a:rPr lang="tr-TR" sz="3200" dirty="0"/>
              <a:t> kuramı birçok tartışmaya açık olsa bile, çevre krizini </a:t>
            </a:r>
            <a:r>
              <a:rPr lang="tr-TR" sz="3200" dirty="0" err="1"/>
              <a:t>Marxist</a:t>
            </a:r>
            <a:r>
              <a:rPr lang="tr-TR" sz="3200" dirty="0"/>
              <a:t> kuram ile açıklama çabalarına önemli bir katkı olarak değerlendirmek mümkündür. Bu daha sonraki çalışmalar için bir teorik çerçeve sağlayabilir.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0617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ABA774-DDC0-4065-B6F9-B59C95C5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4D0E8C-7023-4755-A607-193EA71E7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Leff</a:t>
            </a:r>
            <a:r>
              <a:rPr lang="en-US" dirty="0"/>
              <a:t>, Enrique, 1993, "Marxism and the Environmental Question: From the Critical Theory of Production to an </a:t>
            </a:r>
            <a:r>
              <a:rPr lang="en-US" dirty="0" err="1"/>
              <a:t>Environmentl</a:t>
            </a:r>
            <a:r>
              <a:rPr lang="en-US" dirty="0"/>
              <a:t> Rationality for Sustainable Development," </a:t>
            </a:r>
            <a:r>
              <a:rPr lang="en-US" u="sng" dirty="0"/>
              <a:t>CNS</a:t>
            </a:r>
            <a:r>
              <a:rPr lang="en-US" dirty="0"/>
              <a:t>, 4 (1), March.</a:t>
            </a:r>
            <a:endParaRPr lang="tr-TR" dirty="0"/>
          </a:p>
          <a:p>
            <a:r>
              <a:rPr lang="en-US" dirty="0"/>
              <a:t>O'Connor, James. 1989. "Uneven and Combined Development and Ecological Crisis: A Theoretical Introduction," </a:t>
            </a:r>
            <a:r>
              <a:rPr lang="en-US" u="sng" dirty="0"/>
              <a:t>Race and Class</a:t>
            </a:r>
            <a:r>
              <a:rPr lang="en-US" dirty="0"/>
              <a:t>. Vol.20, January/March.</a:t>
            </a:r>
            <a:endParaRPr lang="tr-TR" dirty="0"/>
          </a:p>
          <a:p>
            <a:r>
              <a:rPr lang="en-US" dirty="0"/>
              <a:t>_______ 1991. "Is Sustainable Capitalism Possible?" </a:t>
            </a:r>
            <a:r>
              <a:rPr lang="en-US" u="sng" dirty="0"/>
              <a:t>CES/CNS Pamphlet 1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Ravaioli</a:t>
            </a:r>
            <a:r>
              <a:rPr lang="en-US" dirty="0"/>
              <a:t>. Carla, 1993., "On the Second </a:t>
            </a:r>
            <a:r>
              <a:rPr lang="en-US" dirty="0" err="1"/>
              <a:t>Cntradiction</a:t>
            </a:r>
            <a:r>
              <a:rPr lang="en-US" dirty="0"/>
              <a:t> of Capitalism," </a:t>
            </a:r>
            <a:r>
              <a:rPr lang="en-US" u="sng" dirty="0"/>
              <a:t>CNS</a:t>
            </a:r>
            <a:r>
              <a:rPr lang="en-US" dirty="0"/>
              <a:t>, 4 (3), September.</a:t>
            </a:r>
            <a:endParaRPr lang="tr-TR" dirty="0"/>
          </a:p>
          <a:p>
            <a:r>
              <a:rPr lang="en-US" dirty="0"/>
              <a:t>Ryle, Martin. 1988. </a:t>
            </a:r>
            <a:r>
              <a:rPr lang="en-US" u="sng" dirty="0"/>
              <a:t>Ecology and Socialism</a:t>
            </a:r>
            <a:r>
              <a:rPr lang="en-US" dirty="0"/>
              <a:t>. London: Radius.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94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569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Yaklaşımlar </vt:lpstr>
      <vt:lpstr>Ekomarksizm </vt:lpstr>
      <vt:lpstr>Ekomarksizm</vt:lpstr>
      <vt:lpstr>Ekomarksizm </vt:lpstr>
      <vt:lpstr>Ekomarksizm</vt:lpstr>
      <vt:lpstr>Ekomarksizm </vt:lpstr>
      <vt:lpstr>Ekomarksizm 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Eros</dc:creator>
  <cp:lastModifiedBy>Mavis</cp:lastModifiedBy>
  <cp:revision>11</cp:revision>
  <dcterms:created xsi:type="dcterms:W3CDTF">2020-02-22T17:21:01Z</dcterms:created>
  <dcterms:modified xsi:type="dcterms:W3CDTF">2020-05-19T14:18:01Z</dcterms:modified>
</cp:coreProperties>
</file>