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030648-68E1-4838-A462-F2EA771CA6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B254B5A-50F7-4F1B-A019-64A8BF6166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CF86B8-DA3A-4C53-9431-9F8AD25DE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CAD8D9-488D-4A40-B311-86448C42A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B76C7C-740C-4D17-A8C3-BAD14E3F2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40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9DE809-1E6E-4AE2-AB56-7AF2C9E28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4DA3455-E007-48BF-8FD0-FF99AEE89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5FC5F1-7116-44B5-AA94-E9055C651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23A341-D2F7-4F67-9DB5-218936C7C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E1785E6-A84D-4C23-BE0E-63E659C0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6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3A9F561-602E-44EB-A477-13E254CD06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766BAD9-06D5-4596-8997-2788E27D4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A28DA95-3F55-4367-97AD-17455CFC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BF2441-B7C9-414B-8759-6446CDDD0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3123507-A029-4AED-B55E-2B2EDD7B2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0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C5BD26-427C-4BA6-A49F-6384018C3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02A611-1BAE-4BE8-9122-0EC2D01AC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7576264-D992-41DB-A6B3-F891F0147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9CF8A4-40BD-4E8F-93D4-FD0EB6B3C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CF7E28F-56E2-4025-AAC3-45EE2725A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1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699D8D-8C0B-4484-B946-A7F2440F3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49386EC-D3CA-4722-8BD4-75065E8DB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937D383-7573-45A8-BA6F-2BE0BD9A5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92780F3-CBC7-4946-A911-852166EFA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EF04A08-998C-42CC-899C-5C1AEF656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59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C65235-0B37-43B2-B339-54AC68B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4CB052-E2A1-46F7-B921-16DDB1D917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595479E-8D4F-4F6E-AA78-44CB72FE0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E562E5C-D9A9-4E12-9E40-B263FCD34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66CF9AE-0A2D-4A3B-A18E-DC9C7410A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6A9F952-B3F5-40EE-81D1-7D7BA82C3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9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716682-E450-4073-BB64-E661CF7F4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91B677E-710A-4694-80AA-CC4412F40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B1DAE4A-A5CD-47A0-A92A-51FD23B33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49FC838-BC87-4A27-82C1-1F430B433E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52FF22E-E45D-42B3-898B-C617432FDF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8226CF6-A73B-482F-A3E7-8E35E4DF3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75EAFAF-5AD4-4887-9CB1-73C6CCC74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8585744-6CEB-46E6-AF80-9866E721A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508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5350AC-2973-4D83-9A13-D16B44C27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5AF6EE0-48B5-459D-9C77-1EA733277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EC0C9A4-EECE-42EE-9FD9-05969B8BC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A8D959E-0479-46B3-8B94-A819955EA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94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D39A127-2BCC-49F6-BD62-5D6849699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9F0966D-203A-4524-9838-016F0F710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505FECB-95AE-4DE9-B671-C1315EE1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2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5FFA4C-4EF9-4490-A919-249725972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FB08D7-0A9F-4C5F-B14A-4B8B4B5A1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0B3CCB8-709A-45BA-9F10-A9B384F1C2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E357314-AE25-4CBE-9CEA-70D968026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97140F3-1321-4636-9249-DBE4C638A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DA94EE5-7686-4A08-98B8-37D589A45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8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46EDA7-79A7-4042-AE89-19759620D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0AEA55F-874B-41C1-910F-6D63809AF6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95CE9C2-144E-4B84-B72F-F12145EF90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0492E0-5AAB-430E-9092-B218439BA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063876-4686-4D6D-B9E1-11D9D38A3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E6D1F41-128D-4AAC-87BA-C2CB9EDFE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3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BE3DEFC-ABF1-490F-B317-2CC0788D4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42B85EE-70E1-4E86-93EE-DBA498AAF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BB4B80-7ED6-41F7-8FE1-11E8340A0A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3F4004-2F74-45FB-A0E6-A1E8826E3A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7D7253-CE4F-4F92-A19C-846840DC6A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7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EB2242-8C78-4D3E-8AFC-66CCF05D23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321" b="14409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8383231E-EC7D-4725-A6BF-BBD2C6F1F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tr-TR" sz="6000" dirty="0">
                <a:solidFill>
                  <a:srgbClr val="FFFFFF"/>
                </a:solidFill>
              </a:rPr>
              <a:t>Yaklaşımlar </a:t>
            </a:r>
            <a:endParaRPr lang="en-US" sz="6000" dirty="0">
              <a:solidFill>
                <a:srgbClr val="FFFFFF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BCF9AC1-72AA-4927-B89F-589C82D0D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tr-TR" sz="2400" dirty="0" err="1">
                <a:solidFill>
                  <a:srgbClr val="FFFFFF"/>
                </a:solidFill>
              </a:rPr>
              <a:t>Ekomarksizm</a:t>
            </a:r>
            <a:r>
              <a:rPr lang="tr-TR" sz="2400" dirty="0">
                <a:solidFill>
                  <a:srgbClr val="FFFFFF"/>
                </a:solidFill>
              </a:rPr>
              <a:t> 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951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C2FEC1-A472-4022-BEF0-5EFC15DC5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Ekomarksizm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0583B9-C698-46A7-AECE-4D8961F09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/>
              <a:t>Marksizm ve ekolojik yaklaşımlar arasındaki temel farklılığın, Marksizm'in emek-sermaye arasındaki çelişki ve ekolojik yaklaşımların ise insan-doğa arasındaki zıtlık üzerinde yoğunlaşmalarında olduğu söylenebilir (Ryle,1988). </a:t>
            </a:r>
          </a:p>
          <a:p>
            <a:pPr algn="just"/>
            <a:r>
              <a:rPr lang="tr-TR" sz="3200" dirty="0"/>
              <a:t>Temel sorular: Hangi çelişki daha temeldir, emek-sermaye mi yoksa insanlık-doğa mı? Marksizm ve ekoloji bütünleştirilebilir mi  yoksa bu iki yaklaşım uzlaşmaz mı? Ekonomik sömürü ve doğanın tahribatı arasında bir ilişki var mıdır? </a:t>
            </a:r>
          </a:p>
        </p:txBody>
      </p:sp>
    </p:spTree>
    <p:extLst>
      <p:ext uri="{BB962C8B-B14F-4D97-AF65-F5344CB8AC3E}">
        <p14:creationId xmlns:p14="http://schemas.microsoft.com/office/powerpoint/2010/main" val="4059395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1B5931-9A50-4F52-820F-5C4C6A04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Ekomarksizm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0A3FBC-1142-447C-A6CF-7C63163AB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Eko-</a:t>
            </a:r>
            <a:r>
              <a:rPr lang="tr-TR" sz="3200" dirty="0" err="1"/>
              <a:t>marksistler</a:t>
            </a:r>
            <a:r>
              <a:rPr lang="tr-TR" sz="3200" dirty="0"/>
              <a:t> için çevre tahribatı veya çevre krizi sadece nüfus artışı, tüketim, kötü teknoloji, kentleşme, bürokratik egemenlik, yetersiz çevre planlaması vs. İle açıklanamaz. Tek başına bu açıklamalar yetersiz ve yüzeyseldir. Eko-Marksistler için ekolojik tahribatı açıklayabilmek için kapitalizmin dinamiklerini açıklayan bir teoriye ihtiyaç vardır (</a:t>
            </a:r>
            <a:r>
              <a:rPr lang="tr-TR" sz="3200" dirty="0" err="1"/>
              <a:t>O’Connor</a:t>
            </a:r>
            <a:r>
              <a:rPr lang="tr-TR" sz="3200" dirty="0"/>
              <a:t>, 1991). </a:t>
            </a:r>
          </a:p>
          <a:p>
            <a:r>
              <a:rPr lang="tr-TR" sz="3200" dirty="0"/>
              <a:t>Ekolojik sorunları anlayabilmek için emeğin sömürüsünün anlaşılması gerekir. </a:t>
            </a:r>
          </a:p>
        </p:txBody>
      </p:sp>
    </p:spTree>
    <p:extLst>
      <p:ext uri="{BB962C8B-B14F-4D97-AF65-F5344CB8AC3E}">
        <p14:creationId xmlns:p14="http://schemas.microsoft.com/office/powerpoint/2010/main" val="3480075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5401F8-D81F-4505-8272-167AB397E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Ekomarksizm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BDD251-6F23-403F-8DC8-F204F57CA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O’Connor’a</a:t>
            </a:r>
            <a:r>
              <a:rPr lang="tr-TR" sz="3200" dirty="0"/>
              <a:t> göre “ekonomik sömürü ve ekolojik tahribat birbiri ile ilişkilidir çünkü  her ikisine de aynı amaç neden olmaktadır-- küresel kapitalizmin, borç ve kredi  döngüsü temelinde maliyetleri düşürme ve yeni tüketim alanları açma tutkusu ve uluslararası finans kuruluşlarının kalkınma politikaları tarafından güçlendirilmektedir” (</a:t>
            </a:r>
            <a:r>
              <a:rPr lang="tr-TR" sz="3200" dirty="0" err="1"/>
              <a:t>O’Connor</a:t>
            </a:r>
            <a:r>
              <a:rPr lang="tr-TR" sz="3200" dirty="0"/>
              <a:t>, 1992:1). Bu nedenden dolayı, hem insanın hem de çevrenin yok olmasına yol açan nedenleri açıklayacak bir kurama gereksinim vardır. </a:t>
            </a:r>
          </a:p>
        </p:txBody>
      </p:sp>
    </p:spTree>
    <p:extLst>
      <p:ext uri="{BB962C8B-B14F-4D97-AF65-F5344CB8AC3E}">
        <p14:creationId xmlns:p14="http://schemas.microsoft.com/office/powerpoint/2010/main" val="3516100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5E70E29-6283-4B28-BE68-0CD5C6DCC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Ekomarksizm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306AF7-3885-4373-B299-A7704765E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Çok az düşünür çevrenin tahribatını Marksist teori ile ilişkili olarak açıklamaya çalışmıştır. Bu konuda çalışan teorisyenler ekolojik sistemin analizini tarihsel materyalizm, kriz ve birikim teorileri ile bütünleştirmemişlerdir (</a:t>
            </a:r>
            <a:r>
              <a:rPr lang="tr-TR" dirty="0" err="1"/>
              <a:t>O’Connor</a:t>
            </a:r>
            <a:r>
              <a:rPr lang="tr-TR" dirty="0"/>
              <a:t>, 1989; Leff,1992). </a:t>
            </a:r>
          </a:p>
          <a:p>
            <a:r>
              <a:rPr lang="tr-TR" dirty="0"/>
              <a:t>J. </a:t>
            </a:r>
            <a:r>
              <a:rPr lang="tr-TR" dirty="0" err="1"/>
              <a:t>O’Connor</a:t>
            </a:r>
            <a:r>
              <a:rPr lang="tr-TR" dirty="0"/>
              <a:t> çevre krizini Marksist teori temelinde açıklamaya çalışan düşünürlerden biridir. </a:t>
            </a:r>
          </a:p>
          <a:p>
            <a:r>
              <a:rPr lang="tr-TR" dirty="0" err="1"/>
              <a:t>O’Connor</a:t>
            </a:r>
            <a:r>
              <a:rPr lang="tr-TR" dirty="0"/>
              <a:t>, </a:t>
            </a:r>
            <a:r>
              <a:rPr lang="tr-TR" dirty="0" err="1"/>
              <a:t>Marx</a:t>
            </a:r>
            <a:r>
              <a:rPr lang="tr-TR" dirty="0"/>
              <a:t> ve Engels’in ekolojiyi, teorilerinin odağına koymamışlardır fakat kapitalist üretimin hem kaynakların tahrip ve yok edilmesine hem de kirliliğe yol açtığının farkında olduklarını iddia eder (</a:t>
            </a:r>
            <a:r>
              <a:rPr lang="tr-TR" dirty="0" err="1"/>
              <a:t>O’Connor</a:t>
            </a:r>
            <a:r>
              <a:rPr lang="tr-TR" dirty="0"/>
              <a:t>, 1989,7).</a:t>
            </a:r>
          </a:p>
        </p:txBody>
      </p:sp>
    </p:spTree>
    <p:extLst>
      <p:ext uri="{BB962C8B-B14F-4D97-AF65-F5344CB8AC3E}">
        <p14:creationId xmlns:p14="http://schemas.microsoft.com/office/powerpoint/2010/main" val="163824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6300EC-2431-4D59-9C2A-3C066B9F6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Ekomarksizm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0F20A4-C9F0-4C95-BBA4-7A7AA4089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. Eko-</a:t>
            </a:r>
            <a:r>
              <a:rPr lang="tr-TR" dirty="0" err="1"/>
              <a:t>Marxist</a:t>
            </a:r>
            <a:r>
              <a:rPr lang="tr-TR" dirty="0"/>
              <a:t> kurama göre, kapitalist üretim ilişkileri üretim güçlerini ve üretim koşullarını tahrip etmektedir. </a:t>
            </a:r>
            <a:r>
              <a:rPr lang="tr-TR" dirty="0" err="1"/>
              <a:t>O’Connor’a</a:t>
            </a:r>
            <a:r>
              <a:rPr lang="tr-TR" dirty="0"/>
              <a:t> göre, “üretim koşulları” pazar koşullarında üretilen mallar olmayıp ancak mal gibi değerlendirilen şeylerdir. Üretimin koşulları ise şunlardır:</a:t>
            </a:r>
          </a:p>
          <a:p>
            <a:r>
              <a:rPr lang="tr-TR" dirty="0"/>
              <a:t>	1-İnsanın </a:t>
            </a:r>
            <a:r>
              <a:rPr lang="tr-TR" dirty="0" err="1"/>
              <a:t>emekgücü</a:t>
            </a:r>
            <a:r>
              <a:rPr lang="tr-TR" dirty="0"/>
              <a:t>. </a:t>
            </a:r>
            <a:r>
              <a:rPr lang="tr-TR" dirty="0" err="1"/>
              <a:t>Marx</a:t>
            </a:r>
            <a:r>
              <a:rPr lang="tr-TR" dirty="0"/>
              <a:t> bu kavramı “üretimin kişisel koşulları” olarak adlandırır.</a:t>
            </a:r>
          </a:p>
          <a:p>
            <a:r>
              <a:rPr lang="tr-TR" dirty="0"/>
              <a:t>	2-Çevre (</a:t>
            </a:r>
            <a:r>
              <a:rPr lang="tr-TR" dirty="0" err="1"/>
              <a:t>environment</a:t>
            </a:r>
            <a:r>
              <a:rPr lang="tr-TR" dirty="0"/>
              <a:t>). </a:t>
            </a:r>
            <a:r>
              <a:rPr lang="tr-TR" dirty="0" err="1"/>
              <a:t>Marx</a:t>
            </a:r>
            <a:r>
              <a:rPr lang="tr-TR" dirty="0"/>
              <a:t> bunu “üretimin doğal veya dış koşulları” olarak adlandırır.</a:t>
            </a:r>
          </a:p>
          <a:p>
            <a:r>
              <a:rPr lang="tr-TR" dirty="0"/>
              <a:t>	3-Kentsel altyapı ve mekan. </a:t>
            </a:r>
            <a:r>
              <a:rPr lang="tr-TR" dirty="0" err="1"/>
              <a:t>Marx</a:t>
            </a:r>
            <a:r>
              <a:rPr lang="tr-TR" dirty="0"/>
              <a:t> bunu da “üretimin genel, ortak koşulları” olarak adlandırır.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0915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81C824-0448-48FB-A7A9-4A7D78E55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Ekomarksizm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8D844B-2B98-4856-972C-ED6421B29E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err="1"/>
              <a:t>O’Connor</a:t>
            </a:r>
            <a:r>
              <a:rPr lang="tr-TR" sz="3200" dirty="0"/>
              <a:t> çevrenin tahribatı ve kirlilik oranının kar ve birikim oranına bağlı olarak açıklanabileceğini öne sürmektedir; yani, kapital emeği ne kadar çok sömürürse doğayı da o oranda daha çok sömürür. </a:t>
            </a:r>
          </a:p>
          <a:p>
            <a:pPr algn="just"/>
            <a:r>
              <a:rPr lang="tr-TR" sz="3200" dirty="0"/>
              <a:t>Burada çok kısa bir şekilde özetlenen </a:t>
            </a:r>
            <a:r>
              <a:rPr lang="tr-TR" sz="3200" dirty="0" err="1"/>
              <a:t>O’Connor’ın</a:t>
            </a:r>
            <a:r>
              <a:rPr lang="tr-TR" sz="3200" dirty="0"/>
              <a:t> kuramı birçok tartışmaya açık olsa bile, çevre krizini </a:t>
            </a:r>
            <a:r>
              <a:rPr lang="tr-TR" sz="3200" dirty="0" err="1"/>
              <a:t>Marxist</a:t>
            </a:r>
            <a:r>
              <a:rPr lang="tr-TR" sz="3200" dirty="0"/>
              <a:t> kuram ile açıklama çabalarına önemli bir katkı olarak değerlendirmek mümkündür. Bu daha sonraki çalışmalar için bir teorik çerçeve sağlayabilir.</a:t>
            </a: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006170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ABA774-DDC0-4065-B6F9-B59C95C52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4D0E8C-7023-4755-A607-193EA71E7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Leff</a:t>
            </a:r>
            <a:r>
              <a:rPr lang="en-US" dirty="0"/>
              <a:t>, Enrique, 1993, "Marxism and the Environmental Question: From the Critical Theory of Production to an </a:t>
            </a:r>
            <a:r>
              <a:rPr lang="en-US" dirty="0" err="1"/>
              <a:t>Environmentl</a:t>
            </a:r>
            <a:r>
              <a:rPr lang="en-US" dirty="0"/>
              <a:t> Rationality for Sustainable Development," </a:t>
            </a:r>
            <a:r>
              <a:rPr lang="en-US" u="sng" dirty="0"/>
              <a:t>CNS</a:t>
            </a:r>
            <a:r>
              <a:rPr lang="en-US" dirty="0"/>
              <a:t>, 4 (1), March.</a:t>
            </a:r>
            <a:endParaRPr lang="tr-TR" dirty="0"/>
          </a:p>
          <a:p>
            <a:r>
              <a:rPr lang="en-US" dirty="0"/>
              <a:t>O'Connor, James. 1989. "Uneven and Combined Development and Ecological Crisis: A Theoretical Introduction," </a:t>
            </a:r>
            <a:r>
              <a:rPr lang="en-US" u="sng" dirty="0"/>
              <a:t>Race and Class</a:t>
            </a:r>
            <a:r>
              <a:rPr lang="en-US" dirty="0"/>
              <a:t>. Vol.20, January/March.</a:t>
            </a:r>
            <a:endParaRPr lang="tr-TR" dirty="0"/>
          </a:p>
          <a:p>
            <a:r>
              <a:rPr lang="en-US" dirty="0"/>
              <a:t>_______ 1991. "Is Sustainable Capitalism Possible?" </a:t>
            </a:r>
            <a:r>
              <a:rPr lang="en-US" u="sng" dirty="0"/>
              <a:t>CES/CNS Pamphlet 1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 err="1"/>
              <a:t>Ravaioli</a:t>
            </a:r>
            <a:r>
              <a:rPr lang="en-US" dirty="0"/>
              <a:t>. Carla, 1993., "On the Second </a:t>
            </a:r>
            <a:r>
              <a:rPr lang="en-US" dirty="0" err="1"/>
              <a:t>Cntradiction</a:t>
            </a:r>
            <a:r>
              <a:rPr lang="en-US" dirty="0"/>
              <a:t> of Capitalism," </a:t>
            </a:r>
            <a:r>
              <a:rPr lang="en-US" u="sng" dirty="0"/>
              <a:t>CNS</a:t>
            </a:r>
            <a:r>
              <a:rPr lang="en-US" dirty="0"/>
              <a:t>, 4 (3), September.</a:t>
            </a:r>
            <a:endParaRPr lang="tr-TR" dirty="0"/>
          </a:p>
          <a:p>
            <a:r>
              <a:rPr lang="en-US" dirty="0"/>
              <a:t>Ryle, Martin. 1988. </a:t>
            </a:r>
            <a:r>
              <a:rPr lang="en-US" u="sng" dirty="0"/>
              <a:t>Ecology and Socialism</a:t>
            </a:r>
            <a:r>
              <a:rPr lang="en-US" dirty="0"/>
              <a:t>. London: Radius.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1946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569</Words>
  <Application>Microsoft Office PowerPoint</Application>
  <PresentationFormat>Geniş ekran</PresentationFormat>
  <Paragraphs>28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Yaklaşımlar </vt:lpstr>
      <vt:lpstr>Ekomarksizm </vt:lpstr>
      <vt:lpstr>Ekomarksizm</vt:lpstr>
      <vt:lpstr>Ekomarksizm </vt:lpstr>
      <vt:lpstr>Ekomarksizm</vt:lpstr>
      <vt:lpstr>Ekomarksizm </vt:lpstr>
      <vt:lpstr>Ekomarksizm </vt:lpstr>
      <vt:lpstr>Kaynaklar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Eros</dc:creator>
  <cp:lastModifiedBy>Mavis</cp:lastModifiedBy>
  <cp:revision>11</cp:revision>
  <dcterms:created xsi:type="dcterms:W3CDTF">2020-02-22T17:21:01Z</dcterms:created>
  <dcterms:modified xsi:type="dcterms:W3CDTF">2020-05-19T14:18:01Z</dcterms:modified>
</cp:coreProperties>
</file>