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0" r:id="rId4"/>
    <p:sldId id="261" r:id="rId5"/>
    <p:sldId id="262" r:id="rId6"/>
    <p:sldId id="263" r:id="rId7"/>
    <p:sldId id="264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Ayni haklara egemen olan ilkeler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09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Ayni haklara egemen olan ilkeler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Belirlilik İlkesi</a:t>
            </a:r>
          </a:p>
          <a:p>
            <a:r>
              <a:rPr lang="tr-TR" dirty="0" smtClean="0"/>
              <a:t>Açıklık İlkesi</a:t>
            </a:r>
          </a:p>
          <a:p>
            <a:r>
              <a:rPr lang="tr-TR" dirty="0" smtClean="0"/>
              <a:t>Güvenin Korunması İlkesi</a:t>
            </a:r>
          </a:p>
          <a:p>
            <a:r>
              <a:rPr lang="tr-TR" dirty="0" smtClean="0"/>
              <a:t>Sınırlı Sayı ve Tipe Bağlılık </a:t>
            </a:r>
          </a:p>
          <a:p>
            <a:r>
              <a:rPr lang="tr-TR" smtClean="0"/>
              <a:t>Ayni Hakların Hak Düşürücü Süreye ve Zamanaşımına Tabi Olmaması İlkesi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47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Belirlilik ilkesi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Ayni haklar, yalnızca mevcut ve ferden belirli şeyler üzerinde kurulabilir. Ferden belirlenmemiş şeyler ayni hak konusu olamazlar.</a:t>
            </a:r>
          </a:p>
          <a:p>
            <a:r>
              <a:rPr lang="tr-TR" dirty="0" smtClean="0"/>
              <a:t>Ayni hak belirli bir şeyin tümünü kapsar, dolayısıyla bütünleyici parçalarını da kapsar. </a:t>
            </a:r>
          </a:p>
          <a:p>
            <a:r>
              <a:rPr lang="tr-TR" dirty="0" smtClean="0"/>
              <a:t>Taşınmazın tümü üzerinde kurulan bir ayni ayni hakkın yalnızca bir kısmından yararlanma imkanı sağlaması mümkündür. ÖR. Geçit irtifakı taşınmazın tamamında kurulur; ancak sadece bir kısmından yararlanma imkanı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2203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AÇIKLIK (ALENİYET) İLKESİ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Ayni haklar, mutlak hak, bir diğer ifadeyle herkese karşı ileri sürülebilen haklar olduklarından, hak ve işlem güvenliği, bu haklar bakımından özel önem arz eder. Bu da açıklık ilkesiyle sağlanır. </a:t>
            </a:r>
          </a:p>
          <a:p>
            <a:r>
              <a:rPr lang="tr-TR" dirty="0" smtClean="0"/>
              <a:t>Taşınırlarda açıklık ilkesi zilyetlikle gerçekleşir.</a:t>
            </a:r>
          </a:p>
          <a:p>
            <a:r>
              <a:rPr lang="tr-TR" dirty="0" smtClean="0"/>
              <a:t>Taşınmazlarda açıklık ilkesi tapu siciline tescille sağlanır.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486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GÜVENİN KORUNMASI İLKESİ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Ayni haklarda taşınırlarda zilyetlik, taşınmazlarda tapu siciline tescille açıklanan durum gerçek durumdan farklıysa, Medeni Kanun, açıklık ilkesi gereği açıklanan duruma güvenenlerin edimlerini loruma yoluna gitmiştir.</a:t>
            </a:r>
          </a:p>
          <a:p>
            <a:r>
              <a:rPr lang="tr-TR" dirty="0" smtClean="0"/>
              <a:t>Bu durum taşınmazlarda mutlaktır. (TMK 1023)</a:t>
            </a:r>
          </a:p>
          <a:p>
            <a:r>
              <a:rPr lang="tr-TR" dirty="0" smtClean="0"/>
              <a:t>Taşınırlarda ise sınırlıdır. (TMK 988)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156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SINIRLI SAYI VE TİPE BAĞLILIK İLKESİ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Ayni haklar, ancak Kanunda öngörüldükleri takdirde ve Kanunda belirtilen tiplerde kurulabilir. Zira Kanunda her ayni hak türünün tipinin içeriği belirlenmiştir.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483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AYNİ HAKLARIN HAK DÜŞÜRÜCÜ SÜREYE VE ZAMANAŞIMINA TABİ OLMAMASI İLKESİ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Ayni haklarda, yenilik doğuran haklardan farklı olarak hak düşürücü süre bulunmamaktadır.</a:t>
            </a:r>
          </a:p>
          <a:p>
            <a:r>
              <a:rPr lang="tr-TR" dirty="0" smtClean="0"/>
              <a:t>Benzer şekilde alacaklardan farklı olarak, ayni haklar zamanaşımına da uğramaz.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210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Eşya hukuku mevzuatı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Medeni Kanun’un 4. Kitabı</a:t>
            </a:r>
          </a:p>
          <a:p>
            <a:r>
              <a:rPr lang="tr-TR" dirty="0" smtClean="0"/>
              <a:t>Medeni Kanun’un başlangıç hükümleri</a:t>
            </a:r>
          </a:p>
          <a:p>
            <a:r>
              <a:rPr lang="tr-TR" dirty="0" smtClean="0"/>
              <a:t>Özel Kanun, Tüzük </a:t>
            </a:r>
            <a:r>
              <a:rPr lang="tr-TR" smtClean="0"/>
              <a:t>ve Yönetmelikler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3165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Gökyüzü</Template>
  <TotalTime>308</TotalTime>
  <Words>285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Gökyüzü</vt:lpstr>
      <vt:lpstr>Ayni haklara egemen olan ilkeler</vt:lpstr>
      <vt:lpstr>Ayni haklara egemen olan ilkeler</vt:lpstr>
      <vt:lpstr>Belirlilik ilkesi</vt:lpstr>
      <vt:lpstr>AÇIKLIK (ALENİYET) İLKESİ</vt:lpstr>
      <vt:lpstr>GÜVENİN KORUNMASI İLKESİ</vt:lpstr>
      <vt:lpstr>SINIRLI SAYI VE TİPE BAĞLILIK İLKESİ</vt:lpstr>
      <vt:lpstr>AYNİ HAKLARIN HAK DÜŞÜRÜCÜ SÜREYE VE ZAMANAŞIMINA TABİ OLMAMASI İLKESİ</vt:lpstr>
      <vt:lpstr>Eşya hukuku mevzuatı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EŞYA</dc:title>
  <dc:creator>Tuğçe ORAL</dc:creator>
  <cp:lastModifiedBy>Tuğçe Oral</cp:lastModifiedBy>
  <cp:revision>7</cp:revision>
  <dcterms:created xsi:type="dcterms:W3CDTF">2018-01-31T12:16:26Z</dcterms:created>
  <dcterms:modified xsi:type="dcterms:W3CDTF">2018-05-09T14:22:28Z</dcterms:modified>
</cp:coreProperties>
</file>