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70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5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8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1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05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85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12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0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17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4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C6EB-C1BE-469A-B105-7A5719936BFE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62336-CF9B-40E1-93CD-F930C3C4F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8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2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7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Simitçi</a:t>
            </a:r>
          </a:p>
          <a:p>
            <a:r>
              <a:rPr lang="tr-TR" dirty="0" smtClean="0"/>
              <a:t>Börekçi</a:t>
            </a:r>
          </a:p>
          <a:p>
            <a:r>
              <a:rPr lang="tr-TR" dirty="0" smtClean="0"/>
              <a:t>Kebapçı</a:t>
            </a:r>
          </a:p>
          <a:p>
            <a:r>
              <a:rPr lang="tr-TR" dirty="0" err="1" smtClean="0"/>
              <a:t>Kokoreçci</a:t>
            </a:r>
            <a:endParaRPr lang="tr-TR" dirty="0" smtClean="0"/>
          </a:p>
          <a:p>
            <a:r>
              <a:rPr lang="tr-TR" dirty="0" smtClean="0"/>
              <a:t>Ekmek arası balıkçılar </a:t>
            </a:r>
          </a:p>
          <a:p>
            <a:r>
              <a:rPr lang="tr-TR" dirty="0" smtClean="0"/>
              <a:t>Özbek pilavı </a:t>
            </a:r>
          </a:p>
          <a:p>
            <a:endParaRPr lang="tr-TR" dirty="0"/>
          </a:p>
          <a:p>
            <a:r>
              <a:rPr lang="tr-TR" dirty="0" smtClean="0"/>
              <a:t>Azık: Tarlada, bahçede çalışanların yanında yemek taşıma adeti </a:t>
            </a:r>
          </a:p>
        </p:txBody>
      </p:sp>
    </p:spTree>
    <p:extLst>
      <p:ext uri="{BB962C8B-B14F-4D97-AF65-F5344CB8AC3E}">
        <p14:creationId xmlns:p14="http://schemas.microsoft.com/office/powerpoint/2010/main" val="1652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Sofra Düzeni:</a:t>
            </a:r>
          </a:p>
          <a:p>
            <a:r>
              <a:rPr lang="tr-TR" dirty="0" smtClean="0"/>
              <a:t>Sini</a:t>
            </a:r>
          </a:p>
          <a:p>
            <a:r>
              <a:rPr lang="tr-TR" dirty="0" smtClean="0"/>
              <a:t>Yufka ekmek ve Testide su </a:t>
            </a:r>
          </a:p>
          <a:p>
            <a:r>
              <a:rPr lang="tr-TR" dirty="0" smtClean="0"/>
              <a:t>Toprak bardaklar</a:t>
            </a:r>
          </a:p>
          <a:p>
            <a:r>
              <a:rPr lang="tr-TR" dirty="0" smtClean="0"/>
              <a:t>Çorba ve ana yemek </a:t>
            </a:r>
          </a:p>
          <a:p>
            <a:endParaRPr lang="tr-TR" dirty="0"/>
          </a:p>
          <a:p>
            <a:r>
              <a:rPr lang="tr-TR" dirty="0" smtClean="0"/>
              <a:t>İki öğün yemek: kuşluk ve akşam yemeği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37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248472" cy="54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Mutfak Araç-Gereçleri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Besin saklanan yer: Kiler</a:t>
            </a:r>
          </a:p>
          <a:p>
            <a:r>
              <a:rPr lang="tr-TR" dirty="0" smtClean="0"/>
              <a:t>Oklava</a:t>
            </a:r>
          </a:p>
          <a:p>
            <a:r>
              <a:rPr lang="tr-TR" dirty="0" smtClean="0"/>
              <a:t>Tahta kaşık</a:t>
            </a:r>
          </a:p>
          <a:p>
            <a:r>
              <a:rPr lang="tr-TR" dirty="0" smtClean="0"/>
              <a:t>Kepçe</a:t>
            </a:r>
          </a:p>
          <a:p>
            <a:r>
              <a:rPr lang="tr-TR" dirty="0" smtClean="0"/>
              <a:t>Toprak güveçler </a:t>
            </a:r>
          </a:p>
          <a:p>
            <a:r>
              <a:rPr lang="tr-TR" dirty="0" smtClean="0"/>
              <a:t>Kalaylı bakır kaplar</a:t>
            </a:r>
          </a:p>
          <a:p>
            <a:r>
              <a:rPr lang="tr-TR" dirty="0" smtClean="0"/>
              <a:t>Sahan ve tepsi </a:t>
            </a:r>
          </a:p>
          <a:p>
            <a:r>
              <a:rPr lang="tr-TR" dirty="0" smtClean="0"/>
              <a:t>Elle döndürülen kahve çekeceği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1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3685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Beslenme ve Mutfak Kültürü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700" dirty="0" smtClean="0"/>
              <a:t>Doç. Dr. Melike KAPLAN </a:t>
            </a:r>
            <a:endParaRPr lang="tr-TR" sz="27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Orta Asya, Beylikler Dönemi ve Ortadoğu Mutfağının Gelişimi</a:t>
            </a:r>
          </a:p>
          <a:p>
            <a:endParaRPr lang="tr-TR" dirty="0" smtClean="0"/>
          </a:p>
          <a:p>
            <a:r>
              <a:rPr lang="tr-TR" dirty="0" smtClean="0"/>
              <a:t>Osmanlı Mutfak Kültürü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8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1. Orta Asya Dönemi</a:t>
            </a:r>
          </a:p>
          <a:p>
            <a:r>
              <a:rPr lang="tr-TR" dirty="0" smtClean="0"/>
              <a:t>Et, süt, buğday, arpa</a:t>
            </a:r>
          </a:p>
          <a:p>
            <a:r>
              <a:rPr lang="tr-TR" dirty="0" smtClean="0"/>
              <a:t>At, kısrak sütü, tavşan ve geyik vb. 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2. Selçuklular ve Beylikler Dönemi</a:t>
            </a:r>
          </a:p>
          <a:p>
            <a:r>
              <a:rPr lang="tr-TR" dirty="0" smtClean="0"/>
              <a:t>Koyun, yoğurt, kefir, kımız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3. Osmanlılar Dönemi</a:t>
            </a:r>
          </a:p>
          <a:p>
            <a:r>
              <a:rPr lang="tr-TR" dirty="0" smtClean="0"/>
              <a:t>Et, tavuk, pirinç, tatlı şerbetler</a:t>
            </a:r>
          </a:p>
          <a:p>
            <a:pPr marL="68580" indent="0">
              <a:buNone/>
            </a:pPr>
            <a:endParaRPr lang="tr-TR" dirty="0" smtClean="0"/>
          </a:p>
          <a:p>
            <a:r>
              <a:rPr lang="tr-TR" dirty="0" smtClean="0"/>
              <a:t>4. Cumhuriyet Dönemi</a:t>
            </a:r>
          </a:p>
          <a:p>
            <a:r>
              <a:rPr lang="tr-TR" dirty="0" smtClean="0"/>
              <a:t>Et çeşitleri, yağ </a:t>
            </a:r>
            <a:r>
              <a:rPr lang="tr-TR" dirty="0" err="1" smtClean="0"/>
              <a:t>rafinasyonu</a:t>
            </a:r>
            <a:r>
              <a:rPr lang="tr-TR" dirty="0" smtClean="0"/>
              <a:t>, şeker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1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Kaşgarlı </a:t>
            </a:r>
            <a:r>
              <a:rPr lang="tr-TR" dirty="0" err="1" smtClean="0"/>
              <a:t>Mahmud</a:t>
            </a:r>
            <a:endParaRPr lang="tr-TR" dirty="0" smtClean="0"/>
          </a:p>
          <a:p>
            <a:r>
              <a:rPr lang="tr-TR" dirty="0" smtClean="0"/>
              <a:t>Evliya Çelebi</a:t>
            </a:r>
          </a:p>
          <a:p>
            <a:r>
              <a:rPr lang="tr-TR" dirty="0" smtClean="0"/>
              <a:t>Mevlana</a:t>
            </a:r>
          </a:p>
          <a:p>
            <a:r>
              <a:rPr lang="tr-TR" dirty="0" smtClean="0"/>
              <a:t>Seyyahlar </a:t>
            </a:r>
          </a:p>
          <a:p>
            <a:endParaRPr lang="tr-TR" dirty="0"/>
          </a:p>
          <a:p>
            <a:r>
              <a:rPr lang="tr-TR" dirty="0" smtClean="0"/>
              <a:t>Padişahların verdiği yemekler ve şölenler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0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3380"/>
            <a:ext cx="36724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0480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7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Orta Doğu: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Asya, Avrupa ve Afrika'nın birbirlerine en çok yaklaştıkları yerleri kapsayan ve birbirine komşu </a:t>
            </a:r>
            <a:r>
              <a:rPr lang="tr-TR" dirty="0" smtClean="0"/>
              <a:t>ülkeler…</a:t>
            </a:r>
          </a:p>
          <a:p>
            <a:endParaRPr lang="tr-TR" dirty="0"/>
          </a:p>
          <a:p>
            <a:r>
              <a:rPr lang="tr-TR" dirty="0" smtClean="0"/>
              <a:t>Akdeniz'den </a:t>
            </a:r>
            <a:r>
              <a:rPr lang="tr-TR" dirty="0"/>
              <a:t>Pakistan sınırına kadar uzanır ve Arap Yarımadası'nı kapsar.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Orta </a:t>
            </a:r>
            <a:r>
              <a:rPr lang="tr-TR" dirty="0"/>
              <a:t>doğu kavramı Avrupa merkeziyetçi yaklaşıma dayanır ve Britanyalıların 19. yüzyıla kullanmaya başladıkları bir kavramdır.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Uzak </a:t>
            </a:r>
            <a:r>
              <a:rPr lang="tr-TR" dirty="0"/>
              <a:t>Doğu, Yakın Doğu, Orta Doğu  </a:t>
            </a:r>
            <a:r>
              <a:rPr lang="tr-TR" dirty="0" smtClean="0"/>
              <a:t>tayin </a:t>
            </a:r>
            <a:r>
              <a:rPr lang="tr-TR" dirty="0"/>
              <a:t>edilmiştir </a:t>
            </a:r>
            <a:r>
              <a:rPr lang="tr-TR" dirty="0" smtClean="0"/>
              <a:t>…</a:t>
            </a:r>
          </a:p>
          <a:p>
            <a:endParaRPr lang="tr-TR" dirty="0"/>
          </a:p>
          <a:p>
            <a:r>
              <a:rPr lang="tr-TR" dirty="0" smtClean="0"/>
              <a:t>Orta </a:t>
            </a:r>
            <a:r>
              <a:rPr lang="tr-TR" dirty="0"/>
              <a:t>Doğu ülkeleri Suriye, Irak, </a:t>
            </a:r>
            <a:r>
              <a:rPr lang="tr-TR" dirty="0" err="1"/>
              <a:t>Katar,Türkiye</a:t>
            </a:r>
            <a:r>
              <a:rPr lang="tr-TR" dirty="0"/>
              <a:t>, Kuzey Kıbrıs Türk Cumhuriyeti, Kıbrıs Cumhuriyeti, Ürdün, İsrail, Lübnan, İran, Batı Şeria ve Gazze (Filistin), Suudi Arabistan, Birleşik Arap Emirlikleri, Umman, Kuveyt, Bahreyn, Yemen, Mısır, Afganistan'dır.</a:t>
            </a:r>
          </a:p>
        </p:txBody>
      </p:sp>
    </p:spTree>
    <p:extLst>
      <p:ext uri="{BB962C8B-B14F-4D97-AF65-F5344CB8AC3E}">
        <p14:creationId xmlns:p14="http://schemas.microsoft.com/office/powerpoint/2010/main" val="390960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5527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9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Ortadoğu kavramının öncülü Fransızların, </a:t>
            </a:r>
            <a:r>
              <a:rPr lang="tr-TR" b="1" dirty="0"/>
              <a:t>Osmanlı </a:t>
            </a:r>
            <a:r>
              <a:rPr lang="tr-TR" b="1" dirty="0" err="1"/>
              <a:t>Devleti‟nin</a:t>
            </a:r>
            <a:r>
              <a:rPr lang="tr-TR" b="1" dirty="0"/>
              <a:t> </a:t>
            </a:r>
            <a:r>
              <a:rPr lang="tr-TR" dirty="0"/>
              <a:t>toprakları için kullandığı “Yakın Doğu” tabiridir. </a:t>
            </a:r>
          </a:p>
        </p:txBody>
      </p:sp>
    </p:spTree>
    <p:extLst>
      <p:ext uri="{BB962C8B-B14F-4D97-AF65-F5344CB8AC3E}">
        <p14:creationId xmlns:p14="http://schemas.microsoft.com/office/powerpoint/2010/main" val="90838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Lokantacılık</a:t>
            </a:r>
          </a:p>
          <a:p>
            <a:r>
              <a:rPr lang="tr-TR" dirty="0" smtClean="0"/>
              <a:t>Aşçı dükkanları</a:t>
            </a:r>
          </a:p>
          <a:p>
            <a:r>
              <a:rPr lang="tr-TR" dirty="0" smtClean="0"/>
              <a:t>Loncalar</a:t>
            </a:r>
          </a:p>
          <a:p>
            <a:r>
              <a:rPr lang="tr-TR" dirty="0" smtClean="0"/>
              <a:t>Seyahatnamelerde sıklıkla adı geçen yemekler:</a:t>
            </a:r>
          </a:p>
          <a:p>
            <a:r>
              <a:rPr lang="tr-TR" dirty="0" smtClean="0"/>
              <a:t>Tavuk çorbası</a:t>
            </a:r>
            <a:r>
              <a:rPr lang="tr-TR" smtClean="0"/>
              <a:t>, muhallebi, </a:t>
            </a:r>
            <a:r>
              <a:rPr lang="tr-TR" dirty="0" smtClean="0"/>
              <a:t>tavuklu pilav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6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291</Words>
  <Application>Microsoft Office PowerPoint</Application>
  <PresentationFormat>Ekran Gösterisi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Beslenme ve Mutfak Kültürü    Doç. Dr. Melike KAPLAN </vt:lpstr>
      <vt:lpstr>PowerPoint Sunusu</vt:lpstr>
      <vt:lpstr>PowerPoint Sunusu</vt:lpstr>
      <vt:lpstr>PowerPoint Sunusu</vt:lpstr>
      <vt:lpstr>Orta Doğu: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Mutfak Araç-Gereçleri 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Hp-Pc</dc:creator>
  <cp:lastModifiedBy>Hp-Pc</cp:lastModifiedBy>
  <cp:revision>1</cp:revision>
  <dcterms:created xsi:type="dcterms:W3CDTF">2020-10-13T21:14:11Z</dcterms:created>
  <dcterms:modified xsi:type="dcterms:W3CDTF">2020-10-13T21:16:46Z</dcterms:modified>
</cp:coreProperties>
</file>