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ebmineral.com/data/Aegirine.shtml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://webmineral.com/data/Jadeite.s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ebmineral.com/data/Natalyite.shtml" TargetMode="External"/><Relationship Id="rId5" Type="http://schemas.openxmlformats.org/officeDocument/2006/relationships/hyperlink" Target="http://webmineral.com/data/Kosmochlor.shtml" TargetMode="External"/><Relationship Id="rId4" Type="http://schemas.openxmlformats.org/officeDocument/2006/relationships/hyperlink" Target="http://webmineral.com/data/Namansilite.s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227 GEMOLOJİ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err="1"/>
              <a:t>Grubu</a:t>
            </a:r>
            <a:r>
              <a:rPr lang="en-US" dirty="0"/>
              <a:t> </a:t>
            </a:r>
            <a:r>
              <a:rPr lang="en-US" dirty="0" err="1"/>
              <a:t>Süstaşları</a:t>
            </a:r>
            <a:r>
              <a:rPr lang="en-US" dirty="0"/>
              <a:t>, </a:t>
            </a:r>
            <a:r>
              <a:rPr lang="en-US" dirty="0" err="1"/>
              <a:t>Granat</a:t>
            </a:r>
            <a:r>
              <a:rPr lang="en-US" dirty="0"/>
              <a:t> </a:t>
            </a:r>
            <a:r>
              <a:rPr lang="en-US" dirty="0" err="1"/>
              <a:t>Grubu</a:t>
            </a:r>
            <a:r>
              <a:rPr lang="en-US" dirty="0"/>
              <a:t> </a:t>
            </a:r>
            <a:r>
              <a:rPr lang="en-US" dirty="0" err="1"/>
              <a:t>Süstaşları</a:t>
            </a:r>
            <a:endParaRPr lang="tr-TR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388" y="3311731"/>
            <a:ext cx="2429692" cy="27273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7892" y="3280523"/>
            <a:ext cx="2416629" cy="278978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96000" y="4001294"/>
            <a:ext cx="2263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</a:rPr>
              <a:t>NaAl</a:t>
            </a:r>
            <a:r>
              <a:rPr lang="tr-TR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0.9</a:t>
            </a: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</a:rPr>
              <a:t>Fe</a:t>
            </a:r>
            <a:r>
              <a:rPr lang="tr-TR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3+</a:t>
            </a:r>
            <a:r>
              <a:rPr lang="tr-TR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0.1</a:t>
            </a: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</a:rPr>
              <a:t>(Si</a:t>
            </a:r>
            <a:r>
              <a:rPr lang="tr-TR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r>
              <a:rPr lang="tr-TR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8074721"/>
              </p:ext>
            </p:extLst>
          </p:nvPr>
        </p:nvGraphicFramePr>
        <p:xfrm>
          <a:off x="431075" y="1690688"/>
          <a:ext cx="7067006" cy="2987040"/>
        </p:xfrm>
        <a:graphic>
          <a:graphicData uri="http://schemas.openxmlformats.org/drawingml/2006/table">
            <a:tbl>
              <a:tblPr/>
              <a:tblGrid>
                <a:gridCol w="3148148">
                  <a:extLst>
                    <a:ext uri="{9D8B030D-6E8A-4147-A177-3AD203B41FA5}">
                      <a16:colId xmlns:a16="http://schemas.microsoft.com/office/drawing/2014/main" val="1797484441"/>
                    </a:ext>
                  </a:extLst>
                </a:gridCol>
                <a:gridCol w="3918858">
                  <a:extLst>
                    <a:ext uri="{9D8B030D-6E8A-4147-A177-3AD203B41FA5}">
                      <a16:colId xmlns:a16="http://schemas.microsoft.com/office/drawing/2014/main" val="3024964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tr-TR" sz="2800" dirty="0" err="1">
                          <a:effectLst/>
                        </a:rPr>
                        <a:t>clinopyroxenes</a:t>
                      </a:r>
                      <a:r>
                        <a:rPr lang="tr-TR" sz="2800" dirty="0">
                          <a:effectLst/>
                        </a:rPr>
                        <a:t> (</a:t>
                      </a:r>
                      <a:r>
                        <a:rPr lang="tr-TR" sz="2800" dirty="0" err="1">
                          <a:effectLst/>
                        </a:rPr>
                        <a:t>Na</a:t>
                      </a:r>
                      <a:r>
                        <a:rPr lang="tr-TR" sz="2800" dirty="0">
                          <a:effectLst/>
                        </a:rPr>
                        <a:t> </a:t>
                      </a:r>
                      <a:r>
                        <a:rPr lang="tr-TR" sz="2800" dirty="0" err="1">
                          <a:effectLst/>
                        </a:rPr>
                        <a:t>clinopyroxenes</a:t>
                      </a:r>
                      <a:r>
                        <a:rPr lang="tr-TR" sz="2800" dirty="0">
                          <a:effectLst/>
                        </a:rPr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2800" dirty="0"/>
                    </a:p>
                  </a:txBody>
                  <a:tcPr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965908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r-TR" sz="2800" b="1">
                          <a:effectLst/>
                        </a:rPr>
                        <a:t> </a:t>
                      </a:r>
                      <a:endParaRPr lang="tr-TR" sz="28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800" dirty="0" err="1" smtClean="0">
                          <a:effectLst/>
                          <a:hlinkClick r:id="rId2"/>
                        </a:rPr>
                        <a:t>Jadeite</a:t>
                      </a:r>
                      <a:r>
                        <a:rPr lang="tr-TR" sz="2800" dirty="0">
                          <a:effectLst/>
                        </a:rPr>
                        <a:t> </a:t>
                      </a:r>
                      <a:r>
                        <a:rPr lang="tr-TR" sz="2800" dirty="0" err="1">
                          <a:effectLst/>
                        </a:rPr>
                        <a:t>Na</a:t>
                      </a:r>
                      <a:r>
                        <a:rPr lang="tr-TR" sz="2800" dirty="0">
                          <a:effectLst/>
                        </a:rPr>
                        <a:t>(</a:t>
                      </a:r>
                      <a:r>
                        <a:rPr lang="tr-TR" sz="2800" dirty="0" err="1">
                          <a:effectLst/>
                        </a:rPr>
                        <a:t>Al,Fe</a:t>
                      </a:r>
                      <a:r>
                        <a:rPr lang="tr-TR" sz="2800" dirty="0">
                          <a:effectLst/>
                        </a:rPr>
                        <a:t>)Si2O6</a:t>
                      </a:r>
                      <a:r>
                        <a:rPr lang="tr-TR" sz="2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80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392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r-TR" sz="2800" b="1" dirty="0" smtClean="0">
                          <a:effectLst/>
                        </a:rPr>
                        <a:t> </a:t>
                      </a:r>
                      <a:endParaRPr lang="tr-TR" sz="28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800" dirty="0" smtClean="0">
                          <a:effectLst/>
                        </a:rPr>
                        <a:t> </a:t>
                      </a:r>
                      <a:r>
                        <a:rPr lang="it-IT" sz="2800" dirty="0" smtClean="0">
                          <a:effectLst/>
                          <a:hlinkClick r:id="rId3"/>
                        </a:rPr>
                        <a:t>Aegirine</a:t>
                      </a:r>
                      <a:r>
                        <a:rPr lang="it-IT" sz="2800" dirty="0" smtClean="0">
                          <a:effectLst/>
                        </a:rPr>
                        <a:t> NaFeSi2O6</a:t>
                      </a:r>
                      <a:r>
                        <a:rPr lang="it-IT" sz="2800" b="1" dirty="0" smtClean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it-IT" sz="280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53625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r-TR" sz="2800" b="1">
                          <a:effectLst/>
                        </a:rPr>
                        <a:t> </a:t>
                      </a:r>
                      <a:endParaRPr lang="tr-TR" sz="28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n-NO" sz="2800" dirty="0">
                          <a:effectLst/>
                        </a:rPr>
                        <a:t> </a:t>
                      </a:r>
                      <a:r>
                        <a:rPr lang="nn-NO" sz="2800" dirty="0">
                          <a:effectLst/>
                          <a:hlinkClick r:id="rId4"/>
                        </a:rPr>
                        <a:t>Namansilite</a:t>
                      </a:r>
                      <a:r>
                        <a:rPr lang="nn-NO" sz="2800" dirty="0">
                          <a:effectLst/>
                        </a:rPr>
                        <a:t> NaMn(Si2O6)</a:t>
                      </a:r>
                      <a:r>
                        <a:rPr lang="nn-NO" sz="2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nn-NO" sz="280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42502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r-TR" sz="2800" b="1">
                          <a:effectLst/>
                        </a:rPr>
                        <a:t> </a:t>
                      </a:r>
                      <a:endParaRPr lang="tr-TR" sz="28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800" dirty="0">
                          <a:effectLst/>
                        </a:rPr>
                        <a:t> </a:t>
                      </a:r>
                      <a:r>
                        <a:rPr lang="pt-BR" sz="2800" dirty="0">
                          <a:effectLst/>
                          <a:hlinkClick r:id="rId5"/>
                        </a:rPr>
                        <a:t>Kosmochlor</a:t>
                      </a:r>
                      <a:r>
                        <a:rPr lang="pt-BR" sz="2800" dirty="0">
                          <a:effectLst/>
                        </a:rPr>
                        <a:t> NaCrSi2O6</a:t>
                      </a:r>
                      <a:r>
                        <a:rPr lang="pt-BR" sz="2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pt-BR" sz="280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88850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r-TR" sz="2800" b="1">
                          <a:effectLst/>
                        </a:rPr>
                        <a:t> </a:t>
                      </a:r>
                      <a:endParaRPr lang="tr-TR" sz="28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800" dirty="0" err="1" smtClean="0">
                          <a:effectLst/>
                          <a:hlinkClick r:id="rId6"/>
                        </a:rPr>
                        <a:t>Natalyite</a:t>
                      </a:r>
                      <a:r>
                        <a:rPr lang="tr-TR" sz="2800" dirty="0">
                          <a:effectLst/>
                        </a:rPr>
                        <a:t> </a:t>
                      </a:r>
                      <a:r>
                        <a:rPr lang="tr-TR" sz="2800" dirty="0" err="1">
                          <a:effectLst/>
                        </a:rPr>
                        <a:t>Na</a:t>
                      </a:r>
                      <a:r>
                        <a:rPr lang="tr-TR" sz="2800" dirty="0">
                          <a:effectLst/>
                        </a:rPr>
                        <a:t>(</a:t>
                      </a:r>
                      <a:r>
                        <a:rPr lang="tr-TR" sz="2800" dirty="0" err="1">
                          <a:effectLst/>
                        </a:rPr>
                        <a:t>V,Cr</a:t>
                      </a:r>
                      <a:r>
                        <a:rPr lang="tr-TR" sz="2800" dirty="0">
                          <a:effectLst/>
                        </a:rPr>
                        <a:t>)Si2O6</a:t>
                      </a:r>
                      <a:r>
                        <a:rPr lang="tr-TR" sz="2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80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301161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8081" y="1671083"/>
            <a:ext cx="4262844" cy="319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lassification of jadeite pdf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756" y="2684621"/>
            <a:ext cx="3687044" cy="219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lassification of jadeite pdf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16" y="1151656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65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 descr="classification of garnet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169" y="1632532"/>
            <a:ext cx="4067743" cy="47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İlgili resi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632532"/>
            <a:ext cx="4349932" cy="47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815" y="1632532"/>
            <a:ext cx="3347471" cy="47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00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lassification of garnet mineral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0" cy="607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0"/>
            <a:ext cx="6096000" cy="609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900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5976747" y="2408006"/>
            <a:ext cx="6053384" cy="2019300"/>
          </a:xfrm>
          <a:prstGeom prst="rect">
            <a:avLst/>
          </a:prstGeom>
        </p:spPr>
      </p:pic>
      <p:pic>
        <p:nvPicPr>
          <p:cNvPr id="6146" name="Picture 2" descr="garnet classification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688"/>
            <a:ext cx="6270171" cy="688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347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lassification of garne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993" y="1825625"/>
            <a:ext cx="5362575" cy="424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75" y="2216151"/>
            <a:ext cx="459105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787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19</Words>
  <Application>Microsoft Office PowerPoint</Application>
  <PresentationFormat>Widescreen</PresentationFormat>
  <Paragraphs>15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JEM 227 GEMOLOJİ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21</cp:revision>
  <dcterms:created xsi:type="dcterms:W3CDTF">2018-02-08T13:34:19Z</dcterms:created>
  <dcterms:modified xsi:type="dcterms:W3CDTF">2018-02-11T19:30:11Z</dcterms:modified>
</cp:coreProperties>
</file>