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SUNUMU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Okulun Fiziksel Koşullarından Kaynaklı Sorunlar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2</TotalTime>
  <Words>7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Crop</vt:lpstr>
      <vt:lpstr>ÖĞRENCİ SUNUMU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3</cp:revision>
  <dcterms:created xsi:type="dcterms:W3CDTF">2019-05-09T12:18:36Z</dcterms:created>
  <dcterms:modified xsi:type="dcterms:W3CDTF">2019-05-09T12:21:14Z</dcterms:modified>
</cp:coreProperties>
</file>