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11. </a:t>
            </a:r>
            <a:r>
              <a:rPr lang="en-US" sz="3200" dirty="0" err="1" smtClean="0">
                <a:solidFill>
                  <a:srgbClr val="660066"/>
                </a:solidFill>
              </a:rPr>
              <a:t>Hafta</a:t>
            </a:r>
            <a:r>
              <a:rPr lang="en-US" sz="3200" dirty="0" smtClean="0">
                <a:solidFill>
                  <a:srgbClr val="660066"/>
                </a:solidFill>
              </a:rPr>
              <a:t>: </a:t>
            </a:r>
            <a:r>
              <a:rPr lang="tr-TR" sz="3200" dirty="0">
                <a:solidFill>
                  <a:srgbClr val="660066"/>
                </a:solidFill>
              </a:rPr>
              <a:t>Filistin-İsrail Sorunu ve Barış </a:t>
            </a:r>
            <a:r>
              <a:rPr lang="tr-TR" sz="3200">
                <a:solidFill>
                  <a:srgbClr val="660066"/>
                </a:solidFill>
              </a:rPr>
              <a:t>Süreci </a:t>
            </a:r>
            <a:r>
              <a:rPr lang="tr-TR" sz="3200" smtClean="0">
                <a:solidFill>
                  <a:srgbClr val="660066"/>
                </a:solidFill>
              </a:rPr>
              <a:t>(I)</a:t>
            </a:r>
            <a:endParaRPr lang="en-US" sz="32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FİLİSTİN-İSRAİL SORUNUNUN DOĞUŞU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İsrail</a:t>
            </a:r>
            <a:r>
              <a:rPr lang="en-US" dirty="0" smtClean="0"/>
              <a:t> </a:t>
            </a:r>
            <a:r>
              <a:rPr lang="en-US" dirty="0" err="1" smtClean="0"/>
              <a:t>Devleti’nin</a:t>
            </a:r>
            <a:r>
              <a:rPr lang="en-US" dirty="0" smtClean="0"/>
              <a:t> </a:t>
            </a:r>
            <a:r>
              <a:rPr lang="en-US" dirty="0" err="1" smtClean="0"/>
              <a:t>Kuruluşuna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Süreç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Avrupa’da</a:t>
            </a:r>
            <a:r>
              <a:rPr lang="en-US" dirty="0" smtClean="0"/>
              <a:t> </a:t>
            </a:r>
            <a:r>
              <a:rPr lang="en-US" dirty="0" err="1" smtClean="0"/>
              <a:t>yükselen</a:t>
            </a:r>
            <a:r>
              <a:rPr lang="en-US" dirty="0" smtClean="0"/>
              <a:t> anti-</a:t>
            </a:r>
            <a:r>
              <a:rPr lang="en-US" dirty="0" err="1" smtClean="0"/>
              <a:t>semitizm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Rus</a:t>
            </a:r>
            <a:r>
              <a:rPr lang="en-US" dirty="0" smtClean="0"/>
              <a:t> </a:t>
            </a:r>
            <a:r>
              <a:rPr lang="en-US" dirty="0" err="1" smtClean="0"/>
              <a:t>Pogromları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Kudüs’e</a:t>
            </a:r>
            <a:r>
              <a:rPr lang="en-US" dirty="0" smtClean="0"/>
              <a:t> </a:t>
            </a:r>
            <a:r>
              <a:rPr lang="en-US" dirty="0" err="1" smtClean="0"/>
              <a:t>dönüş</a:t>
            </a:r>
            <a:r>
              <a:rPr lang="en-US" dirty="0" smtClean="0"/>
              <a:t> (</a:t>
            </a:r>
            <a:r>
              <a:rPr lang="en-US" dirty="0" err="1" smtClean="0"/>
              <a:t>Aliyah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Siyonizm’in</a:t>
            </a:r>
            <a:r>
              <a:rPr lang="en-US" dirty="0" smtClean="0"/>
              <a:t> </a:t>
            </a:r>
            <a:r>
              <a:rPr lang="en-US" dirty="0" err="1" smtClean="0"/>
              <a:t>Doğuşu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Dreyfus </a:t>
            </a:r>
            <a:r>
              <a:rPr lang="en-US" dirty="0" err="1" smtClean="0"/>
              <a:t>davası</a:t>
            </a:r>
            <a:r>
              <a:rPr lang="en-US" dirty="0" smtClean="0"/>
              <a:t>, </a:t>
            </a:r>
          </a:p>
          <a:p>
            <a:pPr marL="82296" indent="0">
              <a:buNone/>
            </a:pPr>
            <a:r>
              <a:rPr lang="en-US" dirty="0" smtClean="0"/>
              <a:t>Theodor </a:t>
            </a:r>
            <a:r>
              <a:rPr lang="en-US" dirty="0" err="1" smtClean="0"/>
              <a:t>Herzl’in</a:t>
            </a:r>
            <a:r>
              <a:rPr lang="en-US" dirty="0" smtClean="0"/>
              <a:t> </a:t>
            </a: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r>
              <a:rPr lang="en-US" dirty="0" smtClean="0"/>
              <a:t>, </a:t>
            </a:r>
          </a:p>
          <a:p>
            <a:pPr marL="82296" indent="0">
              <a:buNone/>
            </a:pP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Siyonist</a:t>
            </a:r>
            <a:r>
              <a:rPr lang="en-US" dirty="0" smtClean="0"/>
              <a:t> </a:t>
            </a:r>
            <a:r>
              <a:rPr lang="en-US" dirty="0" err="1" smtClean="0"/>
              <a:t>Kongresi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organizasyonları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699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FİLİSTİN-İSRAİL SORUNUNUN DOĞUŞU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Filistin’e</a:t>
            </a:r>
            <a:r>
              <a:rPr lang="en-US" dirty="0" smtClean="0"/>
              <a:t> </a:t>
            </a: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Göçleri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İngiliz</a:t>
            </a:r>
            <a:r>
              <a:rPr lang="en-US" dirty="0" smtClean="0"/>
              <a:t> </a:t>
            </a:r>
            <a:r>
              <a:rPr lang="en-US" dirty="0" err="1" smtClean="0"/>
              <a:t>mandası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Filistin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yerleşimleri</a:t>
            </a:r>
            <a:r>
              <a:rPr lang="en-US" dirty="0" smtClean="0"/>
              <a:t> </a:t>
            </a:r>
            <a:r>
              <a:rPr lang="en-US" dirty="0" err="1" smtClean="0"/>
              <a:t>kibbutzlar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ayaklanması</a:t>
            </a:r>
            <a:r>
              <a:rPr lang="en-US" dirty="0" smtClean="0"/>
              <a:t> (1936-39)</a:t>
            </a:r>
          </a:p>
          <a:p>
            <a:pPr marL="82296" indent="0">
              <a:buNone/>
            </a:pPr>
            <a:r>
              <a:rPr lang="en-US" dirty="0" smtClean="0"/>
              <a:t>Holocaust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-1947 BM </a:t>
            </a:r>
            <a:r>
              <a:rPr lang="en-US" dirty="0" err="1" smtClean="0"/>
              <a:t>Taksim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İsrail</a:t>
            </a:r>
            <a:r>
              <a:rPr lang="en-US" dirty="0" smtClean="0"/>
              <a:t> </a:t>
            </a:r>
            <a:r>
              <a:rPr lang="en-US" dirty="0" err="1" smtClean="0"/>
              <a:t>Devleti’nin</a:t>
            </a:r>
            <a:r>
              <a:rPr lang="en-US" dirty="0" smtClean="0"/>
              <a:t> </a:t>
            </a:r>
            <a:r>
              <a:rPr lang="en-US" dirty="0" err="1" smtClean="0"/>
              <a:t>ilanı</a:t>
            </a:r>
            <a:r>
              <a:rPr lang="en-US" dirty="0" smtClean="0"/>
              <a:t>, 1948 </a:t>
            </a:r>
            <a:r>
              <a:rPr lang="en-US" dirty="0" err="1" smtClean="0"/>
              <a:t>Mayıs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68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ARAP-İSRAİL SAVAŞLARI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-1948-1949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Taraflar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Sonuçları</a:t>
            </a:r>
            <a:r>
              <a:rPr lang="en-US" dirty="0" smtClean="0"/>
              <a:t>: </a:t>
            </a:r>
            <a:r>
              <a:rPr lang="en-US" dirty="0" err="1" smtClean="0"/>
              <a:t>Geçici</a:t>
            </a:r>
            <a:r>
              <a:rPr lang="en-US" dirty="0" smtClean="0"/>
              <a:t> </a:t>
            </a:r>
            <a:r>
              <a:rPr lang="en-US" dirty="0" err="1" smtClean="0"/>
              <a:t>Ateşkes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Şeria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Gazze</a:t>
            </a:r>
            <a:r>
              <a:rPr lang="en-US" dirty="0"/>
              <a:t> </a:t>
            </a:r>
            <a:r>
              <a:rPr lang="en-US" dirty="0" err="1" smtClean="0"/>
              <a:t>Şeridi’nin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-1956 </a:t>
            </a:r>
            <a:r>
              <a:rPr lang="en-US" dirty="0" err="1" smtClean="0"/>
              <a:t>Süveyş</a:t>
            </a:r>
            <a:r>
              <a:rPr lang="en-US" dirty="0" smtClean="0"/>
              <a:t> </a:t>
            </a:r>
            <a:r>
              <a:rPr lang="en-US" dirty="0" err="1" smtClean="0"/>
              <a:t>Krizi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693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ARAP-İSRAİL SAVAŞLARI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-1967, </a:t>
            </a:r>
            <a:r>
              <a:rPr lang="en-US" dirty="0" err="1" smtClean="0"/>
              <a:t>Altı</a:t>
            </a:r>
            <a:r>
              <a:rPr lang="en-US" dirty="0" smtClean="0"/>
              <a:t>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Taraflar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: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Şeria-Gazze</a:t>
            </a:r>
            <a:r>
              <a:rPr lang="en-US" dirty="0" smtClean="0"/>
              <a:t> </a:t>
            </a:r>
            <a:r>
              <a:rPr lang="en-US" dirty="0" err="1" smtClean="0"/>
              <a:t>Şeridi</a:t>
            </a:r>
            <a:r>
              <a:rPr lang="en-US" dirty="0" smtClean="0"/>
              <a:t>, Golan </a:t>
            </a:r>
            <a:r>
              <a:rPr lang="en-US" dirty="0" err="1" smtClean="0"/>
              <a:t>Tepeleri</a:t>
            </a:r>
            <a:r>
              <a:rPr lang="en-US" dirty="0" smtClean="0"/>
              <a:t>, </a:t>
            </a:r>
            <a:r>
              <a:rPr lang="en-US" dirty="0" err="1" smtClean="0"/>
              <a:t>Sina</a:t>
            </a:r>
            <a:r>
              <a:rPr lang="en-US" dirty="0" smtClean="0"/>
              <a:t> </a:t>
            </a:r>
            <a:r>
              <a:rPr lang="en-US" dirty="0" err="1" smtClean="0"/>
              <a:t>Yarımadası’nın</a:t>
            </a:r>
            <a:r>
              <a:rPr lang="en-US" dirty="0" smtClean="0"/>
              <a:t> </a:t>
            </a:r>
            <a:r>
              <a:rPr lang="en-US" dirty="0" err="1" smtClean="0"/>
              <a:t>İsrail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işgali</a:t>
            </a:r>
            <a:r>
              <a:rPr lang="en-US" dirty="0" smtClean="0"/>
              <a:t>,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milliyetçiliğinin</a:t>
            </a:r>
            <a:r>
              <a:rPr lang="en-US" dirty="0" smtClean="0"/>
              <a:t> </a:t>
            </a:r>
            <a:r>
              <a:rPr lang="en-US" dirty="0" err="1" smtClean="0"/>
              <a:t>düşüşü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BM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Konseyi</a:t>
            </a:r>
            <a:r>
              <a:rPr lang="en-US" dirty="0" smtClean="0"/>
              <a:t> 242 </a:t>
            </a:r>
            <a:r>
              <a:rPr lang="en-US" dirty="0" err="1" smtClean="0"/>
              <a:t>sayılı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859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ARAP-İSRAİL SAVAŞLARI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-1973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Taraflar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BM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Konseyi</a:t>
            </a:r>
            <a:r>
              <a:rPr lang="en-US" dirty="0" smtClean="0"/>
              <a:t> 338 </a:t>
            </a:r>
            <a:r>
              <a:rPr lang="en-US" dirty="0" err="1" smtClean="0"/>
              <a:t>sayılı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Camp David </a:t>
            </a:r>
            <a:r>
              <a:rPr lang="en-US" dirty="0" err="1" smtClean="0"/>
              <a:t>Antlaşması’na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süreç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131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FİLİSTİN KURTULUŞ ÖRGÜTÜ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-El-</a:t>
            </a:r>
            <a:r>
              <a:rPr lang="en-US" dirty="0" err="1" smtClean="0"/>
              <a:t>Fetih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Kurtuluş</a:t>
            </a:r>
            <a:r>
              <a:rPr lang="en-US" dirty="0" smtClean="0"/>
              <a:t> </a:t>
            </a:r>
            <a:r>
              <a:rPr lang="en-US" dirty="0" err="1" smtClean="0"/>
              <a:t>Örgütü’nün</a:t>
            </a:r>
            <a:r>
              <a:rPr lang="en-US" dirty="0" smtClean="0"/>
              <a:t> </a:t>
            </a:r>
            <a:r>
              <a:rPr lang="en-US" dirty="0" err="1" smtClean="0"/>
              <a:t>kuruluşu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areketleri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Mısır</a:t>
            </a:r>
            <a:r>
              <a:rPr lang="en-US" dirty="0" smtClean="0"/>
              <a:t>/</a:t>
            </a:r>
            <a:r>
              <a:rPr lang="en-US" dirty="0" err="1" smtClean="0"/>
              <a:t>Nasır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Yaser</a:t>
            </a:r>
            <a:r>
              <a:rPr lang="en-US" dirty="0" smtClean="0"/>
              <a:t> </a:t>
            </a:r>
            <a:r>
              <a:rPr lang="en-US" dirty="0" err="1" smtClean="0"/>
              <a:t>Arafat’ın</a:t>
            </a:r>
            <a:r>
              <a:rPr lang="en-US" dirty="0" smtClean="0"/>
              <a:t> </a:t>
            </a:r>
            <a:r>
              <a:rPr lang="en-US" dirty="0" err="1" smtClean="0"/>
              <a:t>liderliği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-1970’ler </a:t>
            </a:r>
            <a:r>
              <a:rPr lang="en-US" dirty="0" err="1" smtClean="0"/>
              <a:t>ve</a:t>
            </a:r>
            <a:r>
              <a:rPr lang="en-US" dirty="0" smtClean="0"/>
              <a:t> 1980’lerde FKÖ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İsrail</a:t>
            </a:r>
            <a:r>
              <a:rPr lang="en-US" dirty="0" smtClean="0"/>
              <a:t> </a:t>
            </a:r>
            <a:r>
              <a:rPr lang="en-US" dirty="0" err="1" smtClean="0"/>
              <a:t>baskısı</a:t>
            </a:r>
            <a:r>
              <a:rPr lang="en-US" dirty="0" smtClean="0"/>
              <a:t>: </a:t>
            </a:r>
            <a:r>
              <a:rPr lang="en-US" dirty="0" err="1" smtClean="0"/>
              <a:t>Ürdün’de</a:t>
            </a:r>
            <a:r>
              <a:rPr lang="en-US" dirty="0" smtClean="0"/>
              <a:t> Kara </a:t>
            </a:r>
            <a:r>
              <a:rPr lang="en-US" dirty="0" err="1" smtClean="0"/>
              <a:t>Eylül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Sabra-</a:t>
            </a:r>
            <a:r>
              <a:rPr lang="en-US" dirty="0" err="1" smtClean="0"/>
              <a:t>Şatilla</a:t>
            </a:r>
            <a:r>
              <a:rPr lang="en-US" dirty="0" smtClean="0"/>
              <a:t> </a:t>
            </a:r>
            <a:r>
              <a:rPr lang="en-US" dirty="0" err="1" smtClean="0"/>
              <a:t>katliamları</a:t>
            </a: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8182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279</TotalTime>
  <Words>250</Words>
  <Application>Microsoft Macintosh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BÖLGESEL POLİTİKA: ORTADOĞU (Bahar 2019-2020)</vt:lpstr>
      <vt:lpstr>FİLİSTİN-İSRAİL SORUNUNUN DOĞUŞU</vt:lpstr>
      <vt:lpstr>FİLİSTİN-İSRAİL SORUNUNUN DOĞUŞU</vt:lpstr>
      <vt:lpstr>ARAP-İSRAİL SAVAŞLARI</vt:lpstr>
      <vt:lpstr>ARAP-İSRAİL SAVAŞLARI</vt:lpstr>
      <vt:lpstr>ARAP-İSRAİL SAVAŞLARI</vt:lpstr>
      <vt:lpstr>FİLİSTİN KURTULUŞ ÖRGÜTÜ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65</cp:revision>
  <dcterms:created xsi:type="dcterms:W3CDTF">2019-01-06T22:25:16Z</dcterms:created>
  <dcterms:modified xsi:type="dcterms:W3CDTF">2019-09-22T18:47:55Z</dcterms:modified>
</cp:coreProperties>
</file>