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9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860032" y="2741724"/>
            <a:ext cx="3313355" cy="1702160"/>
          </a:xfrm>
        </p:spPr>
        <p:txBody>
          <a:bodyPr/>
          <a:lstStyle/>
          <a:p>
            <a:r>
              <a:rPr lang="tr-TR" dirty="0" smtClean="0"/>
              <a:t>Empati Gelişimi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Aysel Köksal Akyol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8688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Empati, üzerinde sıklıkla durulan ve araştırmalar yapılan önemli bir kavramdır. </a:t>
            </a:r>
          </a:p>
        </p:txBody>
      </p:sp>
    </p:spTree>
    <p:extLst>
      <p:ext uri="{BB962C8B-B14F-4D97-AF65-F5344CB8AC3E}">
        <p14:creationId xmlns:p14="http://schemas.microsoft.com/office/powerpoint/2010/main" val="3664634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Empatinin gelişimi üzerinde </a:t>
            </a:r>
            <a:r>
              <a:rPr lang="tr-TR" dirty="0" err="1"/>
              <a:t>Hoffman’ın</a:t>
            </a:r>
            <a:r>
              <a:rPr lang="tr-TR" dirty="0"/>
              <a:t> çalışmaları olmuştur. </a:t>
            </a:r>
            <a:r>
              <a:rPr lang="tr-TR" dirty="0" err="1"/>
              <a:t>Hoffman</a:t>
            </a:r>
            <a:r>
              <a:rPr lang="tr-TR" dirty="0"/>
              <a:t> empatinin gelişim aşamalarını üzüntü reaksiyonu, bireyin sürekliliği, rol alma ve empati olmak üzere dört grupta toplamıştır. </a:t>
            </a:r>
          </a:p>
        </p:txBody>
      </p:sp>
    </p:spTree>
    <p:extLst>
      <p:ext uri="{BB962C8B-B14F-4D97-AF65-F5344CB8AC3E}">
        <p14:creationId xmlns:p14="http://schemas.microsoft.com/office/powerpoint/2010/main" val="3886864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Piaget’in</a:t>
            </a:r>
            <a:r>
              <a:rPr lang="tr-TR" dirty="0"/>
              <a:t> bilişsel gelişim aşamaları olan duyu-motor, işlem öncesi, somut işlemler ve soyut işlemler dönemlerinden her biri </a:t>
            </a:r>
            <a:r>
              <a:rPr lang="tr-TR" dirty="0" err="1"/>
              <a:t>Hoffman’ın</a:t>
            </a:r>
            <a:r>
              <a:rPr lang="tr-TR" dirty="0"/>
              <a:t> empati gelişim aşamalarına denk gelmektedir. Empati gelişimi ve bilişsel gelişim birden bire olmamakta, yıllar ilerledikçe gelişmektedir.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172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HOFFMAN’IN EMPATİ GELİŞİM AŞAMALARI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</a:t>
            </a:r>
            <a:r>
              <a:rPr lang="en-US" dirty="0" err="1" smtClean="0"/>
              <a:t>ıkıntı</a:t>
            </a:r>
            <a:r>
              <a:rPr lang="en-US" dirty="0" smtClean="0"/>
              <a:t> </a:t>
            </a:r>
            <a:r>
              <a:rPr lang="en-US" dirty="0" err="1"/>
              <a:t>reaksiyonu</a:t>
            </a:r>
            <a:r>
              <a:rPr lang="en-US" dirty="0"/>
              <a:t> (distress reaction) (0-1 </a:t>
            </a:r>
            <a:r>
              <a:rPr lang="en-US" dirty="0" err="1"/>
              <a:t>yaş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tr-TR" dirty="0" err="1"/>
              <a:t>B</a:t>
            </a:r>
            <a:r>
              <a:rPr lang="en-US" dirty="0" err="1" smtClean="0"/>
              <a:t>ireyin</a:t>
            </a:r>
            <a:r>
              <a:rPr lang="en-US" dirty="0" smtClean="0"/>
              <a:t> </a:t>
            </a:r>
            <a:r>
              <a:rPr lang="en-US" dirty="0" err="1"/>
              <a:t>sürekliliği</a:t>
            </a:r>
            <a:r>
              <a:rPr lang="en-US" dirty="0"/>
              <a:t> (person permanence) (1-2 </a:t>
            </a:r>
            <a:r>
              <a:rPr lang="en-US" dirty="0" err="1"/>
              <a:t>yaş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tr-TR" dirty="0" err="1"/>
              <a:t>R</a:t>
            </a:r>
            <a:r>
              <a:rPr lang="en-US" dirty="0" err="1" smtClean="0"/>
              <a:t>ol</a:t>
            </a:r>
            <a:r>
              <a:rPr lang="en-US" dirty="0" smtClean="0"/>
              <a:t> </a:t>
            </a:r>
            <a:r>
              <a:rPr lang="en-US" dirty="0"/>
              <a:t>alma (role taking) (2-10 </a:t>
            </a:r>
            <a:r>
              <a:rPr lang="en-US" dirty="0" err="1"/>
              <a:t>yaş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tr-TR" dirty="0" err="1"/>
              <a:t>E</a:t>
            </a:r>
            <a:r>
              <a:rPr lang="en-US" dirty="0" err="1" smtClean="0"/>
              <a:t>mpati</a:t>
            </a:r>
            <a:r>
              <a:rPr lang="en-US" dirty="0" smtClean="0"/>
              <a:t> </a:t>
            </a:r>
            <a:r>
              <a:rPr lang="en-US" dirty="0"/>
              <a:t>(comprehensive empathy) ( (10 </a:t>
            </a:r>
            <a:r>
              <a:rPr lang="en-US" dirty="0" err="1"/>
              <a:t>yaş-yetişkin</a:t>
            </a:r>
            <a:r>
              <a:rPr lang="en-US" dirty="0"/>
              <a:t>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2550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Köksal Akyol, A</a:t>
            </a:r>
            <a:r>
              <a:rPr lang="tr-TR" dirty="0" smtClean="0"/>
              <a:t>., </a:t>
            </a:r>
            <a:r>
              <a:rPr lang="tr-TR" dirty="0"/>
              <a:t>Körükçü, Ö. (2004). Çocuklarda empati gelişimi ve bilişsel gelişimin incelenmesi. OMEP Dünya Konsey Toplantısı ve </a:t>
            </a:r>
            <a:r>
              <a:rPr lang="tr-TR"/>
              <a:t>Konferansı </a:t>
            </a:r>
            <a:r>
              <a:rPr lang="tr-TR" smtClean="0"/>
              <a:t>(s.149-165</a:t>
            </a:r>
            <a:r>
              <a:rPr lang="tr-TR" dirty="0"/>
              <a:t>). İstanbul: Ya-</a:t>
            </a:r>
            <a:r>
              <a:rPr lang="tr-TR" dirty="0" err="1"/>
              <a:t>Pa</a:t>
            </a:r>
            <a:r>
              <a:rPr lang="tr-TR" dirty="0"/>
              <a:t> Yayınları.</a:t>
            </a:r>
          </a:p>
        </p:txBody>
      </p:sp>
    </p:spTree>
    <p:extLst>
      <p:ext uri="{BB962C8B-B14F-4D97-AF65-F5344CB8AC3E}">
        <p14:creationId xmlns:p14="http://schemas.microsoft.com/office/powerpoint/2010/main" val="23377140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</TotalTime>
  <Words>169</Words>
  <Application>Microsoft Office PowerPoint</Application>
  <PresentationFormat>Ekran Gösterisi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Century Gothic</vt:lpstr>
      <vt:lpstr>Wingdings 2</vt:lpstr>
      <vt:lpstr>Austin</vt:lpstr>
      <vt:lpstr>Empati Gelişimi</vt:lpstr>
      <vt:lpstr>PowerPoint Sunusu</vt:lpstr>
      <vt:lpstr>PowerPoint Sunusu</vt:lpstr>
      <vt:lpstr>PowerPoint Sunusu</vt:lpstr>
      <vt:lpstr>HOFFMAN’IN EMPATİ GELİŞİM AŞAMALARI </vt:lpstr>
      <vt:lpstr>Kaynak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Empati Gelişimi</dc:title>
  <dc:creator>AYÇA</dc:creator>
  <cp:lastModifiedBy>user</cp:lastModifiedBy>
  <cp:revision>3</cp:revision>
  <dcterms:created xsi:type="dcterms:W3CDTF">2021-03-14T23:14:29Z</dcterms:created>
  <dcterms:modified xsi:type="dcterms:W3CDTF">2021-03-15T22:17:07Z</dcterms:modified>
</cp:coreProperties>
</file>