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Hafta 8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C00000"/>
                </a:solidFill>
              </a:rPr>
              <a:t>İçeriye bağımsız </a:t>
            </a:r>
            <a:r>
              <a:rPr lang="tr-TR" sz="3600" dirty="0" err="1" smtClean="0">
                <a:solidFill>
                  <a:srgbClr val="C00000"/>
                </a:solidFill>
              </a:rPr>
              <a:t>grammerler</a:t>
            </a:r>
            <a:r>
              <a:rPr lang="tr-TR" sz="3600" dirty="0" smtClean="0">
                <a:solidFill>
                  <a:srgbClr val="C00000"/>
                </a:solidFill>
              </a:rPr>
              <a:t> ve diller</a:t>
            </a:r>
            <a:endParaRPr lang="tr-TR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58575" cy="821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8"/>
            <a:ext cx="1045845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0" cy="721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87150" cy="774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1963"/>
            <a:ext cx="114014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63200" cy="832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01425" cy="821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01400" cy="772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72825" cy="805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96675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0260632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0142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58525" cy="77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96700" cy="79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0375" cy="821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688"/>
            <a:ext cx="114585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63325" cy="773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</Words>
  <Application>Microsoft Office PowerPoint</Application>
  <PresentationFormat>Ekran Gösterisi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Hafta 8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8 </dc:title>
  <dc:creator>frk</dc:creator>
  <cp:lastModifiedBy>frk</cp:lastModifiedBy>
  <cp:revision>3</cp:revision>
  <dcterms:created xsi:type="dcterms:W3CDTF">2017-03-10T08:27:31Z</dcterms:created>
  <dcterms:modified xsi:type="dcterms:W3CDTF">2017-03-10T08:47:06Z</dcterms:modified>
</cp:coreProperties>
</file>