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22927D-F7CA-4129-AB70-595388EBC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3A044C6-0182-499E-A519-860D1F37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3917-1F89-40B0-B499-A111FCBE0054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DB59538-F80B-4AB3-B30C-D1EBE8878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C204248-B94D-47CF-8D8F-B333051A6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585D-571D-407E-B2B3-88F535611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663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78091E-86D7-410A-82B8-A397DD842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6DC6463-AB16-4FC2-BFD6-3BEB293C6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8EE52F-C419-40EE-BF60-F53AD946AF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93917-1F89-40B0-B499-A111FCBE0054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261723-5E89-49C2-93DD-6085596F4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7DB41A-B269-4352-BE8D-BAEFBFE82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A585D-571D-407E-B2B3-88F535611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15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0389E58-4B88-4C9B-824B-EAFD5B569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İSTATİSTİK</a:t>
            </a:r>
            <a:endParaRPr lang="tr-TR" sz="66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E7025E9-DEE0-482F-9B8B-0E4076B2C3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00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CDD97D0-7C9C-488B-ACC3-865B471C6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7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RİP</a:t>
            </a:r>
            <a:endParaRPr lang="tr-TR" sz="27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C7034BB-C7E6-40C3-81DC-59F39D7BE5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70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600DF58-7F56-478A-83D0-112AD790F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RİP</a:t>
            </a:r>
            <a:endParaRPr lang="tr-TR" sz="32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3301B1C-35AA-49D2-87B3-E8B92FB440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002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89F6CC8-60E1-49AC-B6D9-31CAE9A76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RİP</a:t>
            </a:r>
            <a:endParaRPr lang="tr-TR" sz="32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701BBB5-3881-45C5-810A-1DAFCC9F29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454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FEA7449-471F-4F0B-AC21-BA4930D44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RİP</a:t>
            </a:r>
            <a:endParaRPr lang="tr-TR" sz="32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FA28424-2D26-4E82-9E44-381092CE6F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84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6A091C3-79D9-43DA-8DFC-E6F4898FA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solidFill>
                  <a:schemeClr val="accent2"/>
                </a:solidFill>
              </a:rPr>
              <a:t>RESMİ İSTATİSTİK DAĞITIM İLKELERİ</a:t>
            </a:r>
            <a:endParaRPr lang="tr-TR" sz="3200" b="1" dirty="0">
              <a:solidFill>
                <a:schemeClr val="accent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AB81506-A947-495F-B740-B7CFB93EE2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56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3D000B4-C529-4C15-AC11-111E9C723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solidFill>
                  <a:schemeClr val="accent2"/>
                </a:solidFill>
              </a:rPr>
              <a:t>RESMİ İSTATİSTİK DAĞITIM İLKELERİ</a:t>
            </a:r>
            <a:endParaRPr lang="tr-TR" sz="32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1C2BF42-5D22-4FA8-A7C7-F26F9E9946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90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E1419CB-BDAE-4F62-8B57-896EA3E08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solidFill>
                  <a:schemeClr val="accent2"/>
                </a:solidFill>
              </a:rPr>
              <a:t>RESMİ İSTATİSTİK DAĞITIM İLKELERİ</a:t>
            </a:r>
            <a:endParaRPr lang="tr-TR" sz="32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6DDAC62-112D-4130-9A28-4E10A431FE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02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2D213B4-CAE6-43A6-936D-66F0AD93F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solidFill>
                  <a:schemeClr val="accent2"/>
                </a:solidFill>
              </a:rPr>
              <a:t>RESMİ İSTATİSTİK DAĞITIM İLKELERİ</a:t>
            </a:r>
            <a:endParaRPr lang="tr-TR" sz="32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9D1D6C0-5B75-4840-B1A3-97E943354D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797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0C10567-EE69-4B63-9B3F-2A43E84AD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solidFill>
                  <a:schemeClr val="accent2"/>
                </a:solidFill>
              </a:rPr>
              <a:t>RESMİ İSTATİSTİK DAĞITIM İLKELERİ</a:t>
            </a:r>
            <a:endParaRPr lang="tr-TR" sz="32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5B0C20D-93F5-453B-B844-C44B75560D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951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4A3DBCC-4640-4036-81BE-E649647B1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solidFill>
                  <a:schemeClr val="accent2"/>
                </a:solidFill>
              </a:rPr>
              <a:t>RESMİ İSTATİSTİK DAĞITIM İLKELERİ</a:t>
            </a:r>
            <a:endParaRPr lang="tr-TR" sz="32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58FB963-4BEB-4CEE-9FDF-92A9D0208C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1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A14B41B-5F9F-4FE1-9230-EB57DF3C7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tr-TR" sz="27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RESMİ İSTATİSTİKLER</a:t>
            </a:r>
            <a:endParaRPr lang="tr-TR" sz="27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114CE92-E620-43C8-9EB2-18BAB1D0C6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70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D222515-21A1-4E9E-B53A-6EEBF9AD3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solidFill>
                  <a:schemeClr val="accent2"/>
                </a:solidFill>
              </a:rPr>
              <a:t>RİP</a:t>
            </a:r>
            <a:endParaRPr lang="tr-TR" sz="32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84CA7C3-AEEB-4B8B-A878-5AD0FD633B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94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A972F92-A27C-4989-8AA0-74F80675D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solidFill>
                  <a:schemeClr val="accent2"/>
                </a:solidFill>
              </a:rPr>
              <a:t>RİP</a:t>
            </a:r>
            <a:endParaRPr lang="tr-TR" sz="32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A3C10B4-34FD-45B3-9BF2-77D8D01AB6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060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C250732-FCBD-48EE-B6C9-1F11B5FCD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solidFill>
                  <a:schemeClr val="accent2"/>
                </a:solidFill>
              </a:rPr>
              <a:t>TİK</a:t>
            </a:r>
            <a:endParaRPr lang="tr-TR" sz="32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DFA4945-8968-42E1-A30B-7B0E10B3D6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03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DB9F1C8-9929-49EE-B5D9-A1BD17117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7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RESMİ İSTATİSTİKLER</a:t>
            </a:r>
            <a:endParaRPr lang="tr-TR" sz="27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81AC05F-A4BC-43AC-84C7-4A614ECA79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54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6DA607B-FB79-471E-AB16-30B1077EE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7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RESMİ İSTATİSTİKLER</a:t>
            </a:r>
            <a:endParaRPr lang="tr-TR" sz="27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9D9CF40-D38C-4F0E-937F-455000D94B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95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D491379-3821-4241-BCDF-43F0E3160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7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RESMİ İSTATİSTİKLER</a:t>
            </a:r>
            <a:endParaRPr lang="tr-TR" sz="27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858B8C4-FD84-4F42-9D0D-E47DC76D25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49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CE77440-409A-45A5-B45D-6380C1AC3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7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RİP</a:t>
            </a:r>
            <a:endParaRPr lang="tr-TR" sz="27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D76E52-9AF4-46AC-9301-F01AF52949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36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B2279C1-9E63-4CF2-8720-4502DC503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7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RİP</a:t>
            </a:r>
            <a:endParaRPr lang="tr-TR" sz="27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8DD06ED-FED1-4474-B279-05197ECBB5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19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B207306-CB9E-4404-A094-1E6D054B6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7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RİP</a:t>
            </a:r>
            <a:endParaRPr lang="tr-TR" sz="27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3C17C66-2B42-4076-9DD0-0D4868FFCB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567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79DDB4B-EF54-4A7C-B44C-D0E81302D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7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RİP</a:t>
            </a:r>
            <a:endParaRPr lang="tr-TR" sz="27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E263727-4FCB-429D-A266-19B47D0EED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30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Geniş ekran</PresentationFormat>
  <Paragraphs>22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Teması</vt:lpstr>
      <vt:lpstr>İSTATİSTİK</vt:lpstr>
      <vt:lpstr>RESMİ İSTATİSTİKLER</vt:lpstr>
      <vt:lpstr>RESMİ İSTATİSTİKLER</vt:lpstr>
      <vt:lpstr>RESMİ İSTATİSTİKLER</vt:lpstr>
      <vt:lpstr>RESMİ İSTATİSTİKLER</vt:lpstr>
      <vt:lpstr>RİP</vt:lpstr>
      <vt:lpstr>RİP</vt:lpstr>
      <vt:lpstr>RİP</vt:lpstr>
      <vt:lpstr>RİP</vt:lpstr>
      <vt:lpstr>RİP</vt:lpstr>
      <vt:lpstr>RİP</vt:lpstr>
      <vt:lpstr>RİP</vt:lpstr>
      <vt:lpstr>RİP</vt:lpstr>
      <vt:lpstr>RESMİ İSTATİSTİK DAĞITIM İLKELERİ</vt:lpstr>
      <vt:lpstr>RESMİ İSTATİSTİK DAĞITIM İLKELERİ</vt:lpstr>
      <vt:lpstr>RESMİ İSTATİSTİK DAĞITIM İLKELERİ</vt:lpstr>
      <vt:lpstr>RESMİ İSTATİSTİK DAĞITIM İLKELERİ</vt:lpstr>
      <vt:lpstr>RESMİ İSTATİSTİK DAĞITIM İLKELERİ</vt:lpstr>
      <vt:lpstr>RESMİ İSTATİSTİK DAĞITIM İLKELERİ</vt:lpstr>
      <vt:lpstr>RİP</vt:lpstr>
      <vt:lpstr>RİP</vt:lpstr>
      <vt:lpstr>TİK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hüseyin k.erdem</dc:creator>
  <cp:lastModifiedBy>hüseyin k.erdem</cp:lastModifiedBy>
  <cp:revision>1</cp:revision>
  <dcterms:created xsi:type="dcterms:W3CDTF">2021-02-10T20:37:15Z</dcterms:created>
  <dcterms:modified xsi:type="dcterms:W3CDTF">2021-02-10T20:37:15Z</dcterms:modified>
</cp:coreProperties>
</file>