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2927D-F7CA-4129-AB70-595388EB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A044C6-0182-499E-A519-860D1F37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3917-1F89-40B0-B499-A111FCBE0054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B59538-F80B-4AB3-B30C-D1EBE887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204248-B94D-47CF-8D8F-B333051A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585D-571D-407E-B2B3-88F5356117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6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78091E-86D7-410A-82B8-A397DD84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DC6463-AB16-4FC2-BFD6-3BEB293C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8EE52F-C419-40EE-BF60-F53AD946A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3917-1F89-40B0-B499-A111FCBE0054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261723-5E89-49C2-93DD-6085596F4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7DB41A-B269-4352-BE8D-BAEFBFE82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585D-571D-407E-B2B3-88F5356117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1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0389E58-4B88-4C9B-824B-EAFD5B56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İSTATİSTİK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7025E9-DEE0-482F-9B8B-0E4076B2C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CDD97D0-7C9C-488B-ACC3-865B471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C7034BB-C7E6-40C3-81DC-59F39D7BE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00DF58-7F56-478A-83D0-112AD790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301B1C-35AA-49D2-87B3-E8B92FB44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89F6CC8-60E1-49AC-B6D9-31CAE9A7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701BBB5-3881-45C5-810A-1DAFCC9F2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FEA7449-471F-4F0B-AC21-BA4930D4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A28424-2D26-4E82-9E44-381092CE6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6A091C3-79D9-43DA-8DFC-E6F4898F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solidFill>
                <a:schemeClr val="accent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AB81506-A947-495F-B740-B7CFB93EE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3D000B4-C529-4C15-AC11-111E9C72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1C2BF42-5D22-4FA8-A7C7-F26F9E994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9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E1419CB-BDAE-4F62-8B57-896EA3E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DDAC62-112D-4130-9A28-4E10A431F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0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2D213B4-CAE6-43A6-936D-66F0AD93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D1D6C0-5B75-4840-B1A3-97E943354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0C10567-EE69-4B63-9B3F-2A43E84A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B0C20D-93F5-453B-B844-C44B75560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4A3DBCC-4640-4036-81BE-E649647B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RESMİ İSTATİSTİK DAĞITIM İLKELERİ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8FB963-4BEB-4CEE-9FDF-92A9D0208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A14B41B-5F9F-4FE1-9230-EB57DF3C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RESMİ İSTATİSTİKLER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14CE92-E620-43C8-9EB2-18BAB1D0C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D222515-21A1-4E9E-B53A-6EEBF9AD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RİP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4CA7C3-AEEB-4B8B-A878-5AD0FD633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A972F92-A27C-4989-8AA0-74F80675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RİP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3C10B4-34FD-45B3-9BF2-77D8D01AB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C250732-FCBD-48EE-B6C9-1F11B5FC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solidFill>
                  <a:schemeClr val="accent2"/>
                </a:solidFill>
              </a:rPr>
              <a:t>TİK</a:t>
            </a:r>
            <a:endParaRPr lang="tr-T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DFA4945-8968-42E1-A30B-7B0E10B3D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DB9F1C8-9929-49EE-B5D9-A1BD1711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RESMİ İSTATİSTİKLER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1AC05F-A4BC-43AC-84C7-4A614ECA7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6DA607B-FB79-471E-AB16-30B1077E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RESMİ İSTATİSTİKLER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D9CF40-D38C-4F0E-937F-455000D94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D491379-3821-4241-BCDF-43F0E316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RESMİ İSTATİSTİKLER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58B8C4-FD84-4F42-9D0D-E47DC76D2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CE77440-409A-45A5-B45D-6380C1AC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D76E52-9AF4-46AC-9301-F01AF5294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B2279C1-9E63-4CF2-8720-4502DC50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8DD06ED-FED1-4474-B279-05197ECBB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B207306-CB9E-4404-A094-1E6D054B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C17C66-2B42-4076-9DD0-0D4868FFC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6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79DDB4B-EF54-4A7C-B44C-D0E81302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7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RİP</a:t>
            </a:r>
            <a:endParaRPr lang="tr-TR" sz="2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263727-4FCB-429D-A266-19B47D0EE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Geniş ekran</PresentationFormat>
  <Paragraphs>22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İSTATİSTİK</vt:lpstr>
      <vt:lpstr>RESMİ İSTATİSTİKLER</vt:lpstr>
      <vt:lpstr>RESMİ İSTATİSTİKLER</vt:lpstr>
      <vt:lpstr>RESMİ İSTATİSTİKLER</vt:lpstr>
      <vt:lpstr>RESMİ İSTATİSTİKLER</vt:lpstr>
      <vt:lpstr>RİP</vt:lpstr>
      <vt:lpstr>RİP</vt:lpstr>
      <vt:lpstr>RİP</vt:lpstr>
      <vt:lpstr>RİP</vt:lpstr>
      <vt:lpstr>RİP</vt:lpstr>
      <vt:lpstr>RİP</vt:lpstr>
      <vt:lpstr>RİP</vt:lpstr>
      <vt:lpstr>RİP</vt:lpstr>
      <vt:lpstr>RESMİ İSTATİSTİK DAĞITIM İLKELERİ</vt:lpstr>
      <vt:lpstr>RESMİ İSTATİSTİK DAĞITIM İLKELERİ</vt:lpstr>
      <vt:lpstr>RESMİ İSTATİSTİK DAĞITIM İLKELERİ</vt:lpstr>
      <vt:lpstr>RESMİ İSTATİSTİK DAĞITIM İLKELERİ</vt:lpstr>
      <vt:lpstr>RESMİ İSTATİSTİK DAĞITIM İLKELERİ</vt:lpstr>
      <vt:lpstr>RESMİ İSTATİSTİK DAĞITIM İLKELERİ</vt:lpstr>
      <vt:lpstr>RİP</vt:lpstr>
      <vt:lpstr>RİP</vt:lpstr>
      <vt:lpstr>TİK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İSTATİSTİK</dc:title>
  <dc:creator>hüseyin k.erdem</dc:creator>
  <cp:lastModifiedBy>hüseyin k.erdem</cp:lastModifiedBy>
  <cp:revision>1</cp:revision>
  <dcterms:created xsi:type="dcterms:W3CDTF">2021-02-10T20:37:15Z</dcterms:created>
  <dcterms:modified xsi:type="dcterms:W3CDTF">2021-02-10T20:37:15Z</dcterms:modified>
</cp:coreProperties>
</file>