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56" r:id="rId2"/>
    <p:sldId id="257" r:id="rId3"/>
    <p:sldId id="259" r:id="rId4"/>
    <p:sldId id="260" r:id="rId5"/>
    <p:sldId id="258" r:id="rId6"/>
    <p:sldId id="261" r:id="rId7"/>
    <p:sldId id="264" r:id="rId8"/>
    <p:sldId id="262" r:id="rId9"/>
    <p:sldId id="284" r:id="rId10"/>
    <p:sldId id="267" r:id="rId11"/>
    <p:sldId id="266" r:id="rId12"/>
    <p:sldId id="268" r:id="rId13"/>
    <p:sldId id="270" r:id="rId14"/>
    <p:sldId id="271" r:id="rId15"/>
    <p:sldId id="272" r:id="rId16"/>
    <p:sldId id="269" r:id="rId17"/>
    <p:sldId id="273" r:id="rId18"/>
    <p:sldId id="274" r:id="rId19"/>
    <p:sldId id="282" r:id="rId20"/>
    <p:sldId id="287" r:id="rId21"/>
    <p:sldId id="283" r:id="rId22"/>
    <p:sldId id="286" r:id="rId23"/>
    <p:sldId id="288" r:id="rId24"/>
    <p:sldId id="276" r:id="rId25"/>
    <p:sldId id="277" r:id="rId26"/>
    <p:sldId id="278" r:id="rId27"/>
    <p:sldId id="279" r:id="rId28"/>
    <p:sldId id="280" r:id="rId29"/>
    <p:sldId id="281" r:id="rId30"/>
    <p:sldId id="289" r:id="rId31"/>
    <p:sldId id="290" r:id="rId32"/>
    <p:sldId id="291" r:id="rId33"/>
    <p:sldId id="292" r:id="rId34"/>
    <p:sldId id="294" r:id="rId35"/>
    <p:sldId id="293" r:id="rId36"/>
    <p:sldId id="295" r:id="rId37"/>
    <p:sldId id="314" r:id="rId38"/>
    <p:sldId id="296" r:id="rId39"/>
    <p:sldId id="298" r:id="rId40"/>
    <p:sldId id="313" r:id="rId41"/>
    <p:sldId id="297" r:id="rId42"/>
    <p:sldId id="299" r:id="rId43"/>
    <p:sldId id="302" r:id="rId44"/>
    <p:sldId id="304" r:id="rId45"/>
    <p:sldId id="301" r:id="rId46"/>
    <p:sldId id="300" r:id="rId47"/>
    <p:sldId id="303" r:id="rId48"/>
    <p:sldId id="305" r:id="rId49"/>
    <p:sldId id="306" r:id="rId50"/>
    <p:sldId id="307" r:id="rId51"/>
    <p:sldId id="312" r:id="rId52"/>
    <p:sldId id="308" r:id="rId53"/>
    <p:sldId id="310" r:id="rId54"/>
    <p:sldId id="311" r:id="rId55"/>
    <p:sldId id="315" r:id="rId56"/>
    <p:sldId id="316" r:id="rId57"/>
    <p:sldId id="317" r:id="rId58"/>
    <p:sldId id="318" r:id="rId59"/>
    <p:sldId id="319" r:id="rId60"/>
    <p:sldId id="320" r:id="rId61"/>
    <p:sldId id="321" r:id="rId6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-112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notesMaster" Target="notesMasters/notesMaster1.xml"/><Relationship Id="rId64" Type="http://schemas.openxmlformats.org/officeDocument/2006/relationships/printerSettings" Target="printerSettings/printerSettings1.bin"/><Relationship Id="rId65" Type="http://schemas.openxmlformats.org/officeDocument/2006/relationships/presProps" Target="presProps.xml"/><Relationship Id="rId66" Type="http://schemas.openxmlformats.org/officeDocument/2006/relationships/viewProps" Target="viewProps.xml"/><Relationship Id="rId67" Type="http://schemas.openxmlformats.org/officeDocument/2006/relationships/theme" Target="theme/theme1.xml"/><Relationship Id="rId68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FDBD45-7BEB-6147-A0DF-B897646652F9}" type="datetimeFigureOut">
              <a:rPr lang="en-US" smtClean="0"/>
              <a:t>3/2/16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62062-F897-A84C-81E1-6A3B31ADF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119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kompozisyon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2062-F897-A84C-81E1-6A3B31ADFC5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9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3/2/16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9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0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1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2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3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4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5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6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8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9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0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1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2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3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4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5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6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8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9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0.gi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1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2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3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4.jp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45.jp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46.jp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47.jp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48.jp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49.jp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50.jp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51.jp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52.jp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53.jp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54.jp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55.jp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Kompozisyon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G</a:t>
            </a:r>
            <a:r>
              <a:rPr lang="en-US" dirty="0" err="1" smtClean="0"/>
              <a:t>rafik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75617" y="3624638"/>
            <a:ext cx="62895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latin typeface="Helvetica"/>
                <a:cs typeface="Helvetica"/>
              </a:rPr>
              <a:t>Üçler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kuralı</a:t>
            </a:r>
            <a:r>
              <a:rPr lang="en-US" dirty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altın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oran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bakış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boşluğu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baş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boşluğu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çerçeve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çerçeve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içi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çerçeve</a:t>
            </a:r>
            <a:r>
              <a:rPr lang="en-US" dirty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çizgiler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eğriler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üçgenler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sadelik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tekrarlar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negatif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alan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doğal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ışık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yapay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ışık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chiaroscura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rembrandt</a:t>
            </a:r>
            <a:r>
              <a:rPr lang="en-US" dirty="0" smtClean="0">
                <a:latin typeface="Helvetica"/>
                <a:cs typeface="Helvetica"/>
              </a:rPr>
              <a:t> low –key high-key </a:t>
            </a:r>
            <a:r>
              <a:rPr lang="en-US" dirty="0" err="1" smtClean="0">
                <a:latin typeface="Helvetica"/>
                <a:cs typeface="Helvetica"/>
              </a:rPr>
              <a:t>kontrast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renk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perspektif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zaman</a:t>
            </a:r>
            <a:r>
              <a:rPr lang="en-US" dirty="0" smtClean="0">
                <a:latin typeface="Helvetica"/>
                <a:cs typeface="Helvetica"/>
              </a:rPr>
              <a:t> </a:t>
            </a:r>
            <a:r>
              <a:rPr lang="en-US" dirty="0" err="1" smtClean="0">
                <a:latin typeface="Helvetica"/>
                <a:cs typeface="Helvetica"/>
              </a:rPr>
              <a:t>mutlak</a:t>
            </a:r>
            <a:r>
              <a:rPr lang="en-US" dirty="0" smtClean="0">
                <a:latin typeface="Helvetica"/>
                <a:cs typeface="Helvetica"/>
              </a:rPr>
              <a:t> an</a:t>
            </a:r>
            <a:endParaRPr lang="en-US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314948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83978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Altın</a:t>
            </a:r>
            <a:r>
              <a:rPr lang="en-US" sz="2400" dirty="0" smtClean="0"/>
              <a:t> </a:t>
            </a:r>
            <a:r>
              <a:rPr lang="en-US" sz="2400" dirty="0" err="1" smtClean="0"/>
              <a:t>oran</a:t>
            </a:r>
            <a:r>
              <a:rPr lang="en-US" sz="2400" dirty="0" smtClean="0"/>
              <a:t> / </a:t>
            </a:r>
            <a:r>
              <a:rPr lang="en-US" sz="2400" dirty="0" err="1" smtClean="0"/>
              <a:t>üçler</a:t>
            </a:r>
            <a:r>
              <a:rPr lang="en-US" sz="2400" dirty="0" smtClean="0"/>
              <a:t> </a:t>
            </a:r>
            <a:r>
              <a:rPr lang="en-US" sz="2400" dirty="0" err="1" smtClean="0"/>
              <a:t>kuralı</a:t>
            </a:r>
            <a:r>
              <a:rPr lang="en-US" sz="2400" dirty="0" smtClean="0"/>
              <a:t> / </a:t>
            </a:r>
            <a:r>
              <a:rPr lang="en-US" sz="2400" dirty="0" err="1" smtClean="0"/>
              <a:t>ilgi</a:t>
            </a:r>
            <a:r>
              <a:rPr lang="en-US" sz="2400" dirty="0" smtClean="0"/>
              <a:t> </a:t>
            </a:r>
            <a:r>
              <a:rPr lang="en-US" sz="2400" dirty="0" err="1" smtClean="0"/>
              <a:t>alanının</a:t>
            </a:r>
            <a:r>
              <a:rPr lang="en-US" sz="2400" dirty="0" smtClean="0"/>
              <a:t> </a:t>
            </a:r>
            <a:r>
              <a:rPr lang="en-US" sz="2400" dirty="0" err="1" smtClean="0"/>
              <a:t>kaçırılması</a:t>
            </a:r>
            <a:endParaRPr lang="en-US" sz="2400" dirty="0"/>
          </a:p>
        </p:txBody>
      </p:sp>
      <p:pic>
        <p:nvPicPr>
          <p:cNvPr id="2" name="Picture 1" descr="altın oran üçler kuralı ilgi alanının kaçırılması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35" y="1076476"/>
            <a:ext cx="8367262" cy="557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218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Kural</a:t>
            </a:r>
            <a:r>
              <a:rPr lang="en-US" sz="2400" dirty="0" smtClean="0"/>
              <a:t> </a:t>
            </a:r>
            <a:r>
              <a:rPr lang="en-US" sz="2400" dirty="0" err="1" smtClean="0"/>
              <a:t>kırılması</a:t>
            </a:r>
            <a:endParaRPr lang="en-US" sz="2400" dirty="0"/>
          </a:p>
        </p:txBody>
      </p:sp>
      <p:pic>
        <p:nvPicPr>
          <p:cNvPr id="3" name="Picture 2" descr="milk 198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84" y="834579"/>
            <a:ext cx="7071724" cy="58782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88476" y="6066526"/>
            <a:ext cx="7906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Milk,</a:t>
            </a:r>
          </a:p>
          <a:p>
            <a:r>
              <a:rPr lang="en-US" dirty="0" smtClean="0"/>
              <a:t>J. Wall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4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Çerçeve</a:t>
            </a:r>
            <a:r>
              <a:rPr lang="en-US" sz="2400" dirty="0" smtClean="0"/>
              <a:t> </a:t>
            </a:r>
            <a:r>
              <a:rPr lang="en-US" sz="2400" dirty="0" err="1" smtClean="0"/>
              <a:t>içinde</a:t>
            </a:r>
            <a:r>
              <a:rPr lang="en-US" sz="2400" dirty="0" smtClean="0"/>
              <a:t> </a:t>
            </a:r>
            <a:r>
              <a:rPr lang="en-US" sz="2400" dirty="0" err="1" smtClean="0"/>
              <a:t>çerçeve</a:t>
            </a:r>
            <a:endParaRPr lang="en-US" sz="2400" dirty="0" smtClean="0"/>
          </a:p>
          <a:p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8188476" y="6066526"/>
            <a:ext cx="7906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Milk,</a:t>
            </a:r>
          </a:p>
          <a:p>
            <a:r>
              <a:rPr lang="en-US" dirty="0" smtClean="0"/>
              <a:t>J. Wall</a:t>
            </a:r>
            <a:endParaRPr lang="en-US" dirty="0"/>
          </a:p>
        </p:txBody>
      </p:sp>
      <p:pic>
        <p:nvPicPr>
          <p:cNvPr id="2" name="Picture 1" descr="stock-photo-6173283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34" y="826851"/>
            <a:ext cx="8683865" cy="578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439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Çerçeve</a:t>
            </a:r>
            <a:r>
              <a:rPr lang="en-US" sz="2400" dirty="0" smtClean="0"/>
              <a:t> </a:t>
            </a:r>
            <a:r>
              <a:rPr lang="en-US" sz="2400" dirty="0" err="1" smtClean="0"/>
              <a:t>içinde</a:t>
            </a:r>
            <a:r>
              <a:rPr lang="en-US" sz="2400" dirty="0" smtClean="0"/>
              <a:t> </a:t>
            </a:r>
            <a:r>
              <a:rPr lang="en-US" sz="2400" dirty="0" err="1" smtClean="0"/>
              <a:t>çerçeve</a:t>
            </a:r>
            <a:endParaRPr lang="en-US" sz="2400" dirty="0" smtClean="0"/>
          </a:p>
          <a:p>
            <a:endParaRPr lang="en-US" sz="2400" dirty="0"/>
          </a:p>
        </p:txBody>
      </p:sp>
      <p:pic>
        <p:nvPicPr>
          <p:cNvPr id="3" name="Picture 2" descr="3463313313_69f6890b2b_z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21" y="1054402"/>
            <a:ext cx="7951348" cy="529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543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Çerçeve</a:t>
            </a:r>
            <a:r>
              <a:rPr lang="en-US" sz="2400" dirty="0" smtClean="0"/>
              <a:t> </a:t>
            </a:r>
            <a:r>
              <a:rPr lang="en-US" sz="2400" dirty="0" err="1" smtClean="0"/>
              <a:t>içinde</a:t>
            </a:r>
            <a:r>
              <a:rPr lang="en-US" sz="2400" dirty="0" smtClean="0"/>
              <a:t> </a:t>
            </a:r>
            <a:r>
              <a:rPr lang="en-US" sz="2400" dirty="0" err="1" smtClean="0"/>
              <a:t>çerçeve</a:t>
            </a:r>
            <a:endParaRPr lang="en-US" sz="2400" dirty="0" smtClean="0"/>
          </a:p>
          <a:p>
            <a:endParaRPr lang="en-US" sz="2400" dirty="0"/>
          </a:p>
        </p:txBody>
      </p:sp>
      <p:pic>
        <p:nvPicPr>
          <p:cNvPr id="2" name="Picture 1" descr="Frame_within_a_frame_composition_photo_ideas_NIK18.zone_5.step_cg3391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68" y="916817"/>
            <a:ext cx="8259150" cy="55241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65450" y="6385429"/>
            <a:ext cx="10567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loše</a:t>
            </a:r>
            <a:r>
              <a:rPr lang="en-US" sz="1200" dirty="0"/>
              <a:t> </a:t>
            </a:r>
            <a:r>
              <a:rPr lang="en-US" sz="1200" dirty="0" err="1"/>
              <a:t>aplikacija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06050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Çizgiler</a:t>
            </a:r>
            <a:r>
              <a:rPr lang="en-US" sz="2400" dirty="0" smtClean="0"/>
              <a:t>, </a:t>
            </a:r>
            <a:r>
              <a:rPr lang="en-US" sz="2400" dirty="0" err="1" smtClean="0"/>
              <a:t>eğriler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486952" y="6429046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Ansel</a:t>
            </a:r>
            <a:r>
              <a:rPr lang="en-US" dirty="0" smtClean="0"/>
              <a:t> </a:t>
            </a:r>
            <a:r>
              <a:rPr lang="en-US" dirty="0"/>
              <a:t>A</a:t>
            </a:r>
            <a:r>
              <a:rPr lang="en-US" dirty="0" smtClean="0"/>
              <a:t>dams</a:t>
            </a:r>
            <a:endParaRPr lang="en-US" dirty="0"/>
          </a:p>
        </p:txBody>
      </p:sp>
      <p:pic>
        <p:nvPicPr>
          <p:cNvPr id="2" name="Picture 1" descr="10_2084448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86" y="895048"/>
            <a:ext cx="8131052" cy="508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583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Çizgiler</a:t>
            </a:r>
            <a:r>
              <a:rPr lang="en-US" sz="2400" dirty="0" smtClean="0"/>
              <a:t>, </a:t>
            </a:r>
            <a:r>
              <a:rPr lang="en-US" sz="2400" dirty="0" err="1" smtClean="0"/>
              <a:t>eğriler</a:t>
            </a:r>
            <a:endParaRPr lang="en-US" sz="2400" dirty="0"/>
          </a:p>
        </p:txBody>
      </p:sp>
      <p:pic>
        <p:nvPicPr>
          <p:cNvPr id="4" name="Picture 3" descr="ansel adams 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48" y="881439"/>
            <a:ext cx="6690404" cy="55598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86952" y="6429046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Ansel</a:t>
            </a:r>
            <a:r>
              <a:rPr lang="en-US" dirty="0" smtClean="0"/>
              <a:t> </a:t>
            </a:r>
            <a:r>
              <a:rPr lang="en-US" dirty="0"/>
              <a:t>A</a:t>
            </a:r>
            <a:r>
              <a:rPr lang="en-US" dirty="0" smtClean="0"/>
              <a:t>dams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439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Çizgiler</a:t>
            </a:r>
            <a:r>
              <a:rPr lang="en-US" sz="2400" dirty="0" smtClean="0"/>
              <a:t>, </a:t>
            </a:r>
            <a:r>
              <a:rPr lang="en-US" sz="2400" dirty="0" err="1" smtClean="0"/>
              <a:t>eğriler</a:t>
            </a:r>
            <a:endParaRPr lang="en-US" sz="2400" dirty="0"/>
          </a:p>
        </p:txBody>
      </p:sp>
      <p:pic>
        <p:nvPicPr>
          <p:cNvPr id="2" name="Picture 1" descr="photoProgramCompBig3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76" y="1019932"/>
            <a:ext cx="7641502" cy="51002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15958" y="6144380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Bakışı</a:t>
            </a:r>
            <a:r>
              <a:rPr lang="en-US" dirty="0"/>
              <a:t> </a:t>
            </a:r>
            <a:r>
              <a:rPr lang="en-US" dirty="0" err="1" smtClean="0"/>
              <a:t>yönlendirmek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5431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Çizgiler</a:t>
            </a:r>
            <a:r>
              <a:rPr lang="en-US" sz="2400" dirty="0" smtClean="0"/>
              <a:t>, </a:t>
            </a:r>
            <a:r>
              <a:rPr lang="en-US" sz="2400" dirty="0" err="1" smtClean="0"/>
              <a:t>eğriler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4915958" y="6144380"/>
            <a:ext cx="3755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Bakışı</a:t>
            </a:r>
            <a:r>
              <a:rPr lang="en-US" dirty="0"/>
              <a:t> </a:t>
            </a:r>
            <a:r>
              <a:rPr lang="en-US" dirty="0" err="1" smtClean="0"/>
              <a:t>yönlendirmek</a:t>
            </a:r>
            <a:r>
              <a:rPr lang="en-US" dirty="0" smtClean="0"/>
              <a:t> / </a:t>
            </a:r>
            <a:r>
              <a:rPr lang="en-US" dirty="0" err="1" smtClean="0"/>
              <a:t>perspektif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/>
          </a:p>
        </p:txBody>
      </p:sp>
      <p:pic>
        <p:nvPicPr>
          <p:cNvPr id="4" name="Picture 3" descr="photoProgramCompBig3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620" y="882952"/>
            <a:ext cx="7882974" cy="5261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7304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Üçgenler</a:t>
            </a:r>
            <a:r>
              <a:rPr lang="en-US" sz="2400" dirty="0" smtClean="0"/>
              <a:t>, </a:t>
            </a:r>
            <a:r>
              <a:rPr lang="en-US" sz="2400" dirty="0" err="1" smtClean="0"/>
              <a:t>negatif</a:t>
            </a:r>
            <a:r>
              <a:rPr lang="en-US" sz="2400" dirty="0" smtClean="0"/>
              <a:t> </a:t>
            </a:r>
            <a:r>
              <a:rPr lang="en-US" sz="2400" dirty="0" err="1" smtClean="0"/>
              <a:t>alan</a:t>
            </a:r>
            <a:endParaRPr lang="en-US" sz="2400" dirty="0"/>
          </a:p>
        </p:txBody>
      </p:sp>
      <p:pic>
        <p:nvPicPr>
          <p:cNvPr id="2" name="Picture 1" descr="3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904" y="758305"/>
            <a:ext cx="5789809" cy="577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264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55523" y="614811"/>
            <a:ext cx="413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1/3 </a:t>
            </a:r>
            <a:r>
              <a:rPr lang="en-US" sz="2400" dirty="0" err="1" smtClean="0"/>
              <a:t>Kuralı</a:t>
            </a:r>
            <a:endParaRPr lang="en-US" sz="2400" dirty="0"/>
          </a:p>
        </p:txBody>
      </p:sp>
      <p:pic>
        <p:nvPicPr>
          <p:cNvPr id="7" name="Picture 6" descr="thirds-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689" y="0"/>
            <a:ext cx="45556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0379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Üçgenler</a:t>
            </a:r>
            <a:r>
              <a:rPr lang="en-US" sz="2400" dirty="0" smtClean="0"/>
              <a:t>, </a:t>
            </a:r>
            <a:r>
              <a:rPr lang="en-US" sz="2400" dirty="0" err="1" smtClean="0"/>
              <a:t>negatif</a:t>
            </a:r>
            <a:r>
              <a:rPr lang="en-US" sz="2400" dirty="0" smtClean="0"/>
              <a:t> </a:t>
            </a:r>
            <a:r>
              <a:rPr lang="en-US" sz="2400" dirty="0" err="1" smtClean="0"/>
              <a:t>alan</a:t>
            </a:r>
            <a:endParaRPr lang="en-US" sz="2400" dirty="0"/>
          </a:p>
        </p:txBody>
      </p:sp>
      <p:pic>
        <p:nvPicPr>
          <p:cNvPr id="2" name="Picture 1" descr="3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904" y="758305"/>
            <a:ext cx="5789809" cy="577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1474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Üçgenler</a:t>
            </a:r>
            <a:r>
              <a:rPr lang="en-US" sz="2400" dirty="0" smtClean="0"/>
              <a:t>, </a:t>
            </a:r>
            <a:r>
              <a:rPr lang="en-US" sz="2400" dirty="0" err="1" smtClean="0"/>
              <a:t>negatif</a:t>
            </a:r>
            <a:r>
              <a:rPr lang="en-US" sz="2400" dirty="0" smtClean="0"/>
              <a:t> </a:t>
            </a:r>
            <a:r>
              <a:rPr lang="en-US" sz="2400" dirty="0" err="1" smtClean="0"/>
              <a:t>alan</a:t>
            </a:r>
            <a:endParaRPr lang="en-US" sz="2400" dirty="0"/>
          </a:p>
        </p:txBody>
      </p:sp>
      <p:pic>
        <p:nvPicPr>
          <p:cNvPr id="3" name="Picture 2" descr="symetry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047" y="723598"/>
            <a:ext cx="6525381" cy="609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139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Üçgenler</a:t>
            </a:r>
            <a:r>
              <a:rPr lang="en-US" sz="2400" dirty="0" smtClean="0"/>
              <a:t>, </a:t>
            </a:r>
            <a:r>
              <a:rPr lang="en-US" sz="2400" dirty="0" err="1" smtClean="0"/>
              <a:t>negatif</a:t>
            </a:r>
            <a:r>
              <a:rPr lang="en-US" sz="2400" dirty="0" smtClean="0"/>
              <a:t> </a:t>
            </a:r>
            <a:r>
              <a:rPr lang="en-US" sz="2400" dirty="0" err="1" smtClean="0"/>
              <a:t>alan</a:t>
            </a:r>
            <a:endParaRPr lang="en-US" sz="2400" dirty="0"/>
          </a:p>
        </p:txBody>
      </p:sp>
      <p:pic>
        <p:nvPicPr>
          <p:cNvPr id="2" name="Picture 1" descr="negative-space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0" y="878727"/>
            <a:ext cx="9089505" cy="532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342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negatif</a:t>
            </a:r>
            <a:r>
              <a:rPr lang="en-US" sz="2400" dirty="0" smtClean="0"/>
              <a:t> </a:t>
            </a:r>
            <a:r>
              <a:rPr lang="en-US" sz="2400" dirty="0" err="1" smtClean="0"/>
              <a:t>alan</a:t>
            </a:r>
            <a:endParaRPr lang="en-US" sz="2400" dirty="0"/>
          </a:p>
        </p:txBody>
      </p:sp>
      <p:pic>
        <p:nvPicPr>
          <p:cNvPr id="2" name="Picture 1" descr="negative-space-trai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63" y="774104"/>
            <a:ext cx="8647388" cy="577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2071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sadelik</a:t>
            </a:r>
            <a:endParaRPr lang="en-US" sz="2400" dirty="0"/>
          </a:p>
        </p:txBody>
      </p:sp>
      <p:pic>
        <p:nvPicPr>
          <p:cNvPr id="2" name="Picture 1" descr="photo-retouching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25" y="774104"/>
            <a:ext cx="7738027" cy="570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5970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Sadelik</a:t>
            </a:r>
            <a:r>
              <a:rPr lang="en-US" sz="2400" dirty="0" smtClean="0"/>
              <a:t>!!!</a:t>
            </a:r>
            <a:endParaRPr lang="en-US" sz="2400" dirty="0"/>
          </a:p>
        </p:txBody>
      </p:sp>
      <p:pic>
        <p:nvPicPr>
          <p:cNvPr id="4" name="Picture 3" descr="darkey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905" y="1098247"/>
            <a:ext cx="7224485" cy="481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8829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Sadelik</a:t>
            </a:r>
            <a:r>
              <a:rPr lang="en-US" sz="2400" dirty="0" smtClean="0"/>
              <a:t>!!!</a:t>
            </a:r>
            <a:endParaRPr lang="en-US" sz="2400" dirty="0"/>
          </a:p>
        </p:txBody>
      </p:sp>
      <p:pic>
        <p:nvPicPr>
          <p:cNvPr id="3" name="Picture 2" descr="woman-red-dres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90" y="969736"/>
            <a:ext cx="7660772" cy="510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6017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Sadelik</a:t>
            </a:r>
            <a:r>
              <a:rPr lang="en-US" sz="2400" dirty="0" smtClean="0"/>
              <a:t>!!!</a:t>
            </a:r>
            <a:endParaRPr lang="en-US" sz="2400" dirty="0"/>
          </a:p>
        </p:txBody>
      </p:sp>
      <p:pic>
        <p:nvPicPr>
          <p:cNvPr id="2" name="Picture 1" descr="orta-refujlerde-yaya-gecidi-duzenlemeleri-5835919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35" y="1454451"/>
            <a:ext cx="8200055" cy="461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819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Sadelik</a:t>
            </a:r>
            <a:r>
              <a:rPr lang="en-US" sz="2400" dirty="0" smtClean="0"/>
              <a:t>!!!</a:t>
            </a:r>
            <a:endParaRPr lang="en-US" sz="2400" dirty="0"/>
          </a:p>
        </p:txBody>
      </p:sp>
      <p:pic>
        <p:nvPicPr>
          <p:cNvPr id="3" name="Picture 2" descr="bvepocnicaadn5h-526x35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56" y="1321405"/>
            <a:ext cx="7454295" cy="496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8474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Sadelik</a:t>
            </a:r>
            <a:r>
              <a:rPr lang="en-US" sz="2400" dirty="0" smtClean="0"/>
              <a:t>!!!</a:t>
            </a:r>
            <a:endParaRPr lang="en-US" sz="2400" dirty="0"/>
          </a:p>
        </p:txBody>
      </p:sp>
      <p:pic>
        <p:nvPicPr>
          <p:cNvPr id="2" name="Picture 1" descr="Çifte Kümbe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35" y="895048"/>
            <a:ext cx="8238966" cy="596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090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55523" y="614811"/>
            <a:ext cx="413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1/3 </a:t>
            </a:r>
            <a:r>
              <a:rPr lang="en-US" sz="2400" dirty="0" err="1" smtClean="0"/>
              <a:t>Kuralı</a:t>
            </a:r>
            <a:endParaRPr lang="en-US" sz="2400" dirty="0"/>
          </a:p>
        </p:txBody>
      </p:sp>
      <p:pic>
        <p:nvPicPr>
          <p:cNvPr id="2" name="Picture 1" descr="lighthouse-rule-of-third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57" y="1278811"/>
            <a:ext cx="8256114" cy="518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8829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Aman</a:t>
            </a:r>
            <a:r>
              <a:rPr lang="en-US" sz="2400" dirty="0" smtClean="0"/>
              <a:t>!</a:t>
            </a:r>
            <a:endParaRPr lang="en-US" sz="2400" dirty="0"/>
          </a:p>
        </p:txBody>
      </p:sp>
      <p:pic>
        <p:nvPicPr>
          <p:cNvPr id="3" name="Picture 2" descr="photoProgramCompBig6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20" y="774104"/>
            <a:ext cx="8209153" cy="547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305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Aman</a:t>
            </a:r>
            <a:r>
              <a:rPr lang="en-US" sz="2400" dirty="0" smtClean="0"/>
              <a:t>!</a:t>
            </a:r>
            <a:endParaRPr lang="en-US" sz="2400" dirty="0"/>
          </a:p>
        </p:txBody>
      </p:sp>
      <p:pic>
        <p:nvPicPr>
          <p:cNvPr id="2" name="Picture 1" descr="photoProgramCompBig6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774104"/>
            <a:ext cx="8209155" cy="547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1063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Işık</a:t>
            </a:r>
            <a:r>
              <a:rPr lang="en-US" sz="2400" dirty="0" smtClean="0"/>
              <a:t>: </a:t>
            </a:r>
            <a:r>
              <a:rPr lang="en-US" sz="2400" dirty="0" err="1" smtClean="0"/>
              <a:t>Doğal</a:t>
            </a:r>
            <a:r>
              <a:rPr lang="en-US" sz="2400" dirty="0" smtClean="0"/>
              <a:t> &amp; </a:t>
            </a:r>
            <a:r>
              <a:rPr lang="en-US" sz="2400" dirty="0" err="1" smtClean="0"/>
              <a:t>Yapay</a:t>
            </a:r>
            <a:endParaRPr lang="en-US" sz="2400" dirty="0"/>
          </a:p>
        </p:txBody>
      </p:sp>
      <p:pic>
        <p:nvPicPr>
          <p:cNvPr id="3" name="Picture 2" descr="2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95" y="943427"/>
            <a:ext cx="8050593" cy="534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4477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Işık</a:t>
            </a:r>
            <a:r>
              <a:rPr lang="en-US" sz="2400" dirty="0" smtClean="0"/>
              <a:t>: </a:t>
            </a:r>
            <a:r>
              <a:rPr lang="en-US" sz="2400" dirty="0" err="1" smtClean="0"/>
              <a:t>Doğal</a:t>
            </a:r>
            <a:r>
              <a:rPr lang="en-US" sz="2400" dirty="0" smtClean="0"/>
              <a:t> &amp; </a:t>
            </a:r>
            <a:r>
              <a:rPr lang="en-US" sz="2400" dirty="0" err="1" smtClean="0"/>
              <a:t>Yapay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979714" y="5987143"/>
            <a:ext cx="13968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Yousuf</a:t>
            </a:r>
            <a:r>
              <a:rPr lang="en-US" dirty="0" smtClean="0"/>
              <a:t> Karsh</a:t>
            </a:r>
          </a:p>
          <a:p>
            <a:endParaRPr lang="en-US" dirty="0"/>
          </a:p>
        </p:txBody>
      </p:sp>
      <p:pic>
        <p:nvPicPr>
          <p:cNvPr id="6" name="Picture 5" descr="yousuf_karsh_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94" y="0"/>
            <a:ext cx="58200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184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Işık</a:t>
            </a:r>
            <a:r>
              <a:rPr lang="en-US" sz="2400" dirty="0" smtClean="0"/>
              <a:t>: </a:t>
            </a:r>
            <a:r>
              <a:rPr lang="en-US" sz="2400" dirty="0" err="1" smtClean="0"/>
              <a:t>Doğal</a:t>
            </a:r>
            <a:r>
              <a:rPr lang="en-US" sz="2400" dirty="0" smtClean="0"/>
              <a:t> &amp; </a:t>
            </a:r>
            <a:r>
              <a:rPr lang="en-US" sz="2400" dirty="0" err="1" smtClean="0"/>
              <a:t>Yapay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979714" y="5987143"/>
            <a:ext cx="13968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Yousuf</a:t>
            </a:r>
            <a:r>
              <a:rPr lang="en-US" dirty="0" smtClean="0"/>
              <a:t> Karsh</a:t>
            </a:r>
          </a:p>
          <a:p>
            <a:endParaRPr lang="en-US" dirty="0"/>
          </a:p>
        </p:txBody>
      </p:sp>
      <p:pic>
        <p:nvPicPr>
          <p:cNvPr id="2" name="Picture 1" descr="FidelCastr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377" y="0"/>
            <a:ext cx="55076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6228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Işık</a:t>
            </a:r>
            <a:r>
              <a:rPr lang="en-US" sz="2400" dirty="0" smtClean="0"/>
              <a:t>: </a:t>
            </a:r>
            <a:r>
              <a:rPr lang="en-US" sz="2400" dirty="0" err="1" smtClean="0"/>
              <a:t>Doğal</a:t>
            </a:r>
            <a:r>
              <a:rPr lang="en-US" sz="2400" dirty="0" smtClean="0"/>
              <a:t> &amp; </a:t>
            </a:r>
            <a:r>
              <a:rPr lang="en-US" sz="2400" dirty="0" err="1" smtClean="0"/>
              <a:t>Yapay</a:t>
            </a:r>
            <a:endParaRPr lang="en-US" sz="2400" dirty="0"/>
          </a:p>
        </p:txBody>
      </p:sp>
      <p:pic>
        <p:nvPicPr>
          <p:cNvPr id="2" name="Picture 1" descr="2004.02.91-800x81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903" y="96761"/>
            <a:ext cx="5961859" cy="60960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79714" y="5987143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Diane </a:t>
            </a:r>
            <a:r>
              <a:rPr lang="en-US" dirty="0" err="1"/>
              <a:t>A</a:t>
            </a:r>
            <a:r>
              <a:rPr lang="en-US" dirty="0" err="1" smtClean="0"/>
              <a:t>rbus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8475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Gölgeler</a:t>
            </a:r>
            <a:r>
              <a:rPr lang="en-US" sz="2400" dirty="0" smtClean="0"/>
              <a:t>, </a:t>
            </a:r>
            <a:r>
              <a:rPr lang="en-US" sz="2400" dirty="0" err="1" smtClean="0"/>
              <a:t>Silüetler</a:t>
            </a:r>
            <a:endParaRPr lang="en-US" sz="2400" dirty="0"/>
          </a:p>
        </p:txBody>
      </p:sp>
      <p:pic>
        <p:nvPicPr>
          <p:cNvPr id="6" name="Picture 5" descr="340989426_589b1b2b8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463" y="76978"/>
            <a:ext cx="4395107" cy="678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0101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Gölgeler</a:t>
            </a:r>
            <a:r>
              <a:rPr lang="en-US" sz="2400" dirty="0" smtClean="0"/>
              <a:t>, </a:t>
            </a:r>
            <a:r>
              <a:rPr lang="en-US" sz="2400" dirty="0" err="1" smtClean="0"/>
              <a:t>Silüetler</a:t>
            </a:r>
            <a:endParaRPr lang="en-US" sz="2400" dirty="0"/>
          </a:p>
        </p:txBody>
      </p:sp>
      <p:pic>
        <p:nvPicPr>
          <p:cNvPr id="2" name="Picture 1" descr="silhouett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524" y="931363"/>
            <a:ext cx="7934476" cy="536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4040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Gölgeler</a:t>
            </a:r>
            <a:r>
              <a:rPr lang="en-US" sz="2400" dirty="0" smtClean="0"/>
              <a:t>, </a:t>
            </a:r>
            <a:r>
              <a:rPr lang="en-US" sz="2400" dirty="0" err="1" smtClean="0"/>
              <a:t>Silüetler</a:t>
            </a:r>
            <a:endParaRPr lang="en-US" sz="2400" dirty="0"/>
          </a:p>
        </p:txBody>
      </p:sp>
      <p:pic>
        <p:nvPicPr>
          <p:cNvPr id="3" name="Picture 2" descr="galleryMenuS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856" y="822475"/>
            <a:ext cx="5733144" cy="573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0257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Gölgeler</a:t>
            </a:r>
            <a:r>
              <a:rPr lang="en-US" sz="2400" dirty="0" smtClean="0"/>
              <a:t>, </a:t>
            </a:r>
            <a:r>
              <a:rPr lang="en-US" sz="2400" dirty="0" err="1" smtClean="0"/>
              <a:t>Silüetler</a:t>
            </a:r>
            <a:endParaRPr lang="en-US" sz="2400" dirty="0"/>
          </a:p>
        </p:txBody>
      </p:sp>
      <p:pic>
        <p:nvPicPr>
          <p:cNvPr id="2" name="Picture 1" descr="Leaves light shadow - washed up - Flick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230" y="205037"/>
            <a:ext cx="4832483" cy="644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623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55523" y="614811"/>
            <a:ext cx="413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1/3 </a:t>
            </a:r>
            <a:r>
              <a:rPr lang="en-US" sz="2400" dirty="0" err="1" smtClean="0"/>
              <a:t>Kuralı</a:t>
            </a:r>
            <a:r>
              <a:rPr lang="en-US" sz="2400" dirty="0" smtClean="0"/>
              <a:t> – </a:t>
            </a:r>
            <a:r>
              <a:rPr lang="en-US" sz="2400" dirty="0" err="1" smtClean="0"/>
              <a:t>bakış</a:t>
            </a:r>
            <a:r>
              <a:rPr lang="en-US" sz="2400" dirty="0" smtClean="0"/>
              <a:t> </a:t>
            </a:r>
            <a:r>
              <a:rPr lang="en-US" sz="2400" dirty="0" err="1" smtClean="0"/>
              <a:t>boşluğu</a:t>
            </a:r>
            <a:endParaRPr lang="en-US" sz="2400" dirty="0"/>
          </a:p>
        </p:txBody>
      </p:sp>
      <p:pic>
        <p:nvPicPr>
          <p:cNvPr id="3" name="Picture 2" descr="6213932_ori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38" y="1170215"/>
            <a:ext cx="7347858" cy="551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59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Gölgeler</a:t>
            </a:r>
            <a:r>
              <a:rPr lang="en-US" sz="2400" dirty="0" smtClean="0"/>
              <a:t>, </a:t>
            </a:r>
            <a:r>
              <a:rPr lang="en-US" sz="2400" dirty="0" err="1" smtClean="0"/>
              <a:t>Silüetler</a:t>
            </a:r>
            <a:endParaRPr lang="en-US" sz="2400" dirty="0"/>
          </a:p>
        </p:txBody>
      </p:sp>
      <p:pic>
        <p:nvPicPr>
          <p:cNvPr id="3" name="Picture 2" descr="01-backlit-vin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66" y="1024164"/>
            <a:ext cx="7541381" cy="532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5418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Gölgeler</a:t>
            </a:r>
            <a:r>
              <a:rPr lang="en-US" sz="2400" dirty="0" smtClean="0"/>
              <a:t>, </a:t>
            </a:r>
            <a:r>
              <a:rPr lang="en-US" sz="2400" dirty="0" err="1" smtClean="0"/>
              <a:t>Silüetler</a:t>
            </a:r>
            <a:endParaRPr lang="en-US" sz="2400" dirty="0"/>
          </a:p>
        </p:txBody>
      </p:sp>
      <p:pic>
        <p:nvPicPr>
          <p:cNvPr id="2" name="Picture 1" descr="PAR112765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41" y="762012"/>
            <a:ext cx="8305769" cy="55638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45905" y="6386287"/>
            <a:ext cx="1200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Alex Webb</a:t>
            </a:r>
          </a:p>
        </p:txBody>
      </p:sp>
    </p:spTree>
    <p:extLst>
      <p:ext uri="{BB962C8B-B14F-4D97-AF65-F5344CB8AC3E}">
        <p14:creationId xmlns:p14="http://schemas.microsoft.com/office/powerpoint/2010/main" val="24923273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Işık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hacim</a:t>
            </a:r>
            <a:r>
              <a:rPr lang="en-US" sz="2400" dirty="0" smtClean="0"/>
              <a:t> – </a:t>
            </a:r>
            <a:r>
              <a:rPr lang="en-US" sz="2400" dirty="0" err="1" smtClean="0"/>
              <a:t>üç</a:t>
            </a:r>
            <a:r>
              <a:rPr lang="en-US" sz="2400" dirty="0" smtClean="0"/>
              <a:t> </a:t>
            </a:r>
            <a:r>
              <a:rPr lang="en-US" sz="2400" dirty="0" err="1" smtClean="0"/>
              <a:t>boyutluluk</a:t>
            </a:r>
            <a:endParaRPr lang="en-US" sz="2400" dirty="0" smtClean="0"/>
          </a:p>
          <a:p>
            <a:endParaRPr lang="en-US" sz="2400" dirty="0"/>
          </a:p>
        </p:txBody>
      </p:sp>
      <p:pic>
        <p:nvPicPr>
          <p:cNvPr id="3" name="Picture 2" descr="00 s-chiaro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20" y="1511906"/>
            <a:ext cx="8661944" cy="454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2633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Işık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hacim</a:t>
            </a:r>
            <a:r>
              <a:rPr lang="en-US" sz="2400" dirty="0" smtClean="0"/>
              <a:t> </a:t>
            </a:r>
          </a:p>
          <a:p>
            <a:r>
              <a:rPr lang="en-US" sz="2400" dirty="0" err="1" smtClean="0"/>
              <a:t>üç</a:t>
            </a:r>
            <a:r>
              <a:rPr lang="en-US" sz="2400" dirty="0" smtClean="0"/>
              <a:t> </a:t>
            </a:r>
            <a:r>
              <a:rPr lang="en-US" sz="2400" dirty="0" err="1" smtClean="0"/>
              <a:t>boyutluluk</a:t>
            </a:r>
            <a:endParaRPr lang="en-US" sz="2400" dirty="0" smtClean="0"/>
          </a:p>
          <a:p>
            <a:r>
              <a:rPr lang="en-US" sz="2400" dirty="0" err="1"/>
              <a:t>d</a:t>
            </a:r>
            <a:r>
              <a:rPr lang="en-US" sz="2400" dirty="0" err="1" smtClean="0"/>
              <a:t>oku</a:t>
            </a:r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Low-key</a:t>
            </a:r>
          </a:p>
          <a:p>
            <a:endParaRPr lang="en-US" sz="2400" dirty="0"/>
          </a:p>
        </p:txBody>
      </p:sp>
      <p:pic>
        <p:nvPicPr>
          <p:cNvPr id="3" name="Picture 2" descr="Girl-Low-Key-Lighting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02" y="1561345"/>
            <a:ext cx="8996032" cy="33735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8286" y="5672667"/>
            <a:ext cx="156905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Low-key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134385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Işık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hacim</a:t>
            </a:r>
            <a:r>
              <a:rPr lang="en-US" sz="2400" dirty="0" smtClean="0"/>
              <a:t> </a:t>
            </a:r>
          </a:p>
          <a:p>
            <a:r>
              <a:rPr lang="en-US" sz="2400" dirty="0" err="1" smtClean="0"/>
              <a:t>üç</a:t>
            </a:r>
            <a:r>
              <a:rPr lang="en-US" sz="2400" dirty="0" smtClean="0"/>
              <a:t> </a:t>
            </a:r>
            <a:r>
              <a:rPr lang="en-US" sz="2400" dirty="0" err="1" smtClean="0"/>
              <a:t>boyutluluk</a:t>
            </a:r>
            <a:endParaRPr lang="en-US" sz="2400" dirty="0" smtClean="0"/>
          </a:p>
          <a:p>
            <a:r>
              <a:rPr lang="en-US" sz="2400" dirty="0" err="1"/>
              <a:t>d</a:t>
            </a:r>
            <a:r>
              <a:rPr lang="en-US" sz="2400" dirty="0" err="1" smtClean="0"/>
              <a:t>oku</a:t>
            </a:r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</p:txBody>
      </p:sp>
      <p:pic>
        <p:nvPicPr>
          <p:cNvPr id="2" name="Picture 1" descr="bkgr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371" y="0"/>
            <a:ext cx="54864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8286" y="5672667"/>
            <a:ext cx="156905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Low-key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969467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Işık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hacim</a:t>
            </a:r>
            <a:r>
              <a:rPr lang="en-US" sz="2400" dirty="0" smtClean="0"/>
              <a:t> </a:t>
            </a:r>
          </a:p>
          <a:p>
            <a:r>
              <a:rPr lang="en-US" sz="2400" dirty="0" err="1" smtClean="0"/>
              <a:t>üç</a:t>
            </a:r>
            <a:r>
              <a:rPr lang="en-US" sz="2400" dirty="0" smtClean="0"/>
              <a:t> </a:t>
            </a:r>
            <a:r>
              <a:rPr lang="en-US" sz="2400" dirty="0" err="1" smtClean="0"/>
              <a:t>boyutluluk</a:t>
            </a:r>
            <a:endParaRPr lang="en-US" sz="2400" dirty="0" smtClean="0"/>
          </a:p>
          <a:p>
            <a:r>
              <a:rPr lang="en-US" sz="2400" dirty="0" err="1"/>
              <a:t>d</a:t>
            </a:r>
            <a:r>
              <a:rPr lang="en-US" sz="2400" dirty="0" err="1" smtClean="0"/>
              <a:t>oku</a:t>
            </a:r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Low-key</a:t>
            </a:r>
          </a:p>
          <a:p>
            <a:endParaRPr lang="en-US" sz="2400" dirty="0"/>
          </a:p>
        </p:txBody>
      </p:sp>
      <p:pic>
        <p:nvPicPr>
          <p:cNvPr id="3" name="Picture 2" descr="low-ke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664" y="1342572"/>
            <a:ext cx="7358518" cy="509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6406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Işık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hacim</a:t>
            </a:r>
            <a:r>
              <a:rPr lang="en-US" sz="2400" dirty="0" smtClean="0"/>
              <a:t> </a:t>
            </a:r>
          </a:p>
          <a:p>
            <a:r>
              <a:rPr lang="en-US" sz="2400" dirty="0" err="1" smtClean="0"/>
              <a:t>üç</a:t>
            </a:r>
            <a:r>
              <a:rPr lang="en-US" sz="2400" dirty="0" smtClean="0"/>
              <a:t> </a:t>
            </a:r>
            <a:r>
              <a:rPr lang="en-US" sz="2400" dirty="0" err="1" smtClean="0"/>
              <a:t>boyutluluk</a:t>
            </a:r>
            <a:endParaRPr lang="en-US" sz="2400" dirty="0" smtClean="0"/>
          </a:p>
          <a:p>
            <a:r>
              <a:rPr lang="en-US" sz="2400" dirty="0" err="1"/>
              <a:t>d</a:t>
            </a:r>
            <a:r>
              <a:rPr lang="en-US" sz="2400" dirty="0" err="1" smtClean="0"/>
              <a:t>oku</a:t>
            </a:r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Low-key</a:t>
            </a:r>
          </a:p>
          <a:p>
            <a:endParaRPr lang="en-US" sz="2400" dirty="0"/>
          </a:p>
        </p:txBody>
      </p:sp>
      <p:pic>
        <p:nvPicPr>
          <p:cNvPr id="7" name="Picture 6" descr="709-rig-rembrant-ligh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41399"/>
            <a:ext cx="9144000" cy="335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176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Rembrandt </a:t>
            </a:r>
            <a:r>
              <a:rPr lang="en-US" sz="2400" dirty="0" err="1" smtClean="0"/>
              <a:t>aydınlatması</a:t>
            </a:r>
            <a:endParaRPr lang="en-US" sz="2400" dirty="0" smtClean="0"/>
          </a:p>
          <a:p>
            <a:endParaRPr lang="en-US" sz="2400" dirty="0"/>
          </a:p>
        </p:txBody>
      </p:sp>
      <p:pic>
        <p:nvPicPr>
          <p:cNvPr id="2" name="Picture 1" descr="0146jpg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381" y="769668"/>
            <a:ext cx="7825618" cy="608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7863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Rembrandt </a:t>
            </a:r>
            <a:r>
              <a:rPr lang="en-US" sz="2400" dirty="0" err="1" smtClean="0"/>
              <a:t>aydınlatması</a:t>
            </a:r>
            <a:endParaRPr lang="en-US" sz="2400" dirty="0" smtClean="0"/>
          </a:p>
          <a:p>
            <a:endParaRPr lang="en-US" sz="2400" dirty="0"/>
          </a:p>
        </p:txBody>
      </p:sp>
      <p:pic>
        <p:nvPicPr>
          <p:cNvPr id="3" name="Picture 2" descr="Ciaroscuro full size copy-001 resiz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3924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Rembrandt </a:t>
            </a:r>
            <a:r>
              <a:rPr lang="en-US" sz="2400" dirty="0" err="1" smtClean="0"/>
              <a:t>aydınlatması</a:t>
            </a:r>
            <a:endParaRPr lang="en-US" sz="2400" dirty="0" smtClean="0"/>
          </a:p>
          <a:p>
            <a:endParaRPr lang="en-US" sz="2400" dirty="0"/>
          </a:p>
        </p:txBody>
      </p:sp>
      <p:pic>
        <p:nvPicPr>
          <p:cNvPr id="2" name="Picture 1" descr="0146jpg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381" y="769668"/>
            <a:ext cx="7825618" cy="608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392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55523" y="614811"/>
            <a:ext cx="6023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1/3 </a:t>
            </a:r>
            <a:r>
              <a:rPr lang="en-US" sz="2400" dirty="0" err="1" smtClean="0"/>
              <a:t>Kuralı</a:t>
            </a:r>
            <a:r>
              <a:rPr lang="en-US" sz="2400" dirty="0" smtClean="0"/>
              <a:t> - </a:t>
            </a:r>
            <a:r>
              <a:rPr lang="en-US" sz="2400" dirty="0" err="1" smtClean="0"/>
              <a:t>bakış</a:t>
            </a:r>
            <a:r>
              <a:rPr lang="en-US" sz="2400" dirty="0" smtClean="0"/>
              <a:t> </a:t>
            </a:r>
            <a:r>
              <a:rPr lang="en-US" sz="2400" dirty="0" err="1" smtClean="0"/>
              <a:t>boşluğu</a:t>
            </a:r>
            <a:r>
              <a:rPr lang="en-US" sz="2400" dirty="0" smtClean="0"/>
              <a:t> – </a:t>
            </a:r>
            <a:r>
              <a:rPr lang="en-US" sz="2400" dirty="0" err="1" smtClean="0"/>
              <a:t>baş</a:t>
            </a:r>
            <a:r>
              <a:rPr lang="en-US" sz="2400" dirty="0" smtClean="0"/>
              <a:t> </a:t>
            </a:r>
            <a:r>
              <a:rPr lang="en-US" sz="2400" dirty="0" err="1" smtClean="0"/>
              <a:t>boşluğu</a:t>
            </a:r>
            <a:endParaRPr lang="en-US" sz="2400" dirty="0"/>
          </a:p>
        </p:txBody>
      </p:sp>
      <p:pic>
        <p:nvPicPr>
          <p:cNvPr id="3" name="Picture 2" descr="moc-zuckerman-on-composition-rule-of-thirds-1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18" y="1257904"/>
            <a:ext cx="8043333" cy="5362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4326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106824"/>
            <a:ext cx="7159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Rembrandt </a:t>
            </a:r>
            <a:r>
              <a:rPr lang="en-US" sz="2400" dirty="0" err="1" smtClean="0"/>
              <a:t>aydınlatması</a:t>
            </a:r>
            <a:endParaRPr lang="en-US" sz="2400" dirty="0" smtClean="0"/>
          </a:p>
          <a:p>
            <a:endParaRPr lang="en-US" sz="2400" dirty="0"/>
          </a:p>
        </p:txBody>
      </p:sp>
      <p:pic>
        <p:nvPicPr>
          <p:cNvPr id="3" name="Picture 2" descr="86a487c37d47fd96f83f9f6dcce8544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792" y="556380"/>
            <a:ext cx="8024207" cy="630161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5143" y="6137569"/>
            <a:ext cx="8782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Eugene</a:t>
            </a:r>
          </a:p>
          <a:p>
            <a:r>
              <a:rPr lang="en-US" dirty="0" smtClean="0"/>
              <a:t> Smith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7083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106824"/>
            <a:ext cx="7159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Rembrandt </a:t>
            </a:r>
            <a:r>
              <a:rPr lang="en-US" sz="2400" dirty="0" err="1" smtClean="0"/>
              <a:t>aydınlatması</a:t>
            </a:r>
            <a:endParaRPr lang="en-US" sz="2400" dirty="0" smtClean="0"/>
          </a:p>
          <a:p>
            <a:endParaRPr lang="en-US" sz="2400" dirty="0"/>
          </a:p>
        </p:txBody>
      </p:sp>
      <p:pic>
        <p:nvPicPr>
          <p:cNvPr id="6" name="Picture 5" descr="6a00d834555ca169e200e54f71ac5b8833-800w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00" y="1489226"/>
            <a:ext cx="8279600" cy="488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7680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High key</a:t>
            </a:r>
          </a:p>
          <a:p>
            <a:endParaRPr lang="en-US" sz="2400" dirty="0"/>
          </a:p>
        </p:txBody>
      </p:sp>
      <p:pic>
        <p:nvPicPr>
          <p:cNvPr id="3" name="Picture 2" descr="hi key tasarı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290" y="1143435"/>
            <a:ext cx="6758486" cy="506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0832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High key</a:t>
            </a:r>
          </a:p>
          <a:p>
            <a:endParaRPr lang="en-US" sz="2400" dirty="0"/>
          </a:p>
        </p:txBody>
      </p:sp>
      <p:pic>
        <p:nvPicPr>
          <p:cNvPr id="6" name="Picture 5" descr="160106102630-model-winnie-harlow-crop-2-super-16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8541"/>
            <a:ext cx="9144000" cy="514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5210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High key</a:t>
            </a:r>
          </a:p>
          <a:p>
            <a:endParaRPr lang="en-US" sz="2400" dirty="0"/>
          </a:p>
        </p:txBody>
      </p:sp>
      <p:pic>
        <p:nvPicPr>
          <p:cNvPr id="3" name="Picture 2" descr="2572194044_4b1f2133b7_z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96" y="979714"/>
            <a:ext cx="8551333" cy="547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5841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k</a:t>
            </a:r>
            <a:r>
              <a:rPr lang="en-US" sz="2400" dirty="0" err="1" smtClean="0"/>
              <a:t>ontrast</a:t>
            </a:r>
            <a:endParaRPr lang="en-US" sz="2400" dirty="0" smtClean="0"/>
          </a:p>
          <a:p>
            <a:endParaRPr lang="en-US" sz="2400" dirty="0"/>
          </a:p>
        </p:txBody>
      </p:sp>
      <p:pic>
        <p:nvPicPr>
          <p:cNvPr id="2" name="Picture 1" descr="nesne kontrastı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607" y="320524"/>
            <a:ext cx="4762500" cy="635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1524" y="6265333"/>
            <a:ext cx="166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Nesne</a:t>
            </a:r>
            <a:r>
              <a:rPr lang="en-US" dirty="0" smtClean="0"/>
              <a:t> </a:t>
            </a:r>
            <a:r>
              <a:rPr lang="en-US" dirty="0" err="1" smtClean="0"/>
              <a:t>kontrastı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8903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sne kontrastı 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143" y="778935"/>
            <a:ext cx="7620000" cy="5994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0953" y="6237905"/>
            <a:ext cx="1019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Nesne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kontrastı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0135" y="312439"/>
            <a:ext cx="7159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kontrast</a:t>
            </a:r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458903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0953" y="6237905"/>
            <a:ext cx="1019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Renk</a:t>
            </a:r>
            <a:endParaRPr lang="en-US" dirty="0" smtClean="0"/>
          </a:p>
          <a:p>
            <a:r>
              <a:rPr lang="en-US" dirty="0" err="1" smtClean="0"/>
              <a:t>kontrastı</a:t>
            </a:r>
            <a:endParaRPr lang="en-US" dirty="0"/>
          </a:p>
        </p:txBody>
      </p:sp>
      <p:pic>
        <p:nvPicPr>
          <p:cNvPr id="4" name="Picture 3" descr="mccury-steve-4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563" y="0"/>
            <a:ext cx="4714875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0135" y="312439"/>
            <a:ext cx="7159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kontrast</a:t>
            </a:r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121179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kontrast</a:t>
            </a:r>
            <a:endParaRPr lang="en-US" sz="2400" dirty="0" smtClean="0"/>
          </a:p>
          <a:p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29810" y="5914739"/>
            <a:ext cx="12692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Yatay-dikey</a:t>
            </a:r>
            <a:endParaRPr lang="en-US" dirty="0" smtClean="0"/>
          </a:p>
          <a:p>
            <a:r>
              <a:rPr lang="en-US" dirty="0" err="1" smtClean="0"/>
              <a:t>kontrast</a:t>
            </a:r>
            <a:endParaRPr lang="en-US" dirty="0"/>
          </a:p>
        </p:txBody>
      </p:sp>
      <p:pic>
        <p:nvPicPr>
          <p:cNvPr id="3" name="Picture 2" descr="yatay dikey kontras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997" y="0"/>
            <a:ext cx="45876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1179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Perspektif</a:t>
            </a:r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08848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55523" y="614811"/>
            <a:ext cx="6023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1/3 </a:t>
            </a:r>
            <a:r>
              <a:rPr lang="en-US" sz="2400" dirty="0" err="1" smtClean="0"/>
              <a:t>Kuralı</a:t>
            </a:r>
            <a:r>
              <a:rPr lang="en-US" sz="2400" dirty="0" smtClean="0"/>
              <a:t> - </a:t>
            </a:r>
            <a:r>
              <a:rPr lang="en-US" sz="2400" dirty="0" err="1" smtClean="0"/>
              <a:t>bakış</a:t>
            </a:r>
            <a:r>
              <a:rPr lang="en-US" sz="2400" dirty="0" smtClean="0"/>
              <a:t> </a:t>
            </a:r>
            <a:r>
              <a:rPr lang="en-US" sz="2400" dirty="0" err="1" smtClean="0"/>
              <a:t>boşluğu</a:t>
            </a:r>
            <a:r>
              <a:rPr lang="en-US" sz="2400" dirty="0" smtClean="0"/>
              <a:t> – </a:t>
            </a:r>
            <a:r>
              <a:rPr lang="en-US" sz="2400" dirty="0" err="1" smtClean="0"/>
              <a:t>baş</a:t>
            </a:r>
            <a:r>
              <a:rPr lang="en-US" sz="2400" dirty="0" smtClean="0"/>
              <a:t> </a:t>
            </a:r>
            <a:r>
              <a:rPr lang="en-US" sz="2400" dirty="0" err="1" smtClean="0"/>
              <a:t>boşluğu</a:t>
            </a:r>
            <a:endParaRPr lang="en-US" sz="2400" dirty="0"/>
          </a:p>
        </p:txBody>
      </p:sp>
      <p:pic>
        <p:nvPicPr>
          <p:cNvPr id="2" name="Picture 1" descr="volunteer 1996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2" y="331543"/>
            <a:ext cx="8587619" cy="62429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4591" y="6512858"/>
            <a:ext cx="20273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Volunteer, Jeff Wall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29284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Renk</a:t>
            </a:r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505329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0135" y="312439"/>
            <a:ext cx="7159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Zaman</a:t>
            </a:r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51917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55523" y="614811"/>
            <a:ext cx="6023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çerçeve</a:t>
            </a:r>
            <a:endParaRPr lang="en-US" sz="2400" dirty="0"/>
          </a:p>
        </p:txBody>
      </p:sp>
      <p:pic>
        <p:nvPicPr>
          <p:cNvPr id="4" name="Picture 3" descr="comp_rules_5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190" y="-1"/>
            <a:ext cx="4269620" cy="6848471"/>
          </a:xfrm>
          <a:prstGeom prst="rect">
            <a:avLst/>
          </a:prstGeom>
        </p:spPr>
      </p:pic>
      <p:pic>
        <p:nvPicPr>
          <p:cNvPr id="2" name="Picture 1" descr="comp_rules_5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190" y="0"/>
            <a:ext cx="4269620" cy="68484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76693" y="6294472"/>
            <a:ext cx="127841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Crop, leave space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061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55523" y="614811"/>
            <a:ext cx="6023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çerçeve</a:t>
            </a:r>
            <a:endParaRPr lang="en-US" sz="2400" dirty="0"/>
          </a:p>
        </p:txBody>
      </p:sp>
      <p:pic>
        <p:nvPicPr>
          <p:cNvPr id="4" name="Picture 3" descr="comp_rules_5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190" y="-1"/>
            <a:ext cx="4269620" cy="684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292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55523" y="614811"/>
            <a:ext cx="6023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Çerçeve</a:t>
            </a:r>
            <a:r>
              <a:rPr lang="en-US" sz="2400" dirty="0" smtClean="0"/>
              <a:t> / </a:t>
            </a:r>
            <a:r>
              <a:rPr lang="en-US" sz="2400" dirty="0" err="1" smtClean="0"/>
              <a:t>altın</a:t>
            </a:r>
            <a:r>
              <a:rPr lang="en-US" sz="2400" dirty="0" smtClean="0"/>
              <a:t> </a:t>
            </a:r>
            <a:r>
              <a:rPr lang="en-US" sz="2400" dirty="0" err="1" smtClean="0"/>
              <a:t>oran</a:t>
            </a:r>
            <a:endParaRPr lang="en-US" sz="2400" dirty="0"/>
          </a:p>
        </p:txBody>
      </p:sp>
      <p:pic>
        <p:nvPicPr>
          <p:cNvPr id="3" name="Picture 2" descr="dnews--1398--the-golden-ratio-vs-the-rule-of-thirds--large.thum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0" y="1076476"/>
            <a:ext cx="8965258" cy="504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828868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107</TotalTime>
  <Words>436</Words>
  <Application>Microsoft Macintosh PowerPoint</Application>
  <PresentationFormat>On-screen Show (4:3)</PresentationFormat>
  <Paragraphs>228</Paragraphs>
  <Slides>61</Slides>
  <Notes>61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2" baseType="lpstr">
      <vt:lpstr> Black </vt:lpstr>
      <vt:lpstr>Kompozisyon ve Grafik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Ankara Üniversitesi İletişim Fakültesi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Kompozisyon ve Grafik </dc:title>
  <dc:creator>x x</dc:creator>
  <cp:lastModifiedBy>x x</cp:lastModifiedBy>
  <cp:revision>12</cp:revision>
  <dcterms:created xsi:type="dcterms:W3CDTF">2016-03-02T07:17:12Z</dcterms:created>
  <dcterms:modified xsi:type="dcterms:W3CDTF">2016-03-02T09:05:47Z</dcterms:modified>
</cp:coreProperties>
</file>