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163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6107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7833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8678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237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82563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7817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7621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083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25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1758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4159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73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699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4454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504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C834890-FD65-482C-A619-878DF81C113E}" type="datetimeFigureOut">
              <a:rPr lang="tr-TR" smtClean="0"/>
              <a:t>12.2.2018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5452162-210C-4097-B331-A2CF6B6CA41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5268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243998" y="322547"/>
            <a:ext cx="8035784" cy="6026838"/>
          </a:xfrm>
        </p:spPr>
      </p:pic>
    </p:spTree>
    <p:extLst>
      <p:ext uri="{BB962C8B-B14F-4D97-AF65-F5344CB8AC3E}">
        <p14:creationId xmlns:p14="http://schemas.microsoft.com/office/powerpoint/2010/main" val="3686668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12673" y="-576792"/>
            <a:ext cx="6268908" cy="7727470"/>
          </a:xfrm>
        </p:spPr>
      </p:pic>
    </p:spTree>
    <p:extLst>
      <p:ext uri="{BB962C8B-B14F-4D97-AF65-F5344CB8AC3E}">
        <p14:creationId xmlns:p14="http://schemas.microsoft.com/office/powerpoint/2010/main" val="400399740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</TotalTime>
  <Words>0</Words>
  <Application>Microsoft Office PowerPoint</Application>
  <PresentationFormat>Geniş ekran</PresentationFormat>
  <Paragraphs>0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5" baseType="lpstr">
      <vt:lpstr>Century Gothic</vt:lpstr>
      <vt:lpstr>Wingdings 3</vt:lpstr>
      <vt:lpstr>Dilim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Fatmanur KALAN</dc:creator>
  <cp:lastModifiedBy>Fatmanur KALAN</cp:lastModifiedBy>
  <cp:revision>1</cp:revision>
  <dcterms:created xsi:type="dcterms:W3CDTF">2018-02-12T20:21:38Z</dcterms:created>
  <dcterms:modified xsi:type="dcterms:W3CDTF">2018-02-12T20:22:40Z</dcterms:modified>
</cp:coreProperties>
</file>