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16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0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8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678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23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8256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78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762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83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5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75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1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73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99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45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04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834890-FD65-482C-A619-878DF81C113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452162-210C-4097-B331-A2CF6B6CA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526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43998" y="322547"/>
            <a:ext cx="8035784" cy="6026838"/>
          </a:xfrm>
        </p:spPr>
      </p:pic>
    </p:spTree>
    <p:extLst>
      <p:ext uri="{BB962C8B-B14F-4D97-AF65-F5344CB8AC3E}">
        <p14:creationId xmlns:p14="http://schemas.microsoft.com/office/powerpoint/2010/main" val="368666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2673" y="-576792"/>
            <a:ext cx="6268908" cy="7727470"/>
          </a:xfrm>
        </p:spPr>
      </p:pic>
    </p:spTree>
    <p:extLst>
      <p:ext uri="{BB962C8B-B14F-4D97-AF65-F5344CB8AC3E}">
        <p14:creationId xmlns:p14="http://schemas.microsoft.com/office/powerpoint/2010/main" val="400399740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2018-02-12T20:21:38Z</dcterms:created>
  <dcterms:modified xsi:type="dcterms:W3CDTF">2018-02-12T20:22:40Z</dcterms:modified>
</cp:coreProperties>
</file>