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5"/>
  </p:notesMasterIdLst>
  <p:sldIdLst>
    <p:sldId id="256" r:id="rId2"/>
    <p:sldId id="257" r:id="rId3"/>
    <p:sldId id="266" r:id="rId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79" autoAdjust="0"/>
    <p:restoredTop sz="95872" autoAdjust="0"/>
  </p:normalViewPr>
  <p:slideViewPr>
    <p:cSldViewPr snapToGrid="0">
      <p:cViewPr varScale="1">
        <p:scale>
          <a:sx n="113" d="100"/>
          <a:sy n="113" d="100"/>
        </p:scale>
        <p:origin x="25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11041-1DAD-40AA-B621-A24E85D7490B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C9E85-7CAA-40F2-89AD-E1A4A209ED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3829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8368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071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5945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157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9902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0506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6862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9474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979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928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27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7734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326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025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5341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71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967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376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94" l="20563" r="79975">
                        <a14:foregroundMark x1="33306" y1="10918" x2="33306" y2="10918"/>
                        <a14:foregroundMark x1="33306" y1="10918" x2="33306" y2="10918"/>
                        <a14:foregroundMark x1="38726" y1="13666" x2="38726" y2="13666"/>
                        <a14:foregroundMark x1="38726" y1="13666" x2="38726" y2="13666"/>
                        <a14:foregroundMark x1="38726" y1="13666" x2="38726" y2="13666"/>
                        <a14:foregroundMark x1="38726" y1="5423" x2="38726" y2="5423"/>
                        <a14:foregroundMark x1="67646" y1="9544" x2="67646" y2="9544"/>
                        <a14:foregroundMark x1="66570" y1="13160" x2="66570" y2="13160"/>
                        <a14:foregroundMark x1="73066" y1="28633" x2="73066" y2="28633"/>
                        <a14:foregroundMark x1="74514" y1="45481" x2="74514" y2="45481"/>
                        <a14:foregroundMark x1="69466" y1="73174" x2="69466" y2="73174"/>
                        <a14:foregroundMark x1="68018" y1="80477" x2="68018" y2="80477"/>
                        <a14:foregroundMark x1="51014" y1="90022" x2="51014" y2="90022"/>
                        <a14:foregroundMark x1="30037" y1="74548" x2="30037" y2="74548"/>
                        <a14:foregroundMark x1="32189" y1="23210" x2="32189" y2="23210"/>
                        <a14:foregroundMark x1="29293" y1="33189" x2="29293" y2="33189"/>
                        <a14:foregroundMark x1="27141" y1="42733" x2="27141" y2="42733"/>
                        <a14:foregroundMark x1="26769" y1="44541" x2="26769" y2="44541"/>
                        <a14:foregroundMark x1="25693" y1="39118" x2="25693" y2="39118"/>
                        <a14:foregroundMark x1="26769" y1="50036" x2="26769" y2="50036"/>
                        <a14:foregroundMark x1="24948" y1="50036" x2="24948" y2="50036"/>
                        <a14:foregroundMark x1="27844" y1="53651" x2="27844" y2="53651"/>
                        <a14:foregroundMark x1="27844" y1="60014" x2="27844" y2="60014"/>
                        <a14:foregroundMark x1="29293" y1="64064" x2="29293" y2="64064"/>
                        <a14:foregroundMark x1="29665" y1="66811" x2="29665" y2="66811"/>
                        <a14:foregroundMark x1="32189" y1="77296" x2="32189" y2="77296"/>
                        <a14:foregroundMark x1="39801" y1="83225" x2="39801" y2="83225"/>
                        <a14:foregroundMark x1="42325" y1="89588" x2="42325" y2="89588"/>
                        <a14:foregroundMark x1="42325" y1="89588" x2="42325" y2="89588"/>
                        <a14:foregroundMark x1="48118" y1="90022" x2="48118" y2="90022"/>
                        <a14:foregroundMark x1="54986" y1="90889" x2="54986" y2="90889"/>
                        <a14:foregroundMark x1="61523" y1="87274" x2="61523" y2="87274"/>
                        <a14:foregroundMark x1="72362" y1="60882" x2="72362" y2="60882"/>
                        <a14:foregroundMark x1="75631" y1="61822" x2="75631" y2="61822"/>
                        <a14:foregroundMark x1="74514" y1="53218" x2="74514" y2="53218"/>
                        <a14:foregroundMark x1="72735" y1="36804" x2="72735" y2="36804"/>
                        <a14:foregroundMark x1="71618" y1="29573" x2="71618" y2="29573"/>
                        <a14:foregroundMark x1="55358" y1="9978" x2="55358" y2="9978"/>
                        <a14:foregroundMark x1="52462" y1="6797" x2="52462" y2="6797"/>
                        <a14:foregroundMark x1="48118" y1="8171" x2="48118" y2="8171"/>
                        <a14:foregroundMark x1="43070" y1="10484" x2="43070" y2="10484"/>
                        <a14:foregroundMark x1="37609" y1="17715" x2="37609" y2="17715"/>
                        <a14:foregroundMark x1="36161" y1="18655" x2="36161" y2="18655"/>
                        <a14:foregroundMark x1="60778" y1="13160" x2="60778" y2="13160"/>
                        <a14:foregroundMark x1="64750" y1="19089" x2="64750" y2="19089"/>
                        <a14:foregroundMark x1="68763" y1="24078" x2="68763" y2="24078"/>
                        <a14:foregroundMark x1="41249" y1="13160" x2="41249" y2="13160"/>
                        <a14:foregroundMark x1="41249" y1="5929" x2="41249" y2="5929"/>
                        <a14:foregroundMark x1="73438" y1="66377" x2="73438" y2="66377"/>
                        <a14:foregroundMark x1="69839" y1="70427" x2="69839" y2="70427"/>
                        <a14:foregroundMark x1="36533" y1="82285" x2="36533" y2="82285"/>
                        <a14:foregroundMark x1="31485" y1="18655" x2="31485" y2="18655"/>
                        <a14:foregroundMark x1="47042" y1="3181" x2="47042" y2="3181"/>
                        <a14:foregroundMark x1="47042" y1="3615" x2="47042" y2="3615"/>
                        <a14:foregroundMark x1="47042" y1="3615" x2="47042" y2="3615"/>
                        <a14:foregroundMark x1="55358" y1="7737" x2="55358" y2="7737"/>
                        <a14:foregroundMark x1="70542" y1="64570" x2="70542" y2="64570"/>
                        <a14:foregroundMark x1="65867" y1="78670" x2="65867" y2="78670"/>
                        <a14:foregroundMark x1="65867" y1="78670" x2="65867" y2="78670"/>
                        <a14:foregroundMark x1="64750" y1="80911" x2="64750" y2="80911"/>
                        <a14:foregroundMark x1="64046" y1="84093" x2="64046" y2="84093"/>
                        <a14:foregroundMark x1="62598" y1="92263" x2="62598" y2="92263"/>
                        <a14:foregroundMark x1="61150" y1="94577" x2="61150" y2="94577"/>
                        <a14:foregroundMark x1="52089" y1="96819" x2="52089" y2="96819"/>
                        <a14:foregroundMark x1="43070" y1="92769" x2="43070" y2="92769"/>
                        <a14:foregroundMark x1="58254" y1="13160" x2="58254" y2="13160"/>
                        <a14:foregroundMark x1="56434" y1="23210" x2="56434" y2="23210"/>
                        <a14:foregroundMark x1="49566" y1="40926" x2="49566" y2="40926"/>
                        <a14:foregroundMark x1="42325" y1="80477" x2="42325" y2="80477"/>
                        <a14:foregroundMark x1="32933" y1="74114" x2="32933" y2="74114"/>
                        <a14:foregroundMark x1="73811" y1="38178" x2="73811" y2="38178"/>
                        <a14:foregroundMark x1="73811" y1="44107" x2="73811" y2="44107"/>
                        <a14:foregroundMark x1="73811" y1="39118" x2="73811" y2="39118"/>
                        <a14:foregroundMark x1="69839" y1="19089" x2="69839" y2="19089"/>
                        <a14:foregroundMark x1="60074" y1="7303" x2="60074" y2="7303"/>
                        <a14:foregroundMark x1="26396" y1="27260" x2="26396" y2="27260"/>
                        <a14:foregroundMark x1="44849" y1="14100" x2="44849" y2="14100"/>
                        <a14:foregroundMark x1="48862" y1="11352" x2="48862" y2="11352"/>
                        <a14:foregroundMark x1="46669" y1="11786" x2="46669" y2="11786"/>
                        <a14:foregroundMark x1="46669" y1="11786" x2="46669" y2="11786"/>
                        <a14:foregroundMark x1="64750" y1="87274" x2="64750" y2="87274"/>
                        <a14:foregroundMark x1="66570" y1="82285" x2="66570" y2="82285"/>
                        <a14:foregroundMark x1="71990" y1="72307" x2="71990" y2="72307"/>
                        <a14:foregroundMark x1="59702" y1="84093" x2="59702" y2="84093"/>
                        <a14:foregroundMark x1="59702" y1="84093" x2="59702" y2="84093"/>
                        <a14:foregroundMark x1="35085" y1="79103" x2="35085" y2="79103"/>
                        <a14:foregroundMark x1="32933" y1="82719" x2="32933" y2="82719"/>
                        <a14:foregroundMark x1="26769" y1="66377" x2="26769" y2="66377"/>
                        <a14:foregroundMark x1="24948" y1="57701" x2="24948" y2="57701"/>
                        <a14:foregroundMark x1="26065" y1="39552" x2="26065" y2="39552"/>
                        <a14:foregroundMark x1="30037" y1="29573" x2="30037" y2="29573"/>
                        <a14:foregroundMark x1="36533" y1="13666" x2="36533" y2="13666"/>
                        <a14:foregroundMark x1="29293" y1="73608" x2="29293" y2="73608"/>
                        <a14:foregroundMark x1="26769" y1="69125" x2="26769" y2="69125"/>
                        <a14:foregroundMark x1="27513" y1="74982" x2="27513" y2="74982"/>
                        <a14:foregroundMark x1="36905" y1="87274" x2="36905" y2="87274"/>
                        <a14:foregroundMark x1="45594" y1="86406" x2="45594" y2="86406"/>
                        <a14:foregroundMark x1="49938" y1="94071" x2="49938" y2="94071"/>
                        <a14:foregroundMark x1="59330" y1="87274" x2="59330" y2="87274"/>
                        <a14:foregroundMark x1="54613" y1="4989" x2="54613" y2="4989"/>
                        <a14:foregroundMark x1="53537" y1="13160" x2="53537" y2="13160"/>
                        <a14:foregroundMark x1="30741" y1="22704" x2="30741" y2="22704"/>
                        <a14:foregroundMark x1="27141" y1="33189" x2="27141" y2="33189"/>
                        <a14:foregroundMark x1="27844" y1="37744" x2="27844" y2="37744"/>
                        <a14:foregroundMark x1="23873" y1="48662" x2="23873" y2="48662"/>
                        <a14:foregroundMark x1="24948" y1="58641" x2="24948" y2="58641"/>
                        <a14:foregroundMark x1="24948" y1="58641" x2="24948" y2="58641"/>
                        <a14:foregroundMark x1="27513" y1="47289" x2="27513" y2="47289"/>
                        <a14:foregroundMark x1="27513" y1="47289" x2="27513" y2="47289"/>
                        <a14:foregroundMark x1="28217" y1="24512" x2="28217" y2="24512"/>
                        <a14:foregroundMark x1="63674" y1="14100" x2="63674" y2="14100"/>
                        <a14:foregroundMark x1="68391" y1="21837" x2="68391" y2="21837"/>
                        <a14:foregroundMark x1="70914" y1="25018" x2="70914" y2="25018"/>
                        <a14:foregroundMark x1="73811" y1="32249" x2="73811" y2="32249"/>
                        <a14:foregroundMark x1="73811" y1="51844" x2="73811" y2="51844"/>
                        <a14:foregroundMark x1="76334" y1="59074" x2="76334" y2="59074"/>
                        <a14:foregroundMark x1="75962" y1="50470" x2="75962" y2="50470"/>
                        <a14:foregroundMark x1="67646" y1="30947" x2="67646" y2="30947"/>
                        <a14:foregroundMark x1="71287" y1="35430" x2="71287" y2="35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9620" y="126657"/>
            <a:ext cx="3557400" cy="1980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52" b="94972" l="1897" r="948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308" y="0"/>
            <a:ext cx="2391280" cy="2232000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1371600" y="818357"/>
            <a:ext cx="9448800" cy="1825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b="1">
                <a:latin typeface="Arial" panose="020B0604020202020204" pitchFamily="34" charset="0"/>
                <a:cs typeface="Arial" panose="020B0604020202020204" pitchFamily="34" charset="0"/>
              </a:rPr>
              <a:t>GÖRÜŞME İLKE VE TEKNİKLERİ</a:t>
            </a:r>
            <a:endParaRPr lang="tr-T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865130" y="3461810"/>
            <a:ext cx="84617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000000"/>
                  </a:fgClr>
                  <a:bgClr>
                    <a:srgbClr val="0000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000000">
                      <a:lumMod val="50000"/>
                    </a:srgbClr>
                  </a:inn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Sağlık Bilimleri Fakültesi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000000"/>
                  </a:fgClr>
                  <a:bgClr>
                    <a:srgbClr val="0000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000000">
                      <a:lumMod val="50000"/>
                    </a:srgbClr>
                  </a:inn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Çocuk Gelişimi Bölümü</a:t>
            </a:r>
            <a:endParaRPr kumimoji="0" lang="tr-TR" sz="5400" b="1" i="0" u="none" strike="noStrike" kern="1200" cap="none" spc="0" normalizeH="0" baseline="0" noProof="0" dirty="0">
              <a:ln w="12700">
                <a:solidFill>
                  <a:srgbClr val="000000">
                    <a:lumMod val="50000"/>
                  </a:srgbClr>
                </a:solidFill>
                <a:prstDash val="solid"/>
              </a:ln>
              <a:pattFill prst="narHorz">
                <a:fgClr>
                  <a:srgbClr val="000000"/>
                </a:fgClr>
                <a:bgClr>
                  <a:srgbClr val="000000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000000">
                    <a:lumMod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897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10862" y="0"/>
            <a:ext cx="8610600" cy="1293028"/>
          </a:xfrm>
        </p:spPr>
        <p:txBody>
          <a:bodyPr>
            <a:normAutofit/>
          </a:bodyPr>
          <a:lstStyle/>
          <a:p>
            <a:r>
              <a:rPr lang="tr-TR" sz="2800" b="1" dirty="0">
                <a:latin typeface="Arial" pitchFamily="34" charset="0"/>
                <a:cs typeface="Arial" pitchFamily="34" charset="0"/>
              </a:rPr>
              <a:t>GÖRÜŞME FORMU ÖRNEĞİ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08539" y="1289539"/>
            <a:ext cx="10820400" cy="5404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Adı ve Soyadı                  :  …………………………………………………………………………….</a:t>
            </a:r>
          </a:p>
          <a:p>
            <a:pPr>
              <a:buNone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Cinsiyeti                           :  …………………………………………………………………………….</a:t>
            </a:r>
          </a:p>
          <a:p>
            <a:pPr>
              <a:buNone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Mezun Olduğu Okul         :  …………………………………………………………………………….</a:t>
            </a:r>
          </a:p>
          <a:p>
            <a:pPr>
              <a:buNone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Yaşı                                  :  …………………………………………………………………………….</a:t>
            </a:r>
          </a:p>
          <a:p>
            <a:pPr>
              <a:buNone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Girmek İstediği Bölüm     :  …………………………………………………………………………….</a:t>
            </a:r>
          </a:p>
          <a:p>
            <a:pPr>
              <a:buNone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Yapmak İstediği İş           :  …………………………………………………………………………….</a:t>
            </a:r>
          </a:p>
          <a:p>
            <a:pPr>
              <a:buNone/>
            </a:pP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527533" y="3741829"/>
          <a:ext cx="5392620" cy="2975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8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8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8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8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8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696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>
                          <a:latin typeface="Arial" pitchFamily="34" charset="0"/>
                          <a:cs typeface="Arial" pitchFamily="34" charset="0"/>
                        </a:rPr>
                        <a:t>Pekiyi</a:t>
                      </a:r>
                      <a:r>
                        <a:rPr lang="tr-TR" sz="1100" baseline="0" dirty="0">
                          <a:latin typeface="Arial" pitchFamily="34" charset="0"/>
                          <a:cs typeface="Arial" pitchFamily="34" charset="0"/>
                        </a:rPr>
                        <a:t> (5)</a:t>
                      </a:r>
                      <a:endParaRPr lang="tr-T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>
                          <a:latin typeface="Arial" pitchFamily="34" charset="0"/>
                          <a:cs typeface="Arial" pitchFamily="34" charset="0"/>
                        </a:rPr>
                        <a:t>İyi 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>
                          <a:latin typeface="Arial" pitchFamily="34" charset="0"/>
                          <a:cs typeface="Arial" pitchFamily="34" charset="0"/>
                        </a:rPr>
                        <a:t>Orta 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>
                          <a:latin typeface="Arial" pitchFamily="34" charset="0"/>
                          <a:cs typeface="Arial" pitchFamily="34" charset="0"/>
                        </a:rPr>
                        <a:t>Zayıf</a:t>
                      </a:r>
                      <a:r>
                        <a:rPr lang="tr-TR" sz="1100" baseline="0" dirty="0">
                          <a:latin typeface="Arial" pitchFamily="34" charset="0"/>
                          <a:cs typeface="Arial" pitchFamily="34" charset="0"/>
                        </a:rPr>
                        <a:t> (2)</a:t>
                      </a:r>
                      <a:endParaRPr lang="tr-T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>
                          <a:latin typeface="Arial" pitchFamily="34" charset="0"/>
                          <a:cs typeface="Arial" pitchFamily="34" charset="0"/>
                        </a:rPr>
                        <a:t>Çok Zayıf (1)</a:t>
                      </a:r>
                      <a:r>
                        <a:rPr lang="tr-TR" sz="11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tr-T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033">
                <a:tc>
                  <a:txBody>
                    <a:bodyPr/>
                    <a:lstStyle/>
                    <a:p>
                      <a:r>
                        <a:rPr lang="tr-TR" sz="1200" dirty="0">
                          <a:latin typeface="Arial" pitchFamily="34" charset="0"/>
                          <a:cs typeface="Arial" pitchFamily="34" charset="0"/>
                        </a:rPr>
                        <a:t>Fiziki Durumu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038">
                <a:tc>
                  <a:txBody>
                    <a:bodyPr/>
                    <a:lstStyle/>
                    <a:p>
                      <a:r>
                        <a:rPr lang="tr-TR" sz="1100" dirty="0">
                          <a:latin typeface="Arial" pitchFamily="34" charset="0"/>
                          <a:cs typeface="Arial" pitchFamily="34" charset="0"/>
                        </a:rPr>
                        <a:t>Giyimi ve Düzenliliği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826">
                <a:tc>
                  <a:txBody>
                    <a:bodyPr/>
                    <a:lstStyle/>
                    <a:p>
                      <a:r>
                        <a:rPr lang="tr-TR" sz="1200" dirty="0">
                          <a:latin typeface="Arial" pitchFamily="34" charset="0"/>
                          <a:cs typeface="Arial" pitchFamily="34" charset="0"/>
                        </a:rPr>
                        <a:t>İfadesi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964">
                <a:tc>
                  <a:txBody>
                    <a:bodyPr/>
                    <a:lstStyle/>
                    <a:p>
                      <a:r>
                        <a:rPr lang="tr-TR" sz="1100" dirty="0">
                          <a:latin typeface="Arial" pitchFamily="34" charset="0"/>
                          <a:cs typeface="Arial" pitchFamily="34" charset="0"/>
                        </a:rPr>
                        <a:t>İşe Olan Güdüsü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9056">
                <a:tc>
                  <a:txBody>
                    <a:bodyPr/>
                    <a:lstStyle/>
                    <a:p>
                      <a:r>
                        <a:rPr lang="tr-TR" sz="1100" dirty="0">
                          <a:latin typeface="Arial" pitchFamily="34" charset="0"/>
                          <a:cs typeface="Arial" pitchFamily="34" charset="0"/>
                        </a:rPr>
                        <a:t>Kendine</a:t>
                      </a:r>
                      <a:r>
                        <a:rPr lang="tr-TR" sz="1100" baseline="0" dirty="0">
                          <a:latin typeface="Arial" pitchFamily="34" charset="0"/>
                          <a:cs typeface="Arial" pitchFamily="34" charset="0"/>
                        </a:rPr>
                        <a:t> Olan Güveni</a:t>
                      </a:r>
                      <a:endParaRPr lang="tr-T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4 Metin kutusu"/>
          <p:cNvSpPr txBox="1"/>
          <p:nvPr/>
        </p:nvSpPr>
        <p:spPr>
          <a:xfrm>
            <a:off x="7479324" y="3938955"/>
            <a:ext cx="410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Arial" pitchFamily="34" charset="0"/>
                <a:cs typeface="Arial" pitchFamily="34" charset="0"/>
              </a:rPr>
              <a:t>Görüşmenin Genel Kanısı</a:t>
            </a:r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6553199" y="4752404"/>
          <a:ext cx="469704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8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18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18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18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18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6 Metin kutusu"/>
          <p:cNvSpPr txBox="1"/>
          <p:nvPr/>
        </p:nvSpPr>
        <p:spPr>
          <a:xfrm>
            <a:off x="6553200" y="430236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90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7115907" y="430236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80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7631723" y="431409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70</a:t>
            </a:r>
          </a:p>
        </p:txBody>
      </p:sp>
      <p:sp>
        <p:nvSpPr>
          <p:cNvPr id="12" name="11 Metin kutusu"/>
          <p:cNvSpPr txBox="1"/>
          <p:nvPr/>
        </p:nvSpPr>
        <p:spPr>
          <a:xfrm>
            <a:off x="8159261" y="431409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60</a:t>
            </a:r>
          </a:p>
        </p:txBody>
      </p:sp>
      <p:sp>
        <p:nvSpPr>
          <p:cNvPr id="13" name="12 Metin kutusu"/>
          <p:cNvSpPr txBox="1"/>
          <p:nvPr/>
        </p:nvSpPr>
        <p:spPr>
          <a:xfrm>
            <a:off x="8675077" y="431409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50</a:t>
            </a:r>
          </a:p>
        </p:txBody>
      </p:sp>
      <p:sp>
        <p:nvSpPr>
          <p:cNvPr id="14" name="13 Metin kutusu"/>
          <p:cNvSpPr txBox="1"/>
          <p:nvPr/>
        </p:nvSpPr>
        <p:spPr>
          <a:xfrm>
            <a:off x="9226062" y="431409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40</a:t>
            </a:r>
          </a:p>
        </p:txBody>
      </p:sp>
      <p:sp>
        <p:nvSpPr>
          <p:cNvPr id="15" name="14 Metin kutusu"/>
          <p:cNvSpPr txBox="1"/>
          <p:nvPr/>
        </p:nvSpPr>
        <p:spPr>
          <a:xfrm>
            <a:off x="9718432" y="431409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30</a:t>
            </a:r>
          </a:p>
        </p:txBody>
      </p:sp>
      <p:sp>
        <p:nvSpPr>
          <p:cNvPr id="16" name="15 Metin kutusu"/>
          <p:cNvSpPr txBox="1"/>
          <p:nvPr/>
        </p:nvSpPr>
        <p:spPr>
          <a:xfrm>
            <a:off x="10257692" y="431409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20</a:t>
            </a:r>
          </a:p>
        </p:txBody>
      </p:sp>
      <p:sp>
        <p:nvSpPr>
          <p:cNvPr id="17" name="16 Metin kutusu"/>
          <p:cNvSpPr txBox="1"/>
          <p:nvPr/>
        </p:nvSpPr>
        <p:spPr>
          <a:xfrm>
            <a:off x="10761785" y="432581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10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7350369" y="5509846"/>
            <a:ext cx="2929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Arial" pitchFamily="34" charset="0"/>
                <a:cs typeface="Arial" pitchFamily="34" charset="0"/>
              </a:rPr>
              <a:t>Görüşmecinin Adı - Soyadı</a:t>
            </a:r>
          </a:p>
          <a:p>
            <a:r>
              <a:rPr lang="tr-TR" dirty="0">
                <a:latin typeface="Arial" pitchFamily="34" charset="0"/>
                <a:cs typeface="Arial" pitchFamily="34" charset="0"/>
              </a:rPr>
              <a:t>               (İmzası)</a:t>
            </a:r>
          </a:p>
        </p:txBody>
      </p:sp>
    </p:spTree>
    <p:extLst>
      <p:ext uri="{BB962C8B-B14F-4D97-AF65-F5344CB8AC3E}">
        <p14:creationId xmlns:p14="http://schemas.microsoft.com/office/powerpoint/2010/main" val="1979477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3F38D9-FD52-1D4A-8397-D6E25DF9C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Kaynakça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49990D7B-38A1-F949-ABB8-32C58B7798C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38488" y="3142950"/>
          <a:ext cx="8715023" cy="1325880"/>
        </p:xfrm>
        <a:graphic>
          <a:graphicData uri="http://schemas.openxmlformats.org/drawingml/2006/table">
            <a:tbl>
              <a:tblPr/>
              <a:tblGrid>
                <a:gridCol w="8715023">
                  <a:extLst>
                    <a:ext uri="{9D8B030D-6E8A-4147-A177-3AD203B41FA5}">
                      <a16:colId xmlns:a16="http://schemas.microsoft.com/office/drawing/2014/main" val="83238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>
                          <a:effectLst/>
                        </a:rPr>
                        <a:t>Özgüven, İ. 1994. Psikolojik Testler. Yeni Doğuş Matbaası, Ankara.</a:t>
                      </a:r>
                    </a:p>
                  </a:txBody>
                  <a:tcPr marL="19050" marR="19050" marT="47625" marB="28575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629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>
                          <a:effectLst/>
                        </a:rPr>
                        <a:t>Özgüven, İ. 2004. Görüşme İlke ve Teknikleri. PDREM Yayınları, Ankara.</a:t>
                      </a:r>
                    </a:p>
                  </a:txBody>
                  <a:tcPr marL="19050" marR="19050" marT="47625" marB="28575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891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dirty="0">
                          <a:effectLst/>
                        </a:rPr>
                        <a:t>Tanaydı, Z. ve Demiral, Ö. 1990. Çocukları Tanıma Ölçme ve Değerlendirme. G.Ü. Mesleki Eğitim Fakültesi Yayınları, Ankara</a:t>
                      </a:r>
                    </a:p>
                  </a:txBody>
                  <a:tcPr marL="19050" marR="19050" marT="47625" marB="28575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80765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7550F0B2-1B58-814C-827E-F181DDA41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41533" y="-311876"/>
            <a:ext cx="164531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147073"/>
      </p:ext>
    </p:extLst>
  </p:cSld>
  <p:clrMapOvr>
    <a:masterClrMapping/>
  </p:clrMapOvr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Uçak İzi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1849</TotalTime>
  <Words>152</Words>
  <Application>Microsoft Macintosh PowerPoint</Application>
  <PresentationFormat>Geniş ekran</PresentationFormat>
  <Paragraphs>38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8" baseType="lpstr">
      <vt:lpstr>Arial</vt:lpstr>
      <vt:lpstr>Arial Rounded MT Bold</vt:lpstr>
      <vt:lpstr>Calibri</vt:lpstr>
      <vt:lpstr>Century Gothic</vt:lpstr>
      <vt:lpstr>Uçak İzi</vt:lpstr>
      <vt:lpstr>PowerPoint Sunusu</vt:lpstr>
      <vt:lpstr>GÖRÜŞME FORMU ÖRNEĞİ</vt:lpstr>
      <vt:lpstr>Kaynakça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Nurgül Şahin</dc:creator>
  <cp:lastModifiedBy>Taşkın TAŞTEPE</cp:lastModifiedBy>
  <cp:revision>103</cp:revision>
  <dcterms:created xsi:type="dcterms:W3CDTF">2017-12-23T19:05:59Z</dcterms:created>
  <dcterms:modified xsi:type="dcterms:W3CDTF">2020-05-04T19:08:11Z</dcterms:modified>
</cp:coreProperties>
</file>