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3"/>
  </p:notesMasterIdLst>
  <p:sldIdLst>
    <p:sldId id="264" r:id="rId5"/>
    <p:sldId id="349" r:id="rId6"/>
    <p:sldId id="350" r:id="rId7"/>
    <p:sldId id="351" r:id="rId8"/>
    <p:sldId id="352" r:id="rId9"/>
    <p:sldId id="353" r:id="rId10"/>
    <p:sldId id="354" r:id="rId11"/>
    <p:sldId id="322" r:id="rId1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skiiyazyk.ru/leksika/tropy.html" TargetMode="External"/><Relationship Id="rId4" Type="http://schemas.openxmlformats.org/officeDocument/2006/relationships/hyperlink" Target="https://4ege.ru/russkiy/50617-12-tekstov-dlya-napisaniya-sochineniy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12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Фигуры построения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Эпифора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– повторение слов в конце предложений или строк, идущих друг за другом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 Мне хотелось бы знать.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 Отчего я титулярный советник?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 Почему именно титулярный советник?</a:t>
            </a:r>
          </a:p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градация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– построение однородных членов предложения по нарастанию смысла или наоборот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пришел, увидел, победил</a:t>
            </a:r>
          </a:p>
        </p:txBody>
      </p:sp>
    </p:spTree>
    <p:extLst>
      <p:ext uri="{BB962C8B-B14F-4D97-AF65-F5344CB8AC3E}">
        <p14:creationId xmlns:p14="http://schemas.microsoft.com/office/powerpoint/2010/main" val="1773636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Фигуры построения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Анафора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– повторение слов в начале предложений или строк, идущих друг за другом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Железная правда – живой на зависть,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Железный пестик, и железная завязь.</a:t>
            </a:r>
          </a:p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каламбур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– игра слов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 Шел дождь и два студента.</a:t>
            </a:r>
          </a:p>
        </p:txBody>
      </p:sp>
    </p:spTree>
    <p:extLst>
      <p:ext uri="{BB962C8B-B14F-4D97-AF65-F5344CB8AC3E}">
        <p14:creationId xmlns:p14="http://schemas.microsoft.com/office/powerpoint/2010/main" val="3845895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Фигуры построения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6" y="1799251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синтаксический параллелизм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– одинаковое построение предложений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молодым везде у нас дорога,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старикам везде у нас почет</a:t>
            </a:r>
          </a:p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многосоюзие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– повтор избыточного союза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И пращ, и стрела, и лукавый кинжал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Щадят победителя годы…</a:t>
            </a:r>
          </a:p>
        </p:txBody>
      </p:sp>
    </p:spTree>
    <p:extLst>
      <p:ext uri="{BB962C8B-B14F-4D97-AF65-F5344CB8AC3E}">
        <p14:creationId xmlns:p14="http://schemas.microsoft.com/office/powerpoint/2010/main" val="3894524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Фигуры построения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22" y="1388434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бессоюзие</a:t>
            </a:r>
            <a:r>
              <a:rPr lang="ru-RU" sz="2000" i="1" dirty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– построение  сложных предложений или ряда однородных членов  без союзов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Мелькают мимо будки, бабы,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	   Мальчишки, лавки, фонари…</a:t>
            </a:r>
          </a:p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эллипсис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-  пропуск подразумеваемого слова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 я за свечкой – свечка в печку</a:t>
            </a:r>
          </a:p>
          <a:p>
            <a:pPr marL="0" indent="0">
              <a:buNone/>
            </a:pPr>
            <a:r>
              <a:rPr lang="ru-RU" sz="2000" b="1" i="1" dirty="0">
                <a:latin typeface="Bookman Old Style" panose="02050604050505020204" pitchFamily="18" charset="0"/>
              </a:rPr>
              <a:t>инверсия 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– непрямой порядок слов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 Изумительный наш народ.</a:t>
            </a:r>
          </a:p>
        </p:txBody>
      </p:sp>
    </p:spTree>
    <p:extLst>
      <p:ext uri="{BB962C8B-B14F-4D97-AF65-F5344CB8AC3E}">
        <p14:creationId xmlns:p14="http://schemas.microsoft.com/office/powerpoint/2010/main" val="180463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Определите тропы и фигуры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Человечество, по-моему, – это своеобразная болезнь планеты.</a:t>
            </a:r>
            <a:r>
              <a:rPr lang="tr-TR" sz="2000" i="1" dirty="0">
                <a:latin typeface="Bookman Old Style" panose="02050604050505020204" pitchFamily="18" charset="0"/>
              </a:rPr>
              <a:t> </a:t>
            </a:r>
            <a:r>
              <a:rPr lang="ru-RU" sz="2000" i="1" dirty="0">
                <a:latin typeface="Bookman Old Style" panose="02050604050505020204" pitchFamily="18" charset="0"/>
              </a:rPr>
              <a:t>Завелись, размножаются, кишат микроскопические, в планетарном, а тем более во вселенском,  масштабе существа. Скапливаются они в одном месте, и тут же появляются на теле земли глубокие язвы и разные наросты. Стоит только привнести капельку зловредной (с точки зрения земли и природы) культуры в зеленую шубу Леса (бригада лесорубов, один барак, два трактора) – и вот уж распространяется от этого места характерное, симптоматическое болезненное пятно. Снуют, размножаются, делают свое дело, выедая недра, истощая плодородие почвы, отравляя ядовитыми отправлениями своими реки и океаны, саму атмосферу Земли. (</a:t>
            </a:r>
            <a:r>
              <a:rPr lang="tr-TR" sz="2000" i="1" dirty="0">
                <a:latin typeface="Bookman Old Style" panose="02050604050505020204" pitchFamily="18" charset="0"/>
              </a:rPr>
              <a:t>Kaynakça</a:t>
            </a:r>
            <a:r>
              <a:rPr lang="ru-RU" sz="2000" i="1" dirty="0">
                <a:latin typeface="Bookman Old Style" panose="02050604050505020204" pitchFamily="18" charset="0"/>
              </a:rPr>
              <a:t>: https://5-ege.ru/primery-tropov/)</a:t>
            </a:r>
          </a:p>
        </p:txBody>
      </p:sp>
    </p:spTree>
    <p:extLst>
      <p:ext uri="{BB962C8B-B14F-4D97-AF65-F5344CB8AC3E}">
        <p14:creationId xmlns:p14="http://schemas.microsoft.com/office/powerpoint/2010/main" val="41907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ookman Old Style" panose="02050604050505020204" pitchFamily="18" charset="0"/>
              </a:rPr>
              <a:t>Напишите сочинение одну из тем по выбору. Используйте фигуры и тропы.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6" y="1945025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Согласны ли Вы с французским писателем Альбером Камю, утверждавшим, что «каждому поколению свойственно считать себя призванным переделать мир»?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Как характеризует человека его мечта?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Почему месть не помогает искоренить зло?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Что важнее в книге – как она написана или о чём?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 каких поступках человека проявляется доброта?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66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</a:t>
            </a:r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chitat-onlayn/</a:t>
            </a:r>
            <a:endParaRPr lang="tr-TR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ru-RU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https://russkiiyazyk.ru/leksika/tropy.html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ru-RU" sz="1800" i="1" dirty="0">
                <a:latin typeface="Bookman Old Style" panose="02050604050505020204" pitchFamily="18" charset="0"/>
              </a:rPr>
              <a:t>https://5-ege.ru/primery-tropov</a:t>
            </a:r>
            <a:endParaRPr lang="ru-RU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532</Words>
  <Application>Microsoft Office PowerPoint</Application>
  <PresentationFormat>Widescreen</PresentationFormat>
  <Paragraphs>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12</vt:lpstr>
      <vt:lpstr>Фигуры построения</vt:lpstr>
      <vt:lpstr>Фигуры построения</vt:lpstr>
      <vt:lpstr>Фигуры построения</vt:lpstr>
      <vt:lpstr>Фигуры построения</vt:lpstr>
      <vt:lpstr>Определите тропы и фигуры</vt:lpstr>
      <vt:lpstr>Напишите сочинение одну из тем по выбору. Используйте фигуры и тропы.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2020-07-05T09:42:44Z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