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xml_simplexml_read.asp" TargetMode="External"/><Relationship Id="rId2" Type="http://schemas.openxmlformats.org/officeDocument/2006/relationships/hyperlink" Target="https://www.w3schools.com/php/php_xml_parsers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php/php_xml_dom.asp" TargetMode="External"/><Relationship Id="rId5" Type="http://schemas.openxmlformats.org/officeDocument/2006/relationships/hyperlink" Target="https://www.w3schools.com/php/php_xml_parser_expat.asp" TargetMode="External"/><Relationship Id="rId4" Type="http://schemas.openxmlformats.org/officeDocument/2006/relationships/hyperlink" Target="https://www.w3schools.com/php/php_xml_simplexml_ge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PHP XML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XML Ayrıştırıcılar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XML nedir?</a:t>
            </a:r>
          </a:p>
          <a:p>
            <a:r>
              <a:rPr lang="tr-TR" dirty="0" smtClean="0"/>
              <a:t>XML </a:t>
            </a:r>
            <a:r>
              <a:rPr lang="tr-TR" dirty="0"/>
              <a:t>dili, web siteleri arasında paylaşım için veri yapılandırmanın bir yoludur.</a:t>
            </a:r>
          </a:p>
          <a:p>
            <a:r>
              <a:rPr lang="tr-TR" dirty="0" smtClean="0"/>
              <a:t>RSS </a:t>
            </a:r>
            <a:r>
              <a:rPr lang="tr-TR" dirty="0"/>
              <a:t>Beslemeleri ve </a:t>
            </a:r>
            <a:r>
              <a:rPr lang="tr-TR" dirty="0" err="1"/>
              <a:t>Podcast'ler</a:t>
            </a:r>
            <a:r>
              <a:rPr lang="tr-TR" dirty="0"/>
              <a:t> gibi çeşitli web teknolojileri XML olarak yazılmıştır.</a:t>
            </a:r>
          </a:p>
          <a:p>
            <a:r>
              <a:rPr lang="tr-TR" dirty="0" smtClean="0"/>
              <a:t>XML </a:t>
            </a:r>
            <a:r>
              <a:rPr lang="tr-TR" dirty="0"/>
              <a:t>oluşturmak kolaydır. </a:t>
            </a:r>
            <a:endParaRPr lang="tr-TR" dirty="0" smtClean="0"/>
          </a:p>
          <a:p>
            <a:r>
              <a:rPr lang="tr-TR" dirty="0" smtClean="0"/>
              <a:t>Kendi </a:t>
            </a:r>
            <a:r>
              <a:rPr lang="tr-TR" dirty="0"/>
              <a:t>etiketlerinizi oluşturmanız dışında </a:t>
            </a:r>
            <a:r>
              <a:rPr lang="tr-TR" dirty="0" err="1"/>
              <a:t>HTML'ye</a:t>
            </a:r>
            <a:r>
              <a:rPr lang="tr-TR" dirty="0"/>
              <a:t> çok </a:t>
            </a:r>
            <a:r>
              <a:rPr lang="tr-TR" dirty="0" smtClean="0"/>
              <a:t>benzer.</a:t>
            </a:r>
          </a:p>
          <a:p>
            <a:r>
              <a:rPr lang="tr-TR" dirty="0"/>
              <a:t>XML Ayrıştırıcı nedir?</a:t>
            </a:r>
          </a:p>
          <a:p>
            <a:r>
              <a:rPr lang="tr-TR" dirty="0" smtClean="0"/>
              <a:t>Bir </a:t>
            </a:r>
            <a:r>
              <a:rPr lang="tr-TR" dirty="0"/>
              <a:t>XML belgesini okumak ve güncellemek, oluşturmak ve değiştirmek için bir XML ayrıştırıcıya ihtiyacınız olacaktır.</a:t>
            </a:r>
          </a:p>
          <a:p>
            <a:r>
              <a:rPr lang="tr-TR" dirty="0" err="1" smtClean="0"/>
              <a:t>PHP'de</a:t>
            </a:r>
            <a:r>
              <a:rPr lang="tr-TR" dirty="0" smtClean="0"/>
              <a:t> </a:t>
            </a:r>
            <a:r>
              <a:rPr lang="tr-TR" dirty="0"/>
              <a:t>iki temel XML ayrıştırıcı türü vardır:</a:t>
            </a:r>
          </a:p>
          <a:p>
            <a:r>
              <a:rPr lang="tr-TR" dirty="0" smtClean="0"/>
              <a:t>    - Ağaç </a:t>
            </a:r>
            <a:r>
              <a:rPr lang="tr-TR" dirty="0"/>
              <a:t>Tabanlı Ayrıştırıcılar</a:t>
            </a:r>
          </a:p>
          <a:p>
            <a:r>
              <a:rPr lang="tr-TR" dirty="0"/>
              <a:t>    </a:t>
            </a:r>
            <a:r>
              <a:rPr lang="tr-TR" dirty="0" smtClean="0"/>
              <a:t>- Olay </a:t>
            </a:r>
            <a:r>
              <a:rPr lang="tr-TR" dirty="0"/>
              <a:t>Tabanlı Ayrıştırıcılar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Ağaç Tabanlı </a:t>
            </a:r>
            <a:r>
              <a:rPr lang="tr-TR" dirty="0" smtClean="0"/>
              <a:t>ve Olay </a:t>
            </a:r>
            <a:r>
              <a:rPr lang="tr-TR" dirty="0"/>
              <a:t>Tabanlı </a:t>
            </a:r>
            <a:r>
              <a:rPr lang="tr-TR" dirty="0" smtClean="0"/>
              <a:t>Ayrıştırıcılar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Ağaç bazlı ayrıştırıcılara örnek:</a:t>
            </a:r>
          </a:p>
          <a:p>
            <a:r>
              <a:rPr lang="tr-TR" dirty="0" smtClean="0"/>
              <a:t>    </a:t>
            </a:r>
            <a:r>
              <a:rPr lang="tr-TR" dirty="0" err="1"/>
              <a:t>SimpleXML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smtClean="0"/>
              <a:t>DOM</a:t>
            </a:r>
          </a:p>
          <a:p>
            <a:r>
              <a:rPr lang="tr-TR" dirty="0"/>
              <a:t>Olay tabanlı ayrıştırıcılara örnek:</a:t>
            </a:r>
          </a:p>
          <a:p>
            <a:r>
              <a:rPr lang="tr-TR" dirty="0" smtClean="0"/>
              <a:t>    </a:t>
            </a:r>
            <a:r>
              <a:rPr lang="tr-TR" dirty="0" err="1"/>
              <a:t>XMLReader</a:t>
            </a:r>
            <a:endParaRPr lang="tr-TR" dirty="0"/>
          </a:p>
          <a:p>
            <a:r>
              <a:rPr lang="tr-TR" dirty="0"/>
              <a:t>    XML </a:t>
            </a:r>
            <a:r>
              <a:rPr lang="tr-TR" dirty="0" err="1"/>
              <a:t>Expat</a:t>
            </a:r>
            <a:r>
              <a:rPr lang="tr-TR" dirty="0"/>
              <a:t> Ayrıştırıcı</a:t>
            </a:r>
          </a:p>
        </p:txBody>
      </p:sp>
    </p:spTree>
    <p:extLst>
      <p:ext uri="{BB962C8B-B14F-4D97-AF65-F5344CB8AC3E}">
        <p14:creationId xmlns:p14="http://schemas.microsoft.com/office/powerpoint/2010/main" val="92567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SimpleXML</a:t>
            </a:r>
            <a:r>
              <a:rPr lang="tr-TR" dirty="0"/>
              <a:t> - </a:t>
            </a:r>
            <a:r>
              <a:rPr lang="tr-TR" dirty="0" smtClean="0"/>
              <a:t>Diziden Okuma İşlemi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PHP </a:t>
            </a:r>
            <a:r>
              <a:rPr lang="tr-TR" dirty="0" err="1" smtClean="0"/>
              <a:t>simplexml_load_string</a:t>
            </a:r>
            <a:r>
              <a:rPr lang="tr-TR" dirty="0" smtClean="0"/>
              <a:t>() </a:t>
            </a:r>
            <a:r>
              <a:rPr lang="tr-TR" dirty="0"/>
              <a:t>işlevi bir dizeden XML verilerini okumak için kullanılır.</a:t>
            </a:r>
          </a:p>
          <a:p>
            <a:r>
              <a:rPr lang="tr-TR" dirty="0" smtClean="0"/>
              <a:t>XML verileri </a:t>
            </a:r>
            <a:r>
              <a:rPr lang="tr-TR" dirty="0"/>
              <a:t>içeren bir değişkenimiz olduğunu varsayın, </a:t>
            </a:r>
            <a:r>
              <a:rPr lang="tr-TR" dirty="0" smtClean="0"/>
              <a:t>şöyle:</a:t>
            </a:r>
          </a:p>
          <a:p>
            <a:r>
              <a:rPr lang="en-US" dirty="0"/>
              <a:t>$</a:t>
            </a:r>
            <a:r>
              <a:rPr lang="en-US" dirty="0" err="1"/>
              <a:t>myXMLData</a:t>
            </a:r>
            <a:r>
              <a:rPr lang="en-US" dirty="0"/>
              <a:t> =</a:t>
            </a:r>
          </a:p>
          <a:p>
            <a:r>
              <a:rPr lang="en-US" dirty="0"/>
              <a:t>"&lt;?xml version='1.0' encoding='UTF-8'?&gt;</a:t>
            </a:r>
          </a:p>
          <a:p>
            <a:r>
              <a:rPr lang="en-US" dirty="0"/>
              <a:t>&lt;note&gt;</a:t>
            </a:r>
          </a:p>
          <a:p>
            <a:r>
              <a:rPr lang="en-US" dirty="0"/>
              <a:t>&lt;</a:t>
            </a:r>
            <a:r>
              <a:rPr lang="en-US" dirty="0" smtClean="0"/>
              <a:t>to&gt;</a:t>
            </a:r>
            <a:r>
              <a:rPr lang="tr-TR" dirty="0" smtClean="0"/>
              <a:t>Sakine</a:t>
            </a:r>
            <a:r>
              <a:rPr lang="en-US" dirty="0" smtClean="0"/>
              <a:t>&lt;/</a:t>
            </a:r>
            <a:r>
              <a:rPr lang="en-US" dirty="0"/>
              <a:t>to&gt;</a:t>
            </a:r>
          </a:p>
          <a:p>
            <a:r>
              <a:rPr lang="en-US" dirty="0"/>
              <a:t>&lt;</a:t>
            </a:r>
            <a:r>
              <a:rPr lang="en-US" dirty="0" smtClean="0"/>
              <a:t>from&gt;</a:t>
            </a:r>
            <a:r>
              <a:rPr lang="tr-TR" dirty="0" smtClean="0"/>
              <a:t>Resul</a:t>
            </a:r>
            <a:r>
              <a:rPr lang="en-US" dirty="0" smtClean="0"/>
              <a:t>&lt;/</a:t>
            </a:r>
            <a:r>
              <a:rPr lang="en-US" dirty="0"/>
              <a:t>from&gt;</a:t>
            </a:r>
          </a:p>
          <a:p>
            <a:r>
              <a:rPr lang="en-US" dirty="0"/>
              <a:t>&lt;</a:t>
            </a:r>
            <a:r>
              <a:rPr lang="en-US" dirty="0" smtClean="0"/>
              <a:t>heading&gt;</a:t>
            </a:r>
            <a:r>
              <a:rPr lang="tr-TR" dirty="0" smtClean="0"/>
              <a:t>Hatırlatıcı</a:t>
            </a:r>
            <a:r>
              <a:rPr lang="en-US" dirty="0" smtClean="0"/>
              <a:t>&lt;/</a:t>
            </a:r>
            <a:r>
              <a:rPr lang="en-US" dirty="0"/>
              <a:t>heading&gt;</a:t>
            </a:r>
          </a:p>
          <a:p>
            <a:r>
              <a:rPr lang="en-US" dirty="0"/>
              <a:t>&lt;</a:t>
            </a:r>
            <a:r>
              <a:rPr lang="en-US" dirty="0" smtClean="0"/>
              <a:t>body&gt;</a:t>
            </a:r>
            <a:r>
              <a:rPr lang="tr-TR" dirty="0" smtClean="0"/>
              <a:t>Bu hafta sonunu unutma</a:t>
            </a:r>
            <a:r>
              <a:rPr lang="en-US" dirty="0" smtClean="0"/>
              <a:t>!&lt;/</a:t>
            </a:r>
            <a:r>
              <a:rPr lang="en-US" dirty="0"/>
              <a:t>body&gt;</a:t>
            </a:r>
          </a:p>
          <a:p>
            <a:r>
              <a:rPr lang="en-US" dirty="0"/>
              <a:t>&lt;/note&gt;";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58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</a:t>
            </a:r>
            <a:r>
              <a:rPr lang="tr-TR" dirty="0"/>
              <a:t>diziden XML verilerini </a:t>
            </a:r>
            <a:r>
              <a:rPr lang="tr-TR" dirty="0" smtClean="0"/>
              <a:t>okumak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Aşağıdaki örnek, bir </a:t>
            </a:r>
            <a:r>
              <a:rPr lang="tr-TR" dirty="0" smtClean="0"/>
              <a:t>diziden </a:t>
            </a:r>
            <a:r>
              <a:rPr lang="tr-TR" dirty="0"/>
              <a:t>XML verilerini okumak için </a:t>
            </a:r>
            <a:r>
              <a:rPr lang="tr-TR" dirty="0" err="1" smtClean="0"/>
              <a:t>simplexml_load_string</a:t>
            </a:r>
            <a:r>
              <a:rPr lang="tr-TR" dirty="0" smtClean="0"/>
              <a:t>() </a:t>
            </a:r>
            <a:r>
              <a:rPr lang="tr-TR" dirty="0"/>
              <a:t>işlevinin nasıl kullanılacağını gösterir</a:t>
            </a:r>
            <a:r>
              <a:rPr lang="tr-TR" dirty="0" smtClean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&lt;?</a:t>
            </a:r>
            <a:r>
              <a:rPr lang="tr-TR" dirty="0" err="1"/>
              <a:t>php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myXMLData</a:t>
            </a:r>
            <a:r>
              <a:rPr lang="tr-TR" dirty="0"/>
              <a:t> =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"&lt;?</a:t>
            </a:r>
            <a:r>
              <a:rPr lang="tr-TR" dirty="0" err="1"/>
              <a:t>xml</a:t>
            </a:r>
            <a:r>
              <a:rPr lang="tr-TR" dirty="0"/>
              <a:t> </a:t>
            </a:r>
            <a:r>
              <a:rPr lang="tr-TR" dirty="0" err="1"/>
              <a:t>version</a:t>
            </a:r>
            <a:r>
              <a:rPr lang="tr-TR" dirty="0"/>
              <a:t>='1.0' </a:t>
            </a:r>
            <a:r>
              <a:rPr lang="tr-TR" dirty="0" err="1"/>
              <a:t>encoding</a:t>
            </a:r>
            <a:r>
              <a:rPr lang="tr-TR" dirty="0"/>
              <a:t>='UTF-8'?&gt;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</a:t>
            </a:r>
            <a:r>
              <a:rPr lang="tr-TR" dirty="0" err="1"/>
              <a:t>note</a:t>
            </a:r>
            <a:r>
              <a:rPr lang="tr-TR" dirty="0"/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</a:t>
            </a:r>
            <a:r>
              <a:rPr lang="tr-TR" dirty="0" err="1" smtClean="0"/>
              <a:t>to</a:t>
            </a:r>
            <a:r>
              <a:rPr lang="tr-TR" dirty="0" smtClean="0"/>
              <a:t>&gt;Sakine&lt;/</a:t>
            </a:r>
            <a:r>
              <a:rPr lang="tr-TR" dirty="0" err="1"/>
              <a:t>to</a:t>
            </a:r>
            <a:r>
              <a:rPr lang="tr-TR" dirty="0"/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</a:t>
            </a:r>
            <a:r>
              <a:rPr lang="tr-TR" dirty="0" err="1" smtClean="0"/>
              <a:t>from</a:t>
            </a:r>
            <a:r>
              <a:rPr lang="tr-TR" dirty="0" smtClean="0"/>
              <a:t>&gt;Resul&lt;/</a:t>
            </a:r>
            <a:r>
              <a:rPr lang="tr-TR" dirty="0" err="1"/>
              <a:t>from</a:t>
            </a:r>
            <a:r>
              <a:rPr lang="tr-TR" dirty="0"/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</a:t>
            </a:r>
            <a:r>
              <a:rPr lang="tr-TR" dirty="0" err="1" smtClean="0"/>
              <a:t>heading</a:t>
            </a:r>
            <a:r>
              <a:rPr lang="tr-TR" dirty="0" smtClean="0"/>
              <a:t>&gt;Hatırlatıcı&lt;/</a:t>
            </a:r>
            <a:r>
              <a:rPr lang="tr-TR" dirty="0" err="1"/>
              <a:t>heading</a:t>
            </a:r>
            <a:r>
              <a:rPr lang="tr-TR" dirty="0"/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</a:t>
            </a:r>
            <a:r>
              <a:rPr lang="tr-TR" dirty="0" smtClean="0"/>
              <a:t>body&gt;Bu hafta sonunu unutma!&lt;/</a:t>
            </a:r>
            <a:r>
              <a:rPr lang="tr-TR" dirty="0"/>
              <a:t>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&lt;/</a:t>
            </a:r>
            <a:r>
              <a:rPr lang="tr-TR" dirty="0" err="1"/>
              <a:t>note</a:t>
            </a:r>
            <a:r>
              <a:rPr lang="tr-TR" dirty="0"/>
              <a:t>&gt;";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$</a:t>
            </a:r>
            <a:r>
              <a:rPr lang="tr-TR" dirty="0" err="1"/>
              <a:t>xml</a:t>
            </a:r>
            <a:r>
              <a:rPr lang="tr-TR" dirty="0"/>
              <a:t>=</a:t>
            </a:r>
            <a:r>
              <a:rPr lang="tr-TR" dirty="0" err="1"/>
              <a:t>simplexml_load_string</a:t>
            </a:r>
            <a:r>
              <a:rPr lang="tr-TR" dirty="0"/>
              <a:t>($</a:t>
            </a:r>
            <a:r>
              <a:rPr lang="tr-TR" dirty="0" err="1"/>
              <a:t>myXMLData</a:t>
            </a:r>
            <a:r>
              <a:rPr lang="tr-TR" dirty="0"/>
              <a:t>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("Hata</a:t>
            </a:r>
            <a:r>
              <a:rPr lang="tr-TR" dirty="0"/>
              <a:t>: Nesne oluşturulamıyor");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print_r</a:t>
            </a:r>
            <a:r>
              <a:rPr lang="tr-TR" dirty="0"/>
              <a:t>($</a:t>
            </a:r>
            <a:r>
              <a:rPr lang="tr-TR" dirty="0" err="1"/>
              <a:t>xml</a:t>
            </a:r>
            <a:r>
              <a:rPr lang="tr-TR" dirty="0"/>
              <a:t>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377869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SimpleXML</a:t>
            </a:r>
            <a:r>
              <a:rPr lang="tr-TR" dirty="0"/>
              <a:t> - Düğüm Değerlerini </a:t>
            </a:r>
            <a:r>
              <a:rPr lang="tr-TR" dirty="0" smtClean="0"/>
              <a:t>Alma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Düğüm değerlerini "note.xml" dosyasından alın</a:t>
            </a:r>
            <a:r>
              <a:rPr lang="tr-TR" dirty="0" smtClean="0"/>
              <a:t>:</a:t>
            </a:r>
          </a:p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xml</a:t>
            </a:r>
            <a:r>
              <a:rPr lang="tr-TR" dirty="0"/>
              <a:t>=</a:t>
            </a:r>
            <a:r>
              <a:rPr lang="tr-TR" dirty="0" err="1"/>
              <a:t>simplexml_load_file</a:t>
            </a:r>
            <a:r>
              <a:rPr lang="tr-TR" dirty="0"/>
              <a:t>("note.xml")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</a:t>
            </a:r>
            <a:r>
              <a:rPr lang="tr-TR" dirty="0" smtClean="0"/>
              <a:t>("Hata: Nesne oluşturulamıyor");</a:t>
            </a:r>
            <a:endParaRPr lang="tr-TR" dirty="0"/>
          </a:p>
          <a:p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xml</a:t>
            </a:r>
            <a:r>
              <a:rPr lang="tr-TR" dirty="0"/>
              <a:t>-</a:t>
            </a:r>
            <a:r>
              <a:rPr lang="tr-TR" dirty="0" smtClean="0"/>
              <a:t>&gt;kime </a:t>
            </a:r>
            <a:r>
              <a:rPr lang="tr-TR" dirty="0"/>
              <a:t>. 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xml</a:t>
            </a:r>
            <a:r>
              <a:rPr lang="tr-TR" dirty="0"/>
              <a:t>-</a:t>
            </a:r>
            <a:r>
              <a:rPr lang="tr-TR" dirty="0" smtClean="0"/>
              <a:t>&gt;kimden </a:t>
            </a:r>
            <a:r>
              <a:rPr lang="tr-TR" dirty="0"/>
              <a:t>. 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xml</a:t>
            </a:r>
            <a:r>
              <a:rPr lang="tr-TR" dirty="0"/>
              <a:t>-</a:t>
            </a:r>
            <a:r>
              <a:rPr lang="tr-TR" dirty="0" smtClean="0"/>
              <a:t>&gt;başlık </a:t>
            </a:r>
            <a:r>
              <a:rPr lang="tr-TR" dirty="0"/>
              <a:t>. 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xml</a:t>
            </a:r>
            <a:r>
              <a:rPr lang="tr-TR" dirty="0"/>
              <a:t>-</a:t>
            </a:r>
            <a:r>
              <a:rPr lang="tr-TR" dirty="0" smtClean="0"/>
              <a:t>&gt;</a:t>
            </a:r>
            <a:r>
              <a:rPr lang="tr-TR" dirty="0" err="1" smtClean="0"/>
              <a:t>vucut</a:t>
            </a:r>
            <a:r>
              <a:rPr lang="tr-TR" dirty="0" smtClean="0"/>
              <a:t>;</a:t>
            </a:r>
            <a:endParaRPr lang="tr-TR" dirty="0"/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82155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XML </a:t>
            </a:r>
            <a:r>
              <a:rPr lang="tr-TR" dirty="0" smtClean="0"/>
              <a:t>Yükleme </a:t>
            </a:r>
            <a:r>
              <a:rPr lang="tr-TR" dirty="0"/>
              <a:t>ve </a:t>
            </a:r>
            <a:r>
              <a:rPr lang="tr-TR" dirty="0" smtClean="0"/>
              <a:t>Çıktı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XML ayrıştırıcısını başlatmak, </a:t>
            </a:r>
            <a:r>
              <a:rPr lang="tr-TR" dirty="0" err="1"/>
              <a:t>xml'yi</a:t>
            </a:r>
            <a:r>
              <a:rPr lang="tr-TR" dirty="0"/>
              <a:t> yüklemek ve çıktısını almak istiyoruz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tr-TR" dirty="0"/>
              <a:t>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xmlDoc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DOMDocument</a:t>
            </a:r>
            <a:r>
              <a:rPr lang="tr-TR" dirty="0"/>
              <a:t>();</a:t>
            </a:r>
          </a:p>
          <a:p>
            <a:r>
              <a:rPr lang="tr-TR" dirty="0"/>
              <a:t>$</a:t>
            </a:r>
            <a:r>
              <a:rPr lang="tr-TR" dirty="0" err="1"/>
              <a:t>xmlDoc</a:t>
            </a:r>
            <a:r>
              <a:rPr lang="tr-TR" dirty="0"/>
              <a:t>-&gt;</a:t>
            </a:r>
            <a:r>
              <a:rPr lang="tr-TR" dirty="0" err="1"/>
              <a:t>load</a:t>
            </a:r>
            <a:r>
              <a:rPr lang="tr-TR" dirty="0"/>
              <a:t>("note.xml");</a:t>
            </a:r>
          </a:p>
          <a:p>
            <a:r>
              <a:rPr lang="tr-TR" dirty="0" err="1" smtClean="0"/>
              <a:t>print</a:t>
            </a:r>
            <a:r>
              <a:rPr lang="tr-TR" dirty="0" smtClean="0"/>
              <a:t> </a:t>
            </a:r>
            <a:r>
              <a:rPr lang="tr-TR" dirty="0"/>
              <a:t>$</a:t>
            </a:r>
            <a:r>
              <a:rPr lang="tr-TR" dirty="0" err="1"/>
              <a:t>xmlDoc</a:t>
            </a:r>
            <a:r>
              <a:rPr lang="tr-TR" dirty="0"/>
              <a:t>-&gt;</a:t>
            </a:r>
            <a:r>
              <a:rPr lang="tr-TR" dirty="0" err="1"/>
              <a:t>saveXML</a:t>
            </a:r>
            <a:r>
              <a:rPr lang="tr-TR" dirty="0"/>
              <a:t>();</a:t>
            </a:r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207773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www.w3schools.com/php/php_xml_parsers.asp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www.w3schools.com/php/php_xml_simplexml_read.asp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www.w3schools.com/php/php_xml_simplexml_get.asp</a:t>
            </a:r>
            <a:endParaRPr lang="tr-TR" dirty="0" smtClean="0"/>
          </a:p>
          <a:p>
            <a:r>
              <a:rPr lang="tr-TR" dirty="0" smtClean="0"/>
              <a:t>[4]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www.w3schools.com/php/php_xml_parser_expat.asp</a:t>
            </a:r>
            <a:endParaRPr lang="tr-TR" dirty="0" smtClean="0"/>
          </a:p>
          <a:p>
            <a:r>
              <a:rPr lang="tr-TR" dirty="0" smtClean="0"/>
              <a:t>[5]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www.w3schools.com/php/php_xml_dom.asp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67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</TotalTime>
  <Words>436</Words>
  <Application>Microsoft Office PowerPoint</Application>
  <PresentationFormat>Geniş ekran</PresentationFormat>
  <Paragraphs>70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PHP XML</vt:lpstr>
      <vt:lpstr>PHP XML Ayrıştırıcılar</vt:lpstr>
      <vt:lpstr>Ağaç Tabanlı ve Olay Tabanlı Ayrıştırıcılar</vt:lpstr>
      <vt:lpstr>PHP SimpleXML - Diziden Okuma İşlemi</vt:lpstr>
      <vt:lpstr>Bir diziden XML verilerini okumak</vt:lpstr>
      <vt:lpstr>PHP SimpleXML - Düğüm Değerlerini Alma</vt:lpstr>
      <vt:lpstr>XML Yükleme ve Çıktı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17</cp:revision>
  <dcterms:created xsi:type="dcterms:W3CDTF">2017-11-14T11:12:27Z</dcterms:created>
  <dcterms:modified xsi:type="dcterms:W3CDTF">2020-02-02T22:01:43Z</dcterms:modified>
</cp:coreProperties>
</file>