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66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40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54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7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99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9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7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21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52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42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75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9B73D-AE20-4B05-BA00-902076BED0C4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32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Solar Eclipse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71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5" name="Picture 9" descr="SdHor70310a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71501"/>
            <a:ext cx="46482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95300"/>
            <a:ext cx="3176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3" name="Line 7"/>
          <p:cNvSpPr>
            <a:spLocks noChangeShapeType="1"/>
          </p:cNvSpPr>
          <p:nvPr/>
        </p:nvSpPr>
        <p:spPr bwMode="auto">
          <a:xfrm flipV="1">
            <a:off x="3213100" y="1181100"/>
            <a:ext cx="4038600" cy="762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3213100" y="1409700"/>
            <a:ext cx="4267200" cy="16764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pic>
        <p:nvPicPr>
          <p:cNvPr id="306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5433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3136900" y="1485900"/>
            <a:ext cx="152400" cy="22860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5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5289"/>
            <a:ext cx="91440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tse2001cmp_espenak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06413"/>
            <a:ext cx="8763000" cy="58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8788"/>
            <a:ext cx="9144000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9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btlf0224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838200"/>
            <a:ext cx="59785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09800" y="152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4000" dirty="0">
                <a:solidFill>
                  <a:schemeClr val="tx2"/>
                </a:solidFill>
              </a:rPr>
              <a:t>3 </a:t>
            </a:r>
            <a:r>
              <a:rPr lang="tr-TR" altLang="tr-TR" sz="4000" dirty="0" smtClean="0">
                <a:solidFill>
                  <a:schemeClr val="tx2"/>
                </a:solidFill>
              </a:rPr>
              <a:t>Types of Solar Eclipse</a:t>
            </a:r>
            <a:endParaRPr lang="en-US" altLang="tr-T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ChangeArrowheads="1"/>
          </p:cNvSpPr>
          <p:nvPr/>
        </p:nvSpPr>
        <p:spPr bwMode="auto">
          <a:xfrm>
            <a:off x="2057400" y="5334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3200" b="1" i="1" dirty="0"/>
              <a:t>Solar Eclipse</a:t>
            </a:r>
            <a:r>
              <a:rPr lang="en-US" altLang="tr-TR" sz="3200" b="1" i="1" dirty="0" smtClean="0"/>
              <a:t>...</a:t>
            </a:r>
            <a:endParaRPr lang="en-US" altLang="tr-TR" sz="3200" b="1" i="1" dirty="0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4632326" y="2474913"/>
            <a:ext cx="3902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altLang="tr-TR">
              <a:latin typeface="Arial" panose="020B0604020202020204" pitchFamily="34" charset="0"/>
            </a:endParaRPr>
          </a:p>
        </p:txBody>
      </p:sp>
      <p:pic>
        <p:nvPicPr>
          <p:cNvPr id="49158" name="Picture 1030" descr="T99sequen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82296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1033" descr="TSE91-4cmp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0132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34" descr="T94Anim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28600"/>
            <a:ext cx="1352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51075"/>
            <a:ext cx="89154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13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sdhor70317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721"/>
            <a:ext cx="9144000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19" name="Object 3"/>
          <p:cNvGraphicFramePr>
            <a:graphicFrameLocks noChangeAspect="1"/>
          </p:cNvGraphicFramePr>
          <p:nvPr/>
        </p:nvGraphicFramePr>
        <p:xfrm>
          <a:off x="2895600" y="2247900"/>
          <a:ext cx="609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47900"/>
                        <a:ext cx="609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1"/>
            <a:ext cx="9144000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1" name="Picture 3" descr="ae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81164"/>
            <a:ext cx="891540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SdHor70310a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98664"/>
            <a:ext cx="838200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828800" y="76835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(Tam güneş tutulması) 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621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Slide</vt:lpstr>
      <vt:lpstr>Solar Eclipse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unicorn</dc:creator>
  <cp:lastModifiedBy>unicorn</cp:lastModifiedBy>
  <cp:revision>3</cp:revision>
  <dcterms:created xsi:type="dcterms:W3CDTF">2018-04-01T12:24:59Z</dcterms:created>
  <dcterms:modified xsi:type="dcterms:W3CDTF">2019-11-15T13:00:05Z</dcterms:modified>
</cp:coreProperties>
</file>