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660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408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4542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727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3999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494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77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2218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526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425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754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9B73D-AE20-4B05-BA00-902076BED0C4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320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jpeg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Solar Eclipse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711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185" name="Picture 9" descr="SdHor70310a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571501"/>
            <a:ext cx="4648200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18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00" y="495300"/>
            <a:ext cx="3176588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6183" name="Line 7"/>
          <p:cNvSpPr>
            <a:spLocks noChangeShapeType="1"/>
          </p:cNvSpPr>
          <p:nvPr/>
        </p:nvSpPr>
        <p:spPr bwMode="auto">
          <a:xfrm flipV="1">
            <a:off x="3213100" y="1181100"/>
            <a:ext cx="4038600" cy="7620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06182" name="Line 6"/>
          <p:cNvSpPr>
            <a:spLocks noChangeShapeType="1"/>
          </p:cNvSpPr>
          <p:nvPr/>
        </p:nvSpPr>
        <p:spPr bwMode="auto">
          <a:xfrm>
            <a:off x="3213100" y="1409700"/>
            <a:ext cx="4267200" cy="167640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pic>
        <p:nvPicPr>
          <p:cNvPr id="30618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100" y="3543300"/>
            <a:ext cx="33528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6180" name="Line 4"/>
          <p:cNvSpPr>
            <a:spLocks noChangeShapeType="1"/>
          </p:cNvSpPr>
          <p:nvPr/>
        </p:nvSpPr>
        <p:spPr bwMode="auto">
          <a:xfrm>
            <a:off x="3136900" y="1485900"/>
            <a:ext cx="152400" cy="228600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51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65289"/>
            <a:ext cx="9144000" cy="453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42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106" name="Picture 2" descr="tse2001cmp_espenak_c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506413"/>
            <a:ext cx="8763000" cy="584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31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5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28788"/>
            <a:ext cx="9144000" cy="340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09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bbtlf0224_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838200"/>
            <a:ext cx="5978525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209800" y="1524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4000" dirty="0">
                <a:solidFill>
                  <a:schemeClr val="tx2"/>
                </a:solidFill>
              </a:rPr>
              <a:t>3 </a:t>
            </a:r>
            <a:r>
              <a:rPr lang="tr-TR" altLang="tr-TR" sz="4000" dirty="0" smtClean="0">
                <a:solidFill>
                  <a:schemeClr val="tx2"/>
                </a:solidFill>
              </a:rPr>
              <a:t>Types of Solar Eclipse</a:t>
            </a:r>
            <a:endParaRPr lang="en-US" altLang="tr-TR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0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1027"/>
          <p:cNvSpPr>
            <a:spLocks noChangeArrowheads="1"/>
          </p:cNvSpPr>
          <p:nvPr/>
        </p:nvSpPr>
        <p:spPr bwMode="auto">
          <a:xfrm>
            <a:off x="2057400" y="533400"/>
            <a:ext cx="5638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altLang="tr-TR" sz="3200" b="1" i="1" dirty="0"/>
              <a:t>Solar Eclipse</a:t>
            </a:r>
            <a:r>
              <a:rPr lang="en-US" altLang="tr-TR" sz="3200" b="1" i="1" dirty="0" smtClean="0"/>
              <a:t>...</a:t>
            </a:r>
            <a:endParaRPr lang="en-US" altLang="tr-TR" sz="3200" b="1" i="1" dirty="0"/>
          </a:p>
        </p:txBody>
      </p:sp>
      <p:sp>
        <p:nvSpPr>
          <p:cNvPr id="49157" name="Text Box 1029"/>
          <p:cNvSpPr txBox="1">
            <a:spLocks noChangeArrowheads="1"/>
          </p:cNvSpPr>
          <p:nvPr/>
        </p:nvSpPr>
        <p:spPr bwMode="auto">
          <a:xfrm>
            <a:off x="4632326" y="2474913"/>
            <a:ext cx="39020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 altLang="tr-TR">
              <a:latin typeface="Arial" panose="020B0604020202020204" pitchFamily="34" charset="0"/>
            </a:endParaRPr>
          </a:p>
        </p:txBody>
      </p:sp>
      <p:pic>
        <p:nvPicPr>
          <p:cNvPr id="49158" name="Picture 1030" descr="T99sequenc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752600"/>
            <a:ext cx="8229600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1" name="Picture 1033" descr="TSE91-4cmp1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733800"/>
            <a:ext cx="4013200" cy="28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2" name="Picture 1034" descr="T94Anim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228600"/>
            <a:ext cx="13525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28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2251075"/>
            <a:ext cx="8915400" cy="235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136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490" name="Picture 2" descr="sdhor70317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8721"/>
            <a:ext cx="9144000" cy="510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64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6419" name="Object 3"/>
          <p:cNvGraphicFramePr>
            <a:graphicFrameLocks noChangeAspect="1"/>
          </p:cNvGraphicFramePr>
          <p:nvPr/>
        </p:nvGraphicFramePr>
        <p:xfrm>
          <a:off x="2895600" y="2247900"/>
          <a:ext cx="60960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247900"/>
                        <a:ext cx="60960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64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101"/>
            <a:ext cx="9144000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68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251" name="Picture 3" descr="aec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1681164"/>
            <a:ext cx="8915400" cy="468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22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03" name="Picture 3" descr="SdHor70310a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98664"/>
            <a:ext cx="8382000" cy="409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02" name="Text Box 2"/>
          <p:cNvSpPr txBox="1">
            <a:spLocks noChangeArrowheads="1"/>
          </p:cNvSpPr>
          <p:nvPr/>
        </p:nvSpPr>
        <p:spPr bwMode="auto">
          <a:xfrm>
            <a:off x="1828800" y="76835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(Tam güneş tutulması) 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6215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</Words>
  <Application>Microsoft Office PowerPoint</Application>
  <PresentationFormat>Widescreen</PresentationFormat>
  <Paragraphs>4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Slide</vt:lpstr>
      <vt:lpstr>Solar Eclipse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unicorn</dc:creator>
  <cp:lastModifiedBy>unicorn</cp:lastModifiedBy>
  <cp:revision>3</cp:revision>
  <dcterms:created xsi:type="dcterms:W3CDTF">2018-04-01T12:24:59Z</dcterms:created>
  <dcterms:modified xsi:type="dcterms:W3CDTF">2019-11-15T13:00:05Z</dcterms:modified>
</cp:coreProperties>
</file>