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theme/theme17.xml" ContentType="application/vnd.openxmlformats-officedocument.theme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theme/theme19.xml" ContentType="application/vnd.openxmlformats-officedocument.theme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theme/theme20.xml" ContentType="application/vnd.openxmlformats-officedocument.theme+xml"/>
  <Override PartName="/ppt/theme/theme2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964" r:id="rId17"/>
    <p:sldMasterId id="2147486976" r:id="rId18"/>
    <p:sldMasterId id="2147488025" r:id="rId19"/>
    <p:sldMasterId id="2147488310" r:id="rId20"/>
  </p:sldMasterIdLst>
  <p:notesMasterIdLst>
    <p:notesMasterId r:id="rId31"/>
  </p:notesMasterIdLst>
  <p:sldIdLst>
    <p:sldId id="256" r:id="rId21"/>
    <p:sldId id="360" r:id="rId22"/>
    <p:sldId id="347" r:id="rId23"/>
    <p:sldId id="332" r:id="rId24"/>
    <p:sldId id="335" r:id="rId25"/>
    <p:sldId id="336" r:id="rId26"/>
    <p:sldId id="356" r:id="rId27"/>
    <p:sldId id="343" r:id="rId28"/>
    <p:sldId id="275" r:id="rId29"/>
    <p:sldId id="322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94660"/>
  </p:normalViewPr>
  <p:slideViewPr>
    <p:cSldViewPr>
      <p:cViewPr varScale="1">
        <p:scale>
          <a:sx n="66" d="100"/>
          <a:sy n="66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5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645656-9CE7-4AD0-AA7B-9B78BEB53D6B}" type="datetimeFigureOut">
              <a:rPr lang="zh-CN" altLang="en-US"/>
              <a:pPr>
                <a:defRPr/>
              </a:pPr>
              <a:t>2015/3/13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7C7C6B-FFE1-4F23-B1C8-7EFCAB8B6D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6268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82ED203D-A4EB-49C3-8535-25EEC12D4EFD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C6A9B01-B05A-4F8E-A0F3-3E672BDB95A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081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DD9F0-F0DE-421A-B081-EF2E1C8D659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779032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AA254-519C-4E1D-9CDC-007B8BDFEA2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077764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8C602-6DFC-4390-BE9E-DA1A3F9BDCB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7721897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DDB78-1AFF-4056-97E3-78E057A8E60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6439897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1F380-08F5-428B-A74F-3A0B2AA5F5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5267471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5B479-D801-4434-A132-381D52C89F8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6262593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F8DD4-6FCB-43EC-BE03-E9E9D47E9C2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176834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2A1C4-7478-413B-874F-D1658B5C6CF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2958583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51F7C-C153-44C8-B024-3D44B711CE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291042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679E27C-2AFE-4163-9D2F-71129BA8912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868826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DDCCB-3053-4AA1-9F44-1EDEE6EC5F8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314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AF55D-5646-4582-9B7E-D101B8021BD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737966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B5E7D-BFD0-4468-9BCD-40A1E47C17E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563384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FA157-43B2-48B9-9C35-7663F75C3FE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390811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E5853-69A1-4701-B34E-DC3B1216E3A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1483462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5E74-60A8-46A8-84DD-237FB52715A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6679159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6E6EA-5399-4876-BA06-E6652B86C55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53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3AE0B-D39D-45FE-9E0D-2A666250481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428248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B69ED-5CFF-4696-95A3-04708D9D12F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8423878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85FF2-6DEC-4108-ABAF-821D34EF62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9933548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98FDF-758F-4FD4-981F-E3237176DB1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0163711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29DDD-E9FD-4551-8809-EFE25177654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86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38068-59BB-491F-A671-CE14F69204F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3990661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D4211CA-B60A-41F0-8428-65AD88AC469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5909160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7C3090D-A9E1-4E1B-87D6-457AFB8249F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8704976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DF88542-8D4F-4BA6-A48D-FFCD30B8894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55400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FA6E504-B141-4163-B182-8D526B5FEA5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537060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EC6F05-C5A6-42A1-A538-E6960C43025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1433854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FBC812-4476-4E0A-909D-D03365C1645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2209031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EEA159-371A-478D-87D0-5F64A948CBC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548513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7D91DF-CFB5-444F-AD0C-7DF34A4A5B9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168081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39256F5-A923-4902-99E3-3A072FFD9F5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5625355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F7CF9C9-C156-4734-987C-D35A1BB6B89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23779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609B598-5969-4EF3-BAA6-01CBA1EFE45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5891428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BB586F8-8333-4DA6-B01E-ECD4EF1F8DD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7170833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3F8981B-7DAC-4C55-B359-96770B24649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5477307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B81695C-B291-4A80-948D-42B6DFDA1C8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3207940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02D460D-64E8-4B5B-86C7-C8102907884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250913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546B8C-2FBE-43BA-8268-BBD72A03B3F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898851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D78F69F-D8D8-40B9-A7BC-1D0818E929B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8450512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C2458ED-960F-4E6B-84AC-C0B0A0C7260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2133227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A0C4A92-0458-4F3F-8A57-DDFDCB317E5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5890219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E49141-A802-43FF-ADEA-16E1E0750EC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9462040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8455FF0-E8C8-465A-A448-F328EEBEBC0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1862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E52C0-7D22-4AB2-B231-DA9C01149B4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0595036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7A069BC-B5FB-400E-AA29-615A04178D5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9665165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13A2F20-4499-4670-BAFE-5A47D99FE9C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1792526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39F7DE6-0411-45A8-85EB-08541021C13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0440267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6B2B037-957B-4B31-A37E-2FE8139491C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267943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0CE72E6-80F3-4883-8230-F81B7010223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6041045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DB5564-0A45-4032-A8FE-E6CC939F0C4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5880348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D5E37B6-76A1-4BA7-B968-90DA46BCC21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2768394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4D035F-C3D8-4DBB-9260-E37E1BDF5A7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0702258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6605967-50BA-470E-8688-EE95BE2D0DA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868992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B4131B-4DF8-4A61-A338-D322A123ADE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3274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40DC8-9B66-49E1-8275-EF2DB55D91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178045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E24785E-D5E7-4E0C-8763-67A8656D41F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6844231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06434EB-1A95-45F7-B614-E67846F7E4A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3654171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EBCBA2A-4385-4752-9100-FD63704EBDE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9120170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E2EF43B-6114-42F4-B6ED-793B1E8A02D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4580439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BA6F3-93C2-40F2-AD16-DE86535DC49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3515608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887DA-82A1-4504-BEF9-5231FBA9489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6922296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58A8F-08C8-4E63-9199-5D0FF88BDD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2317536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C8334-7E0E-48E1-A406-56459986A1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5367222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7157A-CD03-44D4-9A32-7B054AF5D6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946048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22C50-A868-40DB-83DE-0EF20BE60E9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3510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B409F-238C-49ED-819C-CE5EC3E7EC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5861031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2EF77-36B2-424E-AA36-88099D7A1C6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704841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2A75D-857E-449E-AD42-006B382213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219515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74418-9C0C-4A73-A86B-9D507AF20D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726452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8A4E0-1E93-4786-9084-C89275D15A0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6193671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EA092-1FB3-47AB-93A7-96E0E8E1E17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2577092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8175731-0396-4CB0-9F2A-21D720CC39F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531891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110AC-088E-4E11-B298-9A5860AFCE1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25261428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CB8E0-AF6C-455C-9405-230DBCE59A9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5172764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2648B-6A6F-414D-9D34-AEEC2EEFC5C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2965916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96530-0548-489A-905E-D45BA5255B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9821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C362-52A0-47CC-A5EE-741967E169B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3750729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6DACE-01C6-4EF1-88B9-6FABC06E1E4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386247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2B92-3155-4734-B60F-E8D5D605EA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019225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8ACBF-204B-4CDA-A7F8-EBDF2B7DDD9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0399130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34C95-28C3-4B03-A71E-0128725CDA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4900545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DE71E-4C11-4F24-892E-BE499D596DF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10775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6F0D3-EE89-4250-B7E3-218E40ABBCB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0903815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9D86-3A7E-4628-AF31-D5DF356540E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529561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61367E0-4AC6-4909-AFFB-57092A967CA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99239020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81CC-D3FB-40F0-B7E0-B7775FF7A3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194948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9F26E-C773-43D8-A246-A05E718744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80302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CAB3A-42F2-4EE5-BCDD-CD33A24F20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4821109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1BC36-6D46-49CE-AF66-353BA386F0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7642904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FAEFD-DB7A-4F6F-8BC5-48151DA258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07775343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D6F76-FA63-4A96-A281-A6455E1AC9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04884016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1F40D-8D43-40E5-81A3-15E4BE20FCE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3303569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9DE85-9F1B-42F2-B065-3346796F86E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183194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B7ED-F8EC-43A3-98E1-AB22C6E966F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77597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7B4E-7707-4A6F-B6CD-DA7E810D1BA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5548275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A5583-6D60-47FE-878B-FC673CD1AD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039436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7129E-B236-4CC1-847D-40B82BF2C3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696047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F855FF8-3241-4FDC-AB9D-3366CC5ADF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8884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9A8B1-2913-4372-BC27-D456D7F07BD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2959053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F7F28-4FB1-425D-8C5D-D9F9C19ADF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56038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A217E-1BD1-46DF-A12A-55B4CAC313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837850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7ED2F-E08C-4F0F-806A-68F617DC1C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738897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AC1BB-0968-4E28-BB16-0FB44995E6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408729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DE4DE-8232-490E-9FFB-9EB5117AF3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894964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0FA9C-6AB4-4A55-959E-6E79BB4432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933631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AEE72-C064-4E5E-9D2B-67E17C71C0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1856115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965EC-82DD-4DE4-A493-A7391F582E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7795154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28D7C-833B-43C1-9100-05BE4322F0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747577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14414-8063-42D4-AC5C-FF0A909DEB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424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2F93-D8AB-4635-8164-A3CFC631758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269065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B1C10-CBF4-4052-A429-526EF79BA9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0123588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EE48674-661F-40BC-B244-5BF0A07EE9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368361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641E6-A3EC-4284-B8ED-C3081B1AF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0027874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98781-09DC-42B5-9111-E5EEDAD7AC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8079574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EC9E3-0355-4F15-9AFA-115851A5D8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926687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43B08-221B-4500-AE42-B1759163C2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5700394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1F2FE-6628-4048-947B-CE66C4185C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000172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B0053-716A-4F85-9DC8-FFAEF7758F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5520371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15671-4768-4A06-9788-C3BD23ABF5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5134998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B942F-F6C7-4E96-9D86-41887C8883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539657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A8B1A-D9FB-451C-9B7A-BA679BF9C9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8178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9810D-970F-414E-9D4B-72A0ED9D37E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8768328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91DA5-E215-402A-BB1C-909F5ACE86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0624983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AE2CF-8C93-4C34-AD85-44E247295F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351255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942681D-A92A-4CC5-996D-4E270F5D6C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3354906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49BCD-7FF5-4F89-9FF7-B9CCEA2A82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578065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5201D-065C-4006-91C4-FA169EE4B4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983773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CFBA6-68F3-4336-81F8-30A7D1F228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1034922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BA24A-B1A5-4C8A-B80B-FA54B18591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5100723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FD75-7256-4638-998E-208A90C5F3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319926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C3D46-F4B7-4F04-A100-0DBCF03BDD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1371107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E5B31-EC94-4037-9E12-600CD83232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7565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CAC5C-E827-4F0B-8316-D66ABC665CC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1995886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8C226-1F9A-426F-B839-8FBC7F0DEF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244907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03C4A-7E46-4E5F-BB47-C1E624198A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0287014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3302B-40D9-45E4-B632-484C9DBBD6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399622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EB79B-A40F-4238-A476-1159A1A94A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7702827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E905FEB-2490-41FC-8129-25C9D308046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45813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3EB0A-394C-410B-98D1-9E49D199FFF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3310954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2C207-44EA-45BC-895E-97B31A5881C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6156834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F116-442B-4061-B316-06F97CAF7AA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22077704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370C1-F452-437A-9EE3-03D98AD5970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17027226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D5C06-9E05-45B1-84E3-1A3DFFE0871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4224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2FC0C-A9BD-494B-9D42-0C97454C8C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5296996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F4B28-125F-45EB-BB4C-9E07EAEDDDA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3327425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97DAF-681D-4950-B3DF-CDF1FF39E58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76401652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5910A-6769-42AF-BBF1-181671FF0FF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963083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5D810-8570-482F-8C0A-57EE4FA46C2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9679378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AAA89-28DC-47FF-B1A9-FCDB5FA0F94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9100577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F0E2E-9A05-4EE3-B4D1-3A9FC66EA74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3778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63E50-48FE-4633-BB68-2BA5EBC3E83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96541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01AB3-ABE7-4512-8117-3D8DDEE8ABA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09222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E0FF4-AF62-4E6A-A2E2-57C639A77D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270484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95CB5-B28D-4B8D-AB27-94EE32D7962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82064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BEE3-602F-4B86-A246-7CF066CD62A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8820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0D55566-3594-4C67-A38B-58DBE0360E3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55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22314-7DE7-484B-AA4D-AFD5325F80F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574218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1DC16-273E-4336-83A5-23C462B1DD1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014807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6EDEF-507D-4BCF-80F4-4D690C948ED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29985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ACBBD-1F7B-436B-BC63-52621C846F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04366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81CBC-7D5C-486A-B7AD-33ED3C42B05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218262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6371B-F7D1-4244-92A1-257FB39CC5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457183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B51D8-7D89-4311-9CCD-8305742C0D3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572405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132F5-D66C-4868-BE9E-43AD11B49D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106538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4482D-EEC6-4068-9AA9-8284D0AFAEE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30220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BD458-AAE8-47D7-8B21-79E29D747B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458091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0E50E-D3EC-4AF2-9CD7-9B3F36CE39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69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79DCE-733E-4252-B787-0FD3F21B16C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177940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185432D-3F50-4CB4-8C69-BC6E316F21D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81015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1B1FB-E049-4A12-BE5D-5959C30918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942339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981FF-DCE2-4D40-A760-71D1464D951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5785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F6321-56D2-4DB9-8C13-B747C8A5C3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35738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25861-7B40-477E-A81A-5426A136247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929127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582D1-64E9-47A0-B5E9-3715841BAE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84620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50F60-A324-455A-89EC-46DC53B2DD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901502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01DA4-ECFD-4E8D-B58C-9B5C50ACDF3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7409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DB893-A618-4808-9866-40466958AE9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69214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94B87-ACF9-4EB4-B196-620DE7913E7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8438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B5FFF-8532-4A7B-9D67-1FBF8811A11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16640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5B42C-016E-449E-84D1-B004C65791E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749823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E0EE238-1919-4A44-B2CD-8168B9F1635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52910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BDE5F-B7EC-4C9A-A15C-1327C1CB36E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52678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1E31-FE5E-40FE-9E24-CC04E6A28D1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919988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0AC84-3CB5-4621-8D36-0BD146BB80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625486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5F430-EB74-4670-A164-01588D5F38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923196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8FC77-3A45-45C0-AEB9-9B6817A2BF1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8965348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8C46C-43E2-4DF1-92CE-7D85D9CE8FC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69307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E7B34-9F5A-4FF2-9A3C-11D85A56E6A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5573641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A97C7-76A3-44D4-9D51-91DCE2415F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4185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75A3C-A412-4717-AA55-5875FA660B0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7011742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4F0A-61B9-42BA-B2B1-A984B43142A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9273800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168F4-866F-4734-8907-E81F4509CE1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298586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02A04-F026-44C9-B95C-BC0EB5EFF23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882015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7290891-7654-4364-9CC6-791033EB1A0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721608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6A2DE-D0FC-465E-987F-2B1CD41BC8C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660232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00B93-EE87-4C1E-8007-3588C3709A4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20539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AE17F-CFE6-4C40-85E0-6D4D719CD6C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474983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9C3E0-EE4C-4F03-86D5-2E644A9E95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874321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79E0E-68B5-4513-B182-BFDA9C14743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591031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249B-3BB3-452D-A982-650ACB591E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909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B6AD6-107B-4B21-9E05-7827A622DD9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4258997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4EC57-CE34-4CF7-BE2B-0A93E7ED21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521517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D3E11-CB1F-4969-ABC2-E2021B3BEBD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4620851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BC44A-313D-493A-898E-8F0012FAAA6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0830314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4F854-E9AA-4493-8A71-D3C43EB1B0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358357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711C919-B3EA-4C2A-80F3-047B7CBB956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0186163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31646-2791-461F-A885-3F1643FB1F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7282550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D16BE-9291-4B2B-B7C3-A0951C66644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928006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946DC-D1AB-48A1-BB66-ACD5D4FC82A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4668502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07101-2E2D-4101-BB01-61165556E97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2357471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9D307-C5CB-4ECC-8019-C134D1A0B98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5828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1668A-3CDD-4121-BC61-ABCCAFC5FFB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547576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A7D27-05B5-4109-B79C-E8431AC0D4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2220288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F3E76-DBA4-40A1-A482-FE291A89CC4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0781633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18C7-14C5-43CE-9AEE-26C56E65EF6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521313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D244E-21F7-43E8-8D5D-6D77DE6BD9B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873409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A2891-9DF4-4DE7-BD6F-B9DFEFF0BE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7692072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9E4F8BB-EFFC-455B-B117-3BD53398CD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8150306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1F648-6E33-4D00-8F3F-E5C23038054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1162547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5C6DB-25BE-40E7-A9B7-9B416A2CC15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4295872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C7241-ADB3-4FA9-80E7-BD6DFD3A2FC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0033391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A628B-D474-4837-9814-B2AC46F3757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3713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A73CA-DED3-427A-843B-1B452E7E43E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464225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FA109-464F-481B-8F6D-292ED74B2D3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4658001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C9F92-5924-4B4C-A17A-CA665E64C55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4252747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809E2-E069-4669-B3AE-81952B154DB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047688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92102-5B5A-488B-AED9-09DE1190123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64467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AA27F-D2BB-4107-BD1B-F6C6D647D8B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442338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0597D-DE56-4017-B5AD-6890C5AF9F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9255902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1D182-99AD-476C-A4A3-3B64DA5DD86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944915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FC0AAF1-B8B0-4B04-9144-0E3771B73A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888317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47A5-2197-4CE3-9C24-67F4616C416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192957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44229-C3D9-4B47-9666-3C69814AEED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662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7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2.xml"/><Relationship Id="rId7" Type="http://schemas.openxmlformats.org/officeDocument/2006/relationships/slideLayout" Target="../slideLayouts/slideLayout206.xml"/><Relationship Id="rId12" Type="http://schemas.openxmlformats.org/officeDocument/2006/relationships/slideLayout" Target="../slideLayouts/slideLayout211.xml"/><Relationship Id="rId2" Type="http://schemas.openxmlformats.org/officeDocument/2006/relationships/slideLayout" Target="../slideLayouts/slideLayout201.xml"/><Relationship Id="rId1" Type="http://schemas.openxmlformats.org/officeDocument/2006/relationships/slideLayout" Target="../slideLayouts/slideLayout200.xml"/><Relationship Id="rId6" Type="http://schemas.openxmlformats.org/officeDocument/2006/relationships/slideLayout" Target="../slideLayouts/slideLayout205.xml"/><Relationship Id="rId11" Type="http://schemas.openxmlformats.org/officeDocument/2006/relationships/slideLayout" Target="../slideLayouts/slideLayout210.xml"/><Relationship Id="rId5" Type="http://schemas.openxmlformats.org/officeDocument/2006/relationships/slideLayout" Target="../slideLayouts/slideLayout204.xml"/><Relationship Id="rId10" Type="http://schemas.openxmlformats.org/officeDocument/2006/relationships/slideLayout" Target="../slideLayouts/slideLayout209.xml"/><Relationship Id="rId4" Type="http://schemas.openxmlformats.org/officeDocument/2006/relationships/slideLayout" Target="../slideLayouts/slideLayout203.xml"/><Relationship Id="rId9" Type="http://schemas.openxmlformats.org/officeDocument/2006/relationships/slideLayout" Target="../slideLayouts/slideLayout208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9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4.xml"/><Relationship Id="rId7" Type="http://schemas.openxmlformats.org/officeDocument/2006/relationships/slideLayout" Target="../slideLayouts/slideLayout218.xml"/><Relationship Id="rId12" Type="http://schemas.openxmlformats.org/officeDocument/2006/relationships/slideLayout" Target="../slideLayouts/slideLayout223.xml"/><Relationship Id="rId2" Type="http://schemas.openxmlformats.org/officeDocument/2006/relationships/slideLayout" Target="../slideLayouts/slideLayout213.xml"/><Relationship Id="rId1" Type="http://schemas.openxmlformats.org/officeDocument/2006/relationships/slideLayout" Target="../slideLayouts/slideLayout212.xml"/><Relationship Id="rId6" Type="http://schemas.openxmlformats.org/officeDocument/2006/relationships/slideLayout" Target="../slideLayouts/slideLayout217.xml"/><Relationship Id="rId11" Type="http://schemas.openxmlformats.org/officeDocument/2006/relationships/slideLayout" Target="../slideLayouts/slideLayout222.xml"/><Relationship Id="rId5" Type="http://schemas.openxmlformats.org/officeDocument/2006/relationships/slideLayout" Target="../slideLayouts/slideLayout216.xml"/><Relationship Id="rId10" Type="http://schemas.openxmlformats.org/officeDocument/2006/relationships/slideLayout" Target="../slideLayouts/slideLayout221.xml"/><Relationship Id="rId4" Type="http://schemas.openxmlformats.org/officeDocument/2006/relationships/slideLayout" Target="../slideLayouts/slideLayout215.xml"/><Relationship Id="rId9" Type="http://schemas.openxmlformats.org/officeDocument/2006/relationships/slideLayout" Target="../slideLayouts/slideLayout22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1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30.xml"/><Relationship Id="rId12" Type="http://schemas.openxmlformats.org/officeDocument/2006/relationships/slideLayout" Target="../slideLayouts/slideLayout235.xml"/><Relationship Id="rId2" Type="http://schemas.openxmlformats.org/officeDocument/2006/relationships/slideLayout" Target="../slideLayouts/slideLayout225.xml"/><Relationship Id="rId1" Type="http://schemas.openxmlformats.org/officeDocument/2006/relationships/slideLayout" Target="../slideLayouts/slideLayout224.xml"/><Relationship Id="rId6" Type="http://schemas.openxmlformats.org/officeDocument/2006/relationships/slideLayout" Target="../slideLayouts/slideLayout229.xml"/><Relationship Id="rId11" Type="http://schemas.openxmlformats.org/officeDocument/2006/relationships/slideLayout" Target="../slideLayouts/slideLayout234.xml"/><Relationship Id="rId5" Type="http://schemas.openxmlformats.org/officeDocument/2006/relationships/slideLayout" Target="../slideLayouts/slideLayout228.xml"/><Relationship Id="rId10" Type="http://schemas.openxmlformats.org/officeDocument/2006/relationships/slideLayout" Target="../slideLayouts/slideLayout233.xml"/><Relationship Id="rId4" Type="http://schemas.openxmlformats.org/officeDocument/2006/relationships/slideLayout" Target="../slideLayouts/slideLayout227.xml"/><Relationship Id="rId9" Type="http://schemas.openxmlformats.org/officeDocument/2006/relationships/slideLayout" Target="../slideLayouts/slideLayout2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C6120133-34CC-493C-95F6-65E01C6074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3" r:id="rId1"/>
    <p:sldLayoutId id="2147488658" r:id="rId2"/>
    <p:sldLayoutId id="2147488659" r:id="rId3"/>
    <p:sldLayoutId id="2147488660" r:id="rId4"/>
    <p:sldLayoutId id="2147488661" r:id="rId5"/>
    <p:sldLayoutId id="2147488662" r:id="rId6"/>
    <p:sldLayoutId id="2147488663" r:id="rId7"/>
    <p:sldLayoutId id="2147488664" r:id="rId8"/>
    <p:sldLayoutId id="2147488665" r:id="rId9"/>
    <p:sldLayoutId id="2147488666" r:id="rId10"/>
    <p:sldLayoutId id="2147488667" r:id="rId11"/>
    <p:sldLayoutId id="21474886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248EC34-D9D7-4D4E-BC3E-9CF01F68F75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52" r:id="rId1"/>
    <p:sldLayoutId id="2147488756" r:id="rId2"/>
    <p:sldLayoutId id="2147488757" r:id="rId3"/>
    <p:sldLayoutId id="2147488758" r:id="rId4"/>
    <p:sldLayoutId id="2147488759" r:id="rId5"/>
    <p:sldLayoutId id="2147488760" r:id="rId6"/>
    <p:sldLayoutId id="2147488761" r:id="rId7"/>
    <p:sldLayoutId id="2147488762" r:id="rId8"/>
    <p:sldLayoutId id="2147488763" r:id="rId9"/>
    <p:sldLayoutId id="2147488764" r:id="rId10"/>
    <p:sldLayoutId id="2147488765" r:id="rId11"/>
    <p:sldLayoutId id="21474887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E398FC8-E3DC-48B9-A6A9-AD2ECE92A90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53" r:id="rId1"/>
    <p:sldLayoutId id="2147488854" r:id="rId2"/>
    <p:sldLayoutId id="2147488855" r:id="rId3"/>
    <p:sldLayoutId id="2147488856" r:id="rId4"/>
    <p:sldLayoutId id="2147488857" r:id="rId5"/>
    <p:sldLayoutId id="2147488858" r:id="rId6"/>
    <p:sldLayoutId id="2147488859" r:id="rId7"/>
    <p:sldLayoutId id="2147488860" r:id="rId8"/>
    <p:sldLayoutId id="2147488861" r:id="rId9"/>
    <p:sldLayoutId id="2147488862" r:id="rId10"/>
    <p:sldLayoutId id="21474888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93D3C09-0507-4BAC-8D59-1DAB4617257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64" r:id="rId1"/>
    <p:sldLayoutId id="2147488865" r:id="rId2"/>
    <p:sldLayoutId id="2147488866" r:id="rId3"/>
    <p:sldLayoutId id="2147488867" r:id="rId4"/>
    <p:sldLayoutId id="2147488868" r:id="rId5"/>
    <p:sldLayoutId id="2147488869" r:id="rId6"/>
    <p:sldLayoutId id="2147488870" r:id="rId7"/>
    <p:sldLayoutId id="2147488871" r:id="rId8"/>
    <p:sldLayoutId id="2147488872" r:id="rId9"/>
    <p:sldLayoutId id="2147488873" r:id="rId10"/>
    <p:sldLayoutId id="21474888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BE71413-5DD6-4DED-B91B-CD3016AB0E1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75" r:id="rId1"/>
    <p:sldLayoutId id="2147488876" r:id="rId2"/>
    <p:sldLayoutId id="2147488877" r:id="rId3"/>
    <p:sldLayoutId id="2147488878" r:id="rId4"/>
    <p:sldLayoutId id="2147488879" r:id="rId5"/>
    <p:sldLayoutId id="2147488880" r:id="rId6"/>
    <p:sldLayoutId id="2147488881" r:id="rId7"/>
    <p:sldLayoutId id="2147488882" r:id="rId8"/>
    <p:sldLayoutId id="2147488883" r:id="rId9"/>
    <p:sldLayoutId id="2147488884" r:id="rId10"/>
    <p:sldLayoutId id="21474888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D435865-A689-49DB-A222-CE73E19694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6" r:id="rId1"/>
    <p:sldLayoutId id="2147488767" r:id="rId2"/>
    <p:sldLayoutId id="2147488768" r:id="rId3"/>
    <p:sldLayoutId id="2147488769" r:id="rId4"/>
    <p:sldLayoutId id="2147488770" r:id="rId5"/>
    <p:sldLayoutId id="2147488771" r:id="rId6"/>
    <p:sldLayoutId id="2147488772" r:id="rId7"/>
    <p:sldLayoutId id="2147488773" r:id="rId8"/>
    <p:sldLayoutId id="2147488774" r:id="rId9"/>
    <p:sldLayoutId id="2147488775" r:id="rId10"/>
    <p:sldLayoutId id="2147488776" r:id="rId11"/>
    <p:sldLayoutId id="21474887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4A1AB30-D39C-4AFF-8F93-1B63B0BAD9A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7" r:id="rId1"/>
    <p:sldLayoutId id="2147488778" r:id="rId2"/>
    <p:sldLayoutId id="2147488779" r:id="rId3"/>
    <p:sldLayoutId id="2147488780" r:id="rId4"/>
    <p:sldLayoutId id="2147488781" r:id="rId5"/>
    <p:sldLayoutId id="2147488782" r:id="rId6"/>
    <p:sldLayoutId id="2147488783" r:id="rId7"/>
    <p:sldLayoutId id="2147488784" r:id="rId8"/>
    <p:sldLayoutId id="2147488785" r:id="rId9"/>
    <p:sldLayoutId id="2147488786" r:id="rId10"/>
    <p:sldLayoutId id="2147488787" r:id="rId11"/>
    <p:sldLayoutId id="21474887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E34CE43-DC27-4958-A6CA-40E982294DF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8" r:id="rId1"/>
    <p:sldLayoutId id="2147488789" r:id="rId2"/>
    <p:sldLayoutId id="2147488790" r:id="rId3"/>
    <p:sldLayoutId id="2147488791" r:id="rId4"/>
    <p:sldLayoutId id="2147488792" r:id="rId5"/>
    <p:sldLayoutId id="2147488793" r:id="rId6"/>
    <p:sldLayoutId id="2147488794" r:id="rId7"/>
    <p:sldLayoutId id="2147488795" r:id="rId8"/>
    <p:sldLayoutId id="2147488796" r:id="rId9"/>
    <p:sldLayoutId id="2147488797" r:id="rId10"/>
    <p:sldLayoutId id="2147488798" r:id="rId11"/>
    <p:sldLayoutId id="21474887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DC37D15-9AF5-45A6-990C-0D13E83928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9" r:id="rId1"/>
    <p:sldLayoutId id="2147488800" r:id="rId2"/>
    <p:sldLayoutId id="2147488801" r:id="rId3"/>
    <p:sldLayoutId id="2147488802" r:id="rId4"/>
    <p:sldLayoutId id="2147488803" r:id="rId5"/>
    <p:sldLayoutId id="2147488804" r:id="rId6"/>
    <p:sldLayoutId id="2147488805" r:id="rId7"/>
    <p:sldLayoutId id="2147488806" r:id="rId8"/>
    <p:sldLayoutId id="2147488807" r:id="rId9"/>
    <p:sldLayoutId id="2147488808" r:id="rId10"/>
    <p:sldLayoutId id="214748880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D2E2614-66D8-46DE-A80F-295BE746F0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90" r:id="rId1"/>
    <p:sldLayoutId id="2147488810" r:id="rId2"/>
    <p:sldLayoutId id="2147488811" r:id="rId3"/>
    <p:sldLayoutId id="2147488812" r:id="rId4"/>
    <p:sldLayoutId id="2147488813" r:id="rId5"/>
    <p:sldLayoutId id="2147488814" r:id="rId6"/>
    <p:sldLayoutId id="2147488815" r:id="rId7"/>
    <p:sldLayoutId id="2147488816" r:id="rId8"/>
    <p:sldLayoutId id="2147488817" r:id="rId9"/>
    <p:sldLayoutId id="2147488818" r:id="rId10"/>
    <p:sldLayoutId id="2147488819" r:id="rId11"/>
    <p:sldLayoutId id="214748882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B0FCBD9-9070-4287-8B36-7CAF906152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91" r:id="rId1"/>
    <p:sldLayoutId id="2147488821" r:id="rId2"/>
    <p:sldLayoutId id="2147488822" r:id="rId3"/>
    <p:sldLayoutId id="2147488823" r:id="rId4"/>
    <p:sldLayoutId id="2147488824" r:id="rId5"/>
    <p:sldLayoutId id="2147488825" r:id="rId6"/>
    <p:sldLayoutId id="2147488826" r:id="rId7"/>
    <p:sldLayoutId id="2147488827" r:id="rId8"/>
    <p:sldLayoutId id="2147488828" r:id="rId9"/>
    <p:sldLayoutId id="2147488829" r:id="rId10"/>
    <p:sldLayoutId id="2147488830" r:id="rId11"/>
    <p:sldLayoutId id="214748883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F3151A4-5930-448A-BFB8-6AA806A7F49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4" r:id="rId1"/>
    <p:sldLayoutId id="2147488669" r:id="rId2"/>
    <p:sldLayoutId id="2147488670" r:id="rId3"/>
    <p:sldLayoutId id="2147488671" r:id="rId4"/>
    <p:sldLayoutId id="2147488672" r:id="rId5"/>
    <p:sldLayoutId id="2147488673" r:id="rId6"/>
    <p:sldLayoutId id="2147488674" r:id="rId7"/>
    <p:sldLayoutId id="2147488675" r:id="rId8"/>
    <p:sldLayoutId id="2147488676" r:id="rId9"/>
    <p:sldLayoutId id="2147488677" r:id="rId10"/>
    <p:sldLayoutId id="2147488678" r:id="rId11"/>
    <p:sldLayoutId id="2147488679" r:id="rId12"/>
    <p:sldLayoutId id="2147488680" r:id="rId13"/>
    <p:sldLayoutId id="2147488681" r:id="rId14"/>
    <p:sldLayoutId id="2147488682" r:id="rId15"/>
    <p:sldLayoutId id="214748868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FA2C4D2-799B-4E97-A7DF-064DFA9FB39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92" r:id="rId1"/>
    <p:sldLayoutId id="2147488832" r:id="rId2"/>
    <p:sldLayoutId id="2147488833" r:id="rId3"/>
    <p:sldLayoutId id="2147488834" r:id="rId4"/>
    <p:sldLayoutId id="2147488835" r:id="rId5"/>
    <p:sldLayoutId id="2147488836" r:id="rId6"/>
    <p:sldLayoutId id="2147488837" r:id="rId7"/>
    <p:sldLayoutId id="2147488838" r:id="rId8"/>
    <p:sldLayoutId id="2147488839" r:id="rId9"/>
    <p:sldLayoutId id="2147488840" r:id="rId10"/>
    <p:sldLayoutId id="2147488841" r:id="rId11"/>
    <p:sldLayoutId id="214748884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7C5D988-A7CB-427E-AD6A-923BE26BD93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5" r:id="rId1"/>
    <p:sldLayoutId id="2147488684" r:id="rId2"/>
    <p:sldLayoutId id="2147488685" r:id="rId3"/>
    <p:sldLayoutId id="2147488686" r:id="rId4"/>
    <p:sldLayoutId id="2147488687" r:id="rId5"/>
    <p:sldLayoutId id="2147488688" r:id="rId6"/>
    <p:sldLayoutId id="2147488689" r:id="rId7"/>
    <p:sldLayoutId id="2147488690" r:id="rId8"/>
    <p:sldLayoutId id="2147488691" r:id="rId9"/>
    <p:sldLayoutId id="2147488692" r:id="rId10"/>
    <p:sldLayoutId id="2147488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CD842A8-4706-42CF-AE88-95940829F5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6" r:id="rId1"/>
    <p:sldLayoutId id="2147488694" r:id="rId2"/>
    <p:sldLayoutId id="2147488695" r:id="rId3"/>
    <p:sldLayoutId id="2147488696" r:id="rId4"/>
    <p:sldLayoutId id="2147488697" r:id="rId5"/>
    <p:sldLayoutId id="2147488698" r:id="rId6"/>
    <p:sldLayoutId id="2147488699" r:id="rId7"/>
    <p:sldLayoutId id="2147488700" r:id="rId8"/>
    <p:sldLayoutId id="2147488701" r:id="rId9"/>
    <p:sldLayoutId id="2147488702" r:id="rId10"/>
    <p:sldLayoutId id="21474887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C7909CF-60C3-4053-8539-07FD37ACC1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7" r:id="rId1"/>
    <p:sldLayoutId id="2147488704" r:id="rId2"/>
    <p:sldLayoutId id="2147488705" r:id="rId3"/>
    <p:sldLayoutId id="2147488706" r:id="rId4"/>
    <p:sldLayoutId id="2147488707" r:id="rId5"/>
    <p:sldLayoutId id="2147488708" r:id="rId6"/>
    <p:sldLayoutId id="2147488709" r:id="rId7"/>
    <p:sldLayoutId id="2147488710" r:id="rId8"/>
    <p:sldLayoutId id="2147488711" r:id="rId9"/>
    <p:sldLayoutId id="2147488712" r:id="rId10"/>
    <p:sldLayoutId id="2147488713" r:id="rId11"/>
    <p:sldLayoutId id="21474887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01CB65C-02EB-4FF3-9EC8-DE00C421C5C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8" r:id="rId1"/>
    <p:sldLayoutId id="2147488715" r:id="rId2"/>
    <p:sldLayoutId id="2147488716" r:id="rId3"/>
    <p:sldLayoutId id="2147488717" r:id="rId4"/>
    <p:sldLayoutId id="2147488718" r:id="rId5"/>
    <p:sldLayoutId id="2147488719" r:id="rId6"/>
    <p:sldLayoutId id="2147488720" r:id="rId7"/>
    <p:sldLayoutId id="2147488721" r:id="rId8"/>
    <p:sldLayoutId id="2147488722" r:id="rId9"/>
    <p:sldLayoutId id="2147488723" r:id="rId10"/>
    <p:sldLayoutId id="21474887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ED6F42F-FB7D-41D5-8C08-BBB3EC6792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49" r:id="rId1"/>
    <p:sldLayoutId id="2147488725" r:id="rId2"/>
    <p:sldLayoutId id="2147488726" r:id="rId3"/>
    <p:sldLayoutId id="2147488727" r:id="rId4"/>
    <p:sldLayoutId id="2147488728" r:id="rId5"/>
    <p:sldLayoutId id="2147488729" r:id="rId6"/>
    <p:sldLayoutId id="2147488730" r:id="rId7"/>
    <p:sldLayoutId id="2147488731" r:id="rId8"/>
    <p:sldLayoutId id="2147488732" r:id="rId9"/>
    <p:sldLayoutId id="2147488733" r:id="rId10"/>
    <p:sldLayoutId id="21474887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732836F-0889-40EC-9869-2831184DD8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50" r:id="rId1"/>
    <p:sldLayoutId id="2147488735" r:id="rId2"/>
    <p:sldLayoutId id="2147488736" r:id="rId3"/>
    <p:sldLayoutId id="2147488737" r:id="rId4"/>
    <p:sldLayoutId id="2147488738" r:id="rId5"/>
    <p:sldLayoutId id="2147488739" r:id="rId6"/>
    <p:sldLayoutId id="2147488740" r:id="rId7"/>
    <p:sldLayoutId id="2147488741" r:id="rId8"/>
    <p:sldLayoutId id="2147488742" r:id="rId9"/>
    <p:sldLayoutId id="2147488743" r:id="rId10"/>
    <p:sldLayoutId id="2147488744" r:id="rId11"/>
    <p:sldLayoutId id="21474887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614CBE3-5418-456C-AA26-ACC4F10A2C3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51" r:id="rId1"/>
    <p:sldLayoutId id="2147488746" r:id="rId2"/>
    <p:sldLayoutId id="2147488747" r:id="rId3"/>
    <p:sldLayoutId id="2147488748" r:id="rId4"/>
    <p:sldLayoutId id="2147488749" r:id="rId5"/>
    <p:sldLayoutId id="2147488750" r:id="rId6"/>
    <p:sldLayoutId id="2147488751" r:id="rId7"/>
    <p:sldLayoutId id="2147488752" r:id="rId8"/>
    <p:sldLayoutId id="2147488753" r:id="rId9"/>
    <p:sldLayoutId id="2147488754" r:id="rId10"/>
    <p:sldLayoutId id="21474887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第十三课 一个高职生的升职神话（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生词</a:t>
            </a:r>
            <a:r>
              <a:rPr lang="en-US" altLang="zh-CN" dirty="0" smtClean="0"/>
              <a:t>40—64</a:t>
            </a:r>
            <a:r>
              <a:rPr lang="zh-CN" altLang="en-US" dirty="0" smtClean="0"/>
              <a:t>（重点词：限制，保险）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/>
              <a:t>语</a:t>
            </a:r>
            <a:r>
              <a:rPr lang="zh-CN" altLang="en-US" dirty="0" smtClean="0"/>
              <a:t>法：比</a:t>
            </a:r>
            <a:r>
              <a:rPr lang="en-US" altLang="zh-CN" dirty="0" smtClean="0"/>
              <a:t>……</a:t>
            </a:r>
            <a:r>
              <a:rPr lang="zh-CN" altLang="en-US" dirty="0" smtClean="0"/>
              <a:t>还</a:t>
            </a:r>
            <a:r>
              <a:rPr lang="en-US" altLang="zh-CN" dirty="0" smtClean="0"/>
              <a:t>……</a:t>
            </a:r>
            <a:r>
              <a:rPr lang="zh-CN" altLang="en-US" dirty="0" smtClean="0"/>
              <a:t>；说不定；按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预习课文</a:t>
            </a:r>
            <a:r>
              <a:rPr lang="en-US" altLang="zh-CN" dirty="0" smtClean="0"/>
              <a:t>10—13</a:t>
            </a:r>
            <a:r>
              <a:rPr lang="zh-CN" altLang="en-US" dirty="0" smtClean="0"/>
              <a:t>段：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）为什么其他老员工劝她不用认真对待述职报告？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）杨丽的述职报告是什么样的？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）老板为什么让她当部门经理？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复习：万万（万）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250825" y="1844675"/>
            <a:ext cx="889317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他们是骗子，（                    ）。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（                      ），他竟然能顺利地通过这次招聘考试。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4300" y="1908175"/>
            <a:ext cx="3240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00"/>
                </a:solidFill>
              </a:rPr>
              <a:t>万万不可相信他们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47813" y="2708275"/>
            <a:ext cx="3240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00"/>
                </a:solidFill>
              </a:rPr>
              <a:t>我万没想到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000875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复习：暂时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250825" y="1628775"/>
            <a:ext cx="8642350" cy="280352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r>
              <a:rPr kumimoji="1" lang="en-US" altLang="zh-CN" b="1" dirty="0" smtClean="0">
                <a:solidFill>
                  <a:srgbClr val="000000"/>
                </a:solidFill>
                <a:ea typeface="楷体_GB2312" charset="-122"/>
              </a:rPr>
              <a:t>A: </a:t>
            </a:r>
            <a:r>
              <a:rPr kumimoji="1" lang="zh-CN" altLang="en-US" b="1" dirty="0" smtClean="0">
                <a:solidFill>
                  <a:srgbClr val="000000"/>
                </a:solidFill>
                <a:ea typeface="楷体_GB2312" charset="-122"/>
              </a:rPr>
              <a:t>你的宿舍能上网了吗？</a:t>
            </a:r>
            <a:endParaRPr kumimoji="1" lang="en-US" altLang="zh-CN" b="1" dirty="0" smtClean="0">
              <a:solidFill>
                <a:srgbClr val="000000"/>
              </a:solidFill>
              <a:ea typeface="楷体_GB2312" charset="-122"/>
            </a:endParaRPr>
          </a:p>
          <a:p>
            <a:pPr marL="0" indent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r>
              <a:rPr kumimoji="1" lang="en-US" altLang="zh-CN" b="1" dirty="0" smtClean="0">
                <a:solidFill>
                  <a:srgbClr val="000000"/>
                </a:solidFill>
                <a:ea typeface="楷体_GB2312" charset="-122"/>
              </a:rPr>
              <a:t>    B: </a:t>
            </a:r>
            <a:r>
              <a:rPr kumimoji="1" lang="zh-CN" altLang="en-US" b="1" dirty="0" smtClean="0">
                <a:solidFill>
                  <a:srgbClr val="000000"/>
                </a:solidFill>
                <a:ea typeface="楷体_GB2312" charset="-122"/>
              </a:rPr>
              <a:t>我刚搬到这里，（                    ）。</a:t>
            </a:r>
          </a:p>
          <a:p>
            <a:pPr marL="514350" indent="-514350" eaLnBrk="1" hangingPunct="1">
              <a:spcBef>
                <a:spcPct val="50000"/>
              </a:spcBef>
              <a:buClrTx/>
              <a:buSzTx/>
              <a:buFont typeface="+mj-lt"/>
              <a:buAutoNum type="arabicPeriod" startAt="2"/>
              <a:defRPr/>
            </a:pPr>
            <a:r>
              <a:rPr kumimoji="1" lang="zh-CN" altLang="en-US" b="1" dirty="0" smtClean="0">
                <a:solidFill>
                  <a:srgbClr val="000000"/>
                </a:solidFill>
                <a:ea typeface="楷体_GB2312" charset="-122"/>
              </a:rPr>
              <a:t>他的腿受伤了，（                  ）。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 startAt="2"/>
              <a:defRPr/>
            </a:pPr>
            <a:r>
              <a:rPr kumimoji="1" lang="zh-CN" altLang="en-US" b="1" dirty="0" smtClean="0">
                <a:solidFill>
                  <a:srgbClr val="000000"/>
                </a:solidFill>
                <a:ea typeface="楷体_GB2312" charset="-122"/>
              </a:rPr>
              <a:t>我还没找到住的地方，（                ）。</a:t>
            </a:r>
            <a:endParaRPr kumimoji="1" lang="en-US" altLang="zh-CN" b="1" dirty="0" smtClean="0">
              <a:solidFill>
                <a:srgbClr val="000000"/>
              </a:solidFill>
              <a:ea typeface="楷体_GB2312" charset="-122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0" y="2492375"/>
            <a:ext cx="3240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00"/>
                </a:solidFill>
              </a:rPr>
              <a:t>暂时还上不了网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40200" y="3203575"/>
            <a:ext cx="3240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00"/>
                </a:solidFill>
              </a:rPr>
              <a:t>暂时不能来上课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292725" y="3933825"/>
            <a:ext cx="22082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00"/>
                </a:solidFill>
              </a:rPr>
              <a:t>暂时住在朋友那里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份额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7450" y="1268413"/>
            <a:ext cx="7200900" cy="2089150"/>
          </a:xfrm>
        </p:spPr>
        <p:txBody>
          <a:bodyPr/>
          <a:lstStyle/>
          <a:p>
            <a:r>
              <a:rPr lang="zh-CN" altLang="en-US" b="1" smtClean="0"/>
              <a:t>市场份额</a:t>
            </a:r>
            <a:endParaRPr lang="en-US" altLang="zh-CN" b="1" smtClean="0"/>
          </a:p>
          <a:p>
            <a:r>
              <a:rPr lang="zh-CN" altLang="en-US" b="1" smtClean="0">
                <a:solidFill>
                  <a:srgbClr val="FF0000"/>
                </a:solidFill>
              </a:rPr>
              <a:t>占（有）</a:t>
            </a:r>
            <a:r>
              <a:rPr lang="en-US" altLang="zh-CN" b="1" smtClean="0"/>
              <a:t>……</a:t>
            </a:r>
            <a:r>
              <a:rPr lang="zh-CN" altLang="en-US" b="1" smtClean="0"/>
              <a:t>的份额</a:t>
            </a:r>
            <a:endParaRPr lang="en-US" altLang="zh-CN" b="1" smtClean="0"/>
          </a:p>
          <a:p>
            <a:endParaRPr lang="en-US" altLang="zh-CN" b="1" smtClean="0"/>
          </a:p>
          <a:p>
            <a:r>
              <a:rPr lang="en-US" altLang="zh-CN" b="1" smtClean="0"/>
              <a:t>Windows</a:t>
            </a:r>
            <a:r>
              <a:rPr lang="zh-CN" altLang="en-US" b="1" smtClean="0"/>
              <a:t>占有多大的市场份额？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语法：稍微</a:t>
            </a:r>
          </a:p>
        </p:txBody>
      </p:sp>
      <p:sp>
        <p:nvSpPr>
          <p:cNvPr id="72707" name="内容占位符 2"/>
          <p:cNvSpPr>
            <a:spLocks noGrp="1"/>
          </p:cNvSpPr>
          <p:nvPr>
            <p:ph idx="1"/>
          </p:nvPr>
        </p:nvSpPr>
        <p:spPr>
          <a:xfrm>
            <a:off x="323850" y="1557338"/>
            <a:ext cx="8820150" cy="26638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</a:t>
            </a:r>
            <a:r>
              <a:rPr lang="zh-CN" altLang="en-US" sz="2800" b="1" smtClean="0"/>
              <a:t>我的个子比他</a:t>
            </a:r>
            <a:r>
              <a:rPr lang="zh-CN" altLang="en-US" sz="2800" b="1" smtClean="0">
                <a:solidFill>
                  <a:srgbClr val="FF0000"/>
                </a:solidFill>
              </a:rPr>
              <a:t>稍微</a:t>
            </a:r>
            <a:r>
              <a:rPr lang="zh-CN" altLang="en-US" sz="2800" b="1" smtClean="0"/>
              <a:t>高</a:t>
            </a:r>
            <a:r>
              <a:rPr lang="zh-CN" altLang="en-US" sz="2800" b="1" smtClean="0">
                <a:solidFill>
                  <a:srgbClr val="0000FF"/>
                </a:solidFill>
              </a:rPr>
              <a:t>一点儿</a:t>
            </a:r>
            <a:r>
              <a:rPr lang="zh-CN" altLang="en-US" sz="2800" b="1" smtClean="0"/>
              <a:t>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</a:t>
            </a:r>
            <a:r>
              <a:rPr lang="zh-CN" altLang="en-US" sz="2800" b="1" smtClean="0"/>
              <a:t>今天</a:t>
            </a:r>
            <a:r>
              <a:rPr lang="zh-CN" altLang="en-US" sz="2800" b="1" smtClean="0">
                <a:solidFill>
                  <a:srgbClr val="FF0000"/>
                </a:solidFill>
              </a:rPr>
              <a:t>稍微</a:t>
            </a:r>
            <a:r>
              <a:rPr lang="zh-CN" altLang="en-US" sz="2800" b="1" smtClean="0">
                <a:solidFill>
                  <a:srgbClr val="0000FF"/>
                </a:solidFill>
              </a:rPr>
              <a:t>有点儿</a:t>
            </a:r>
            <a:r>
              <a:rPr lang="zh-CN" altLang="en-US" sz="2800" b="1" smtClean="0"/>
              <a:t>冷，你多穿一些吧。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</a:t>
            </a:r>
            <a:r>
              <a:rPr lang="zh-CN" altLang="en-US" sz="2800" b="1" smtClean="0"/>
              <a:t>你们</a:t>
            </a:r>
            <a:r>
              <a:rPr lang="zh-CN" altLang="en-US" sz="2800" b="1" smtClean="0">
                <a:solidFill>
                  <a:srgbClr val="FF0000"/>
                </a:solidFill>
              </a:rPr>
              <a:t>稍微</a:t>
            </a:r>
            <a:r>
              <a:rPr lang="zh-CN" altLang="en-US" sz="2800" b="1" smtClean="0"/>
              <a:t>等我</a:t>
            </a:r>
            <a:r>
              <a:rPr lang="zh-CN" altLang="en-US" sz="2800" b="1" smtClean="0">
                <a:solidFill>
                  <a:srgbClr val="0000FF"/>
                </a:solidFill>
              </a:rPr>
              <a:t>一会儿</a:t>
            </a:r>
            <a:r>
              <a:rPr lang="en-US" altLang="zh-CN" sz="2800" b="1" smtClean="0"/>
              <a:t>/</a:t>
            </a:r>
            <a:r>
              <a:rPr lang="zh-CN" altLang="en-US" sz="2800" b="1" smtClean="0">
                <a:solidFill>
                  <a:srgbClr val="FF0000"/>
                </a:solidFill>
              </a:rPr>
              <a:t>稍微</a:t>
            </a:r>
            <a:r>
              <a:rPr lang="zh-CN" altLang="en-US" sz="2800" b="1" smtClean="0">
                <a:solidFill>
                  <a:srgbClr val="0000FF"/>
                </a:solidFill>
              </a:rPr>
              <a:t>等等</a:t>
            </a:r>
            <a:r>
              <a:rPr lang="zh-CN" altLang="en-US" sz="2800" b="1" smtClean="0"/>
              <a:t>我，我马上就来。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</a:t>
            </a:r>
            <a:r>
              <a:rPr lang="zh-CN" altLang="en-US" sz="2800" b="1" smtClean="0"/>
              <a:t>汤有点儿淡，再</a:t>
            </a:r>
            <a:r>
              <a:rPr lang="zh-CN" altLang="en-US" sz="2800" b="1" smtClean="0">
                <a:solidFill>
                  <a:srgbClr val="FF0000"/>
                </a:solidFill>
              </a:rPr>
              <a:t>稍微</a:t>
            </a:r>
            <a:r>
              <a:rPr lang="zh-CN" altLang="en-US" sz="2800" b="1" smtClean="0"/>
              <a:t>放</a:t>
            </a:r>
            <a:r>
              <a:rPr lang="zh-CN" altLang="en-US" sz="2800" b="1" smtClean="0">
                <a:solidFill>
                  <a:srgbClr val="0000FF"/>
                </a:solidFill>
              </a:rPr>
              <a:t>一点儿</a:t>
            </a:r>
            <a:r>
              <a:rPr lang="zh-CN" altLang="en-US" sz="2800" b="1" smtClean="0"/>
              <a:t>盐吧。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611188" y="4149725"/>
            <a:ext cx="8137525" cy="1387475"/>
          </a:xfrm>
          <a:prstGeom prst="rect">
            <a:avLst/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Tx/>
              <a:buChar char="•"/>
            </a:pP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稍微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en-US" altLang="zh-CN" sz="28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2800" b="1">
                <a:solidFill>
                  <a:srgbClr val="0000FF"/>
                </a:solidFill>
                <a:ea typeface="楷体_GB2312" pitchFamily="49" charset="-122"/>
              </a:rPr>
              <a:t>一点儿、一些、一下、一会儿</a:t>
            </a:r>
            <a:endParaRPr kumimoji="1" lang="en-US" altLang="zh-CN" sz="2800" b="1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</a:pPr>
            <a:r>
              <a:rPr kumimoji="1" lang="zh-CN" altLang="en-US" sz="2800">
                <a:ea typeface="楷体_GB2312" pitchFamily="49" charset="-122"/>
              </a:rPr>
              <a:t>或：稍微</a:t>
            </a:r>
            <a:r>
              <a:rPr kumimoji="1" lang="en-US" altLang="zh-CN" sz="2800">
                <a:ea typeface="楷体_GB2312" pitchFamily="49" charset="-122"/>
              </a:rPr>
              <a:t>+</a:t>
            </a:r>
            <a:r>
              <a:rPr kumimoji="1" lang="zh-CN" altLang="en-US" sz="2800">
                <a:solidFill>
                  <a:srgbClr val="0000FF"/>
                </a:solidFill>
                <a:ea typeface="楷体_GB2312" pitchFamily="49" charset="-122"/>
              </a:rPr>
              <a:t>动</a:t>
            </a:r>
            <a:r>
              <a:rPr kumimoji="1" lang="en-US" altLang="zh-CN" sz="2800">
                <a:solidFill>
                  <a:srgbClr val="0000FF"/>
                </a:solidFill>
                <a:ea typeface="楷体_GB2312" pitchFamily="49" charset="-122"/>
              </a:rPr>
              <a:t>+</a:t>
            </a:r>
            <a:r>
              <a:rPr kumimoji="1" lang="zh-CN" altLang="en-US" sz="2800">
                <a:solidFill>
                  <a:srgbClr val="0000FF"/>
                </a:solidFill>
                <a:ea typeface="楷体_GB2312" pitchFamily="49" charset="-122"/>
              </a:rPr>
              <a:t>（一）</a:t>
            </a:r>
            <a:r>
              <a:rPr kumimoji="1" lang="en-US" altLang="zh-CN" sz="2800">
                <a:solidFill>
                  <a:srgbClr val="0000FF"/>
                </a:solidFill>
                <a:ea typeface="楷体_GB2312" pitchFamily="49" charset="-122"/>
              </a:rPr>
              <a:t>+</a:t>
            </a:r>
            <a:r>
              <a:rPr kumimoji="1" lang="zh-CN" altLang="en-US" sz="2800">
                <a:solidFill>
                  <a:srgbClr val="0000FF"/>
                </a:solidFill>
                <a:ea typeface="楷体_GB2312" pitchFamily="49" charset="-122"/>
              </a:rPr>
              <a:t>动</a:t>
            </a:r>
          </a:p>
          <a:p>
            <a:pPr eaLnBrk="1" hangingPunct="1">
              <a:buFontTx/>
              <a:buChar char="•"/>
            </a:pP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稍微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2800" b="1">
                <a:solidFill>
                  <a:srgbClr val="0000FF"/>
                </a:solidFill>
                <a:ea typeface="楷体_GB2312" pitchFamily="49" charset="-122"/>
              </a:rPr>
              <a:t>有点儿、有些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形    </a:t>
            </a:r>
            <a:r>
              <a:rPr kumimoji="1" lang="zh-CN" altLang="en-US" sz="2800">
                <a:solidFill>
                  <a:srgbClr val="000000"/>
                </a:solidFill>
                <a:ea typeface="楷体_GB2312" pitchFamily="49" charset="-122"/>
              </a:rPr>
              <a:t>    （表示不满意）</a:t>
            </a:r>
            <a:endParaRPr kumimoji="1" lang="en-US" altLang="zh-CN" sz="2800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用“稍微”完成对话：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0115" name="内容占位符 2"/>
          <p:cNvSpPr>
            <a:spLocks noGrp="1"/>
          </p:cNvSpPr>
          <p:nvPr>
            <p:ph idx="1"/>
          </p:nvPr>
        </p:nvSpPr>
        <p:spPr>
          <a:xfrm>
            <a:off x="82550" y="1544638"/>
            <a:ext cx="9061450" cy="52625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：我们继续干吧？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：我累得很，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：你觉得这件衣服怎么样？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，你再换件大点儿的吧。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：这次你考得怎么样？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：这次考试我考了</a:t>
            </a:r>
            <a:r>
              <a:rPr lang="en-US" altLang="zh-CN" sz="2800" b="1" smtClean="0"/>
              <a:t>85</a:t>
            </a:r>
            <a:r>
              <a:rPr lang="zh-CN" altLang="en-US" sz="2800" b="1" smtClean="0"/>
              <a:t>分，比上次 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：你觉得这个问题他能回答出来吗？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__________________________</a:t>
            </a:r>
            <a:r>
              <a:rPr lang="zh-CN" altLang="en-US" sz="2800" b="1" smtClean="0"/>
              <a:t>，还是换一个简单一点的吧。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59113" y="2041525"/>
            <a:ext cx="3143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想</a:t>
            </a:r>
            <a:r>
              <a:rPr lang="zh-CN" altLang="en-US" sz="2800">
                <a:solidFill>
                  <a:srgbClr val="0000FF"/>
                </a:solidFill>
              </a:rPr>
              <a:t>稍微</a:t>
            </a:r>
            <a:r>
              <a:rPr lang="zh-CN" altLang="en-US" sz="2800">
                <a:solidFill>
                  <a:srgbClr val="FF0000"/>
                </a:solidFill>
              </a:rPr>
              <a:t>休息</a:t>
            </a:r>
            <a:r>
              <a:rPr lang="zh-CN" altLang="en-US" sz="2800">
                <a:solidFill>
                  <a:srgbClr val="0000FF"/>
                </a:solidFill>
              </a:rPr>
              <a:t>一会儿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74763" y="3068638"/>
            <a:ext cx="3786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这件衣服</a:t>
            </a:r>
            <a:r>
              <a:rPr lang="zh-CN" altLang="en-US" sz="2800">
                <a:solidFill>
                  <a:srgbClr val="0000FF"/>
                </a:solidFill>
              </a:rPr>
              <a:t>稍微有点儿</a:t>
            </a:r>
            <a:r>
              <a:rPr lang="zh-CN" altLang="en-US" sz="2800">
                <a:solidFill>
                  <a:srgbClr val="FF0000"/>
                </a:solidFill>
              </a:rPr>
              <a:t>小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84888" y="4005263"/>
            <a:ext cx="27352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稍微</a:t>
            </a:r>
            <a:r>
              <a:rPr lang="zh-CN" altLang="en-US" sz="2800">
                <a:solidFill>
                  <a:srgbClr val="FF0000"/>
                </a:solidFill>
              </a:rPr>
              <a:t>高了</a:t>
            </a:r>
            <a:r>
              <a:rPr lang="zh-CN" altLang="en-US" sz="2800">
                <a:solidFill>
                  <a:srgbClr val="0000FF"/>
                </a:solidFill>
              </a:rPr>
              <a:t>一点儿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03350" y="5127625"/>
            <a:ext cx="5545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FF0000"/>
                </a:solidFill>
              </a:rPr>
              <a:t>这个问题</a:t>
            </a:r>
            <a:r>
              <a:rPr lang="zh-CN" altLang="en-US" sz="2400">
                <a:solidFill>
                  <a:srgbClr val="0000FF"/>
                </a:solidFill>
              </a:rPr>
              <a:t>稍微有点儿</a:t>
            </a:r>
            <a:r>
              <a:rPr lang="zh-CN" altLang="en-US" sz="2400">
                <a:solidFill>
                  <a:srgbClr val="FF0000"/>
                </a:solidFill>
              </a:rPr>
              <a:t>难</a:t>
            </a:r>
            <a:r>
              <a:rPr lang="en-US" altLang="zh-CN" sz="2400">
                <a:solidFill>
                  <a:srgbClr val="FF0000"/>
                </a:solidFill>
              </a:rPr>
              <a:t>//</a:t>
            </a:r>
            <a:r>
              <a:rPr lang="zh-CN" altLang="en-US" sz="2400">
                <a:solidFill>
                  <a:srgbClr val="0000FF"/>
                </a:solidFill>
              </a:rPr>
              <a:t>稍微</a:t>
            </a:r>
            <a:r>
              <a:rPr lang="zh-CN" altLang="en-US" sz="2400">
                <a:solidFill>
                  <a:srgbClr val="FF0000"/>
                </a:solidFill>
              </a:rPr>
              <a:t>难了</a:t>
            </a:r>
            <a:r>
              <a:rPr lang="zh-CN" altLang="en-US" sz="2400">
                <a:solidFill>
                  <a:srgbClr val="0000FF"/>
                </a:solidFill>
              </a:rPr>
              <a:t>一些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生词：</a:t>
            </a:r>
            <a:endParaRPr lang="en-US" altLang="zh-CN" smtClean="0"/>
          </a:p>
        </p:txBody>
      </p:sp>
      <p:sp>
        <p:nvSpPr>
          <p:cNvPr id="921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50825" y="1441450"/>
            <a:ext cx="2089150" cy="489585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学历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前台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接待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登记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簿    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封面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打印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简介 </a:t>
            </a:r>
            <a:endParaRPr lang="zh-CN" altLang="en-US" sz="2000" b="1" smtClean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484438" y="1441450"/>
            <a:ext cx="2159000" cy="4867275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客户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稍微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业绩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占用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各位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众人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>
                <a:solidFill>
                  <a:srgbClr val="FF0000"/>
                </a:solidFill>
              </a:rPr>
              <a:t>销售</a:t>
            </a:r>
            <a:r>
              <a:rPr lang="zh-CN" altLang="en-US" b="1" smtClean="0"/>
              <a:t>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份额  </a:t>
            </a:r>
            <a:endParaRPr lang="en-US" altLang="zh-CN" sz="2400" b="1" smtClean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427538" y="1441450"/>
            <a:ext cx="2160587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了不得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脱口而出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佳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称号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奖金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7793038" cy="731837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课文（</a:t>
            </a:r>
            <a:r>
              <a:rPr lang="en-US" altLang="zh-CN" smtClean="0">
                <a:solidFill>
                  <a:schemeClr val="tx1"/>
                </a:solidFill>
              </a:rPr>
              <a:t>7-8</a:t>
            </a:r>
            <a:r>
              <a:rPr lang="zh-CN" altLang="en-US" smtClean="0">
                <a:solidFill>
                  <a:schemeClr val="tx1"/>
                </a:solidFill>
              </a:rPr>
              <a:t>段）</a:t>
            </a:r>
          </a:p>
        </p:txBody>
      </p:sp>
      <p:sp>
        <p:nvSpPr>
          <p:cNvPr id="74755" name="内容占位符 2"/>
          <p:cNvSpPr>
            <a:spLocks noGrp="1"/>
          </p:cNvSpPr>
          <p:nvPr>
            <p:ph idx="1"/>
          </p:nvPr>
        </p:nvSpPr>
        <p:spPr>
          <a:xfrm>
            <a:off x="179388" y="836613"/>
            <a:ext cx="8496300" cy="4122737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她为什么得到了新加坡客户的称赞？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sz="1600" b="1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0000FF"/>
                </a:solidFill>
              </a:rPr>
              <a:t>到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谈合作   </a:t>
            </a:r>
            <a:r>
              <a:rPr lang="en-US" altLang="zh-CN" b="1" dirty="0" smtClean="0">
                <a:solidFill>
                  <a:srgbClr val="0000FF"/>
                </a:solidFill>
              </a:rPr>
              <a:t> </a:t>
            </a:r>
            <a:r>
              <a:rPr lang="zh-CN" altLang="en-US" b="1" dirty="0" smtClean="0">
                <a:solidFill>
                  <a:srgbClr val="0000FF"/>
                </a:solidFill>
              </a:rPr>
              <a:t>请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FF0000"/>
                </a:solidFill>
              </a:rPr>
              <a:t>稍微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0000FF"/>
                </a:solidFill>
              </a:rPr>
              <a:t>对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不</a:t>
            </a:r>
            <a:r>
              <a:rPr lang="zh-CN" altLang="en-US" b="1" dirty="0">
                <a:solidFill>
                  <a:srgbClr val="0000FF"/>
                </a:solidFill>
              </a:rPr>
              <a:t>太</a:t>
            </a:r>
            <a:r>
              <a:rPr lang="zh-CN" altLang="en-US" b="1" dirty="0" smtClean="0">
                <a:solidFill>
                  <a:srgbClr val="0000FF"/>
                </a:solidFill>
              </a:rPr>
              <a:t>了解    如果   占用   介绍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>
                <a:solidFill>
                  <a:srgbClr val="0000FF"/>
                </a:solidFill>
              </a:rPr>
              <a:t>销</a:t>
            </a:r>
            <a:r>
              <a:rPr lang="zh-CN" altLang="en-US" b="1" dirty="0" smtClean="0">
                <a:solidFill>
                  <a:srgbClr val="0000FF"/>
                </a:solidFill>
              </a:rPr>
              <a:t>售业绩  市场份额  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altLang="zh-CN" b="1" dirty="0" smtClean="0">
                <a:solidFill>
                  <a:srgbClr val="0000FF"/>
                </a:solidFill>
              </a:rPr>
              <a:t>(</a:t>
            </a:r>
            <a:r>
              <a:rPr lang="zh-CN" altLang="en-US" b="1" dirty="0" smtClean="0">
                <a:solidFill>
                  <a:srgbClr val="0000FF"/>
                </a:solidFill>
              </a:rPr>
              <a:t>等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的时候    把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称赞了一番</a:t>
            </a:r>
            <a:r>
              <a:rPr lang="en-US" altLang="zh-CN" b="1" dirty="0" smtClean="0">
                <a:solidFill>
                  <a:srgbClr val="0000FF"/>
                </a:solidFill>
              </a:rPr>
              <a:t>)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>
                <a:solidFill>
                  <a:srgbClr val="0000FF"/>
                </a:solidFill>
              </a:rPr>
              <a:t>了不</a:t>
            </a:r>
            <a:r>
              <a:rPr lang="zh-CN" altLang="en-US" b="1" dirty="0" smtClean="0">
                <a:solidFill>
                  <a:srgbClr val="0000FF"/>
                </a:solidFill>
              </a:rPr>
              <a:t>得   对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脱口而出   对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很有信心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smtClean="0"/>
              <a:t>重点词： </a:t>
            </a:r>
            <a:r>
              <a:rPr lang="zh-CN" altLang="en-US" smtClean="0">
                <a:solidFill>
                  <a:srgbClr val="0000FF"/>
                </a:solidFill>
                <a:ea typeface="楷体_GB2312" pitchFamily="49" charset="-122"/>
              </a:rPr>
              <a:t>销售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smtClean="0"/>
              <a:t>语法：</a:t>
            </a:r>
            <a:r>
              <a:rPr lang="zh-CN" altLang="en-US" smtClean="0">
                <a:solidFill>
                  <a:srgbClr val="0000FF"/>
                </a:solidFill>
              </a:rPr>
              <a:t>稍微</a:t>
            </a:r>
            <a:endParaRPr lang="en-US" altLang="zh-CN" smtClean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课文（口头作业）：</a:t>
            </a:r>
            <a:endParaRPr lang="en-US" altLang="zh-CN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en-US" altLang="zh-CN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1.</a:t>
            </a:r>
            <a:r>
              <a:rPr lang="zh-CN" altLang="en-US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杨丽在成为前台接待员后，做了哪两件事情？</a:t>
            </a: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en-US" altLang="zh-CN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2.</a:t>
            </a:r>
            <a:r>
              <a:rPr lang="zh-CN" altLang="en-US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杨丽为什么得到了新加坡客户的称赞？</a:t>
            </a:r>
            <a:endParaRPr lang="en-US" altLang="zh-CN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en-US" altLang="zh-CN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3.</a:t>
            </a:r>
            <a:r>
              <a:rPr lang="zh-CN" altLang="en-US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她是怎么得到“最佳员工”称号和奖金的？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3769</TotalTime>
  <Words>536</Words>
  <Application>Microsoft Office PowerPoint</Application>
  <PresentationFormat>全屏显示(4:3)</PresentationFormat>
  <Paragraphs>88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20</vt:i4>
      </vt:variant>
      <vt:variant>
        <vt:lpstr>幻灯片标题</vt:lpstr>
      </vt:variant>
      <vt:variant>
        <vt:i4>10</vt:i4>
      </vt:variant>
    </vt:vector>
  </HeadingPairs>
  <TitlesOfParts>
    <vt:vector size="37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18_Blends</vt:lpstr>
      <vt:lpstr>16_Blends</vt:lpstr>
      <vt:lpstr>19_Blends</vt:lpstr>
      <vt:lpstr>PowerPoint 演示文稿</vt:lpstr>
      <vt:lpstr>复习：万万（万）</vt:lpstr>
      <vt:lpstr>复习：暂时</vt:lpstr>
      <vt:lpstr>份额</vt:lpstr>
      <vt:lpstr>语法：稍微</vt:lpstr>
      <vt:lpstr>用“稍微”完成对话：</vt:lpstr>
      <vt:lpstr>生词：</vt:lpstr>
      <vt:lpstr>课文（7-8段）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227</cp:revision>
  <dcterms:created xsi:type="dcterms:W3CDTF">2011-10-16T07:10:07Z</dcterms:created>
  <dcterms:modified xsi:type="dcterms:W3CDTF">2015-03-13T06:54:12Z</dcterms:modified>
</cp:coreProperties>
</file>