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69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2869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91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2081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9768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26360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4663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506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0689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6968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626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584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463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507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5208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3266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2774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5397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1CCE9B9-32C8-4583-B709-6AEE61A5908C}" type="datetimeFigureOut">
              <a:rPr lang="tr-TR" smtClean="0"/>
              <a:t>20.03.2018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3813A-A94B-4F5A-8C87-B0535E9C23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66940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80998" y="1152939"/>
            <a:ext cx="9404723" cy="4731025"/>
          </a:xfrm>
        </p:spPr>
        <p:txBody>
          <a:bodyPr/>
          <a:lstStyle/>
          <a:p>
            <a:pPr algn="ctr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ALACAĞIN DEVRİ</a:t>
            </a:r>
            <a:br>
              <a:rPr lang="tr-TR" dirty="0" smtClean="0"/>
            </a:br>
            <a:r>
              <a:rPr lang="tr-TR" dirty="0" smtClean="0"/>
              <a:t>VE</a:t>
            </a:r>
            <a:br>
              <a:rPr lang="tr-TR" dirty="0" smtClean="0"/>
            </a:br>
            <a:r>
              <a:rPr lang="tr-TR" dirty="0" smtClean="0"/>
              <a:t>BORCUN ÜSTLENİLMESİ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8552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ALACAĞIN DEVRİ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tr-TR" dirty="0" smtClean="0"/>
          </a:p>
          <a:p>
            <a:r>
              <a:rPr lang="tr-TR" dirty="0" smtClean="0"/>
              <a:t>Bir alacağın alacaklı tarafından başka bir kimseye devredilmesi alacağın devri adını alır. Alacak </a:t>
            </a:r>
            <a:r>
              <a:rPr lang="tr-TR" dirty="0" err="1" smtClean="0"/>
              <a:t>rızaen</a:t>
            </a:r>
            <a:r>
              <a:rPr lang="tr-TR" dirty="0" smtClean="0"/>
              <a:t>, kanun ya da mahkeme kararı gereği devredilebilir.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Alacağın devri için;</a:t>
            </a:r>
          </a:p>
          <a:p>
            <a:pPr>
              <a:buFontTx/>
              <a:buChar char="-"/>
            </a:pPr>
            <a:r>
              <a:rPr lang="tr-TR" dirty="0" smtClean="0"/>
              <a:t>Bir alacağın bulunması</a:t>
            </a:r>
          </a:p>
          <a:p>
            <a:pPr>
              <a:buFontTx/>
              <a:buChar char="-"/>
            </a:pPr>
            <a:r>
              <a:rPr lang="tr-TR" dirty="0" smtClean="0"/>
              <a:t>Devreden ve devralanın bu konuda anlaşması</a:t>
            </a:r>
          </a:p>
          <a:p>
            <a:pPr>
              <a:buFontTx/>
              <a:buChar char="-"/>
            </a:pPr>
            <a:r>
              <a:rPr lang="tr-TR" dirty="0" smtClean="0"/>
              <a:t>Devredenin alacak hakkı üzerinde tasarruf yetkisinin bulunması gerekmektedir. 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		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8095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smtClean="0"/>
              <a:t>Alacağın devri ile;</a:t>
            </a:r>
          </a:p>
          <a:p>
            <a:pPr marL="0" indent="0">
              <a:buNone/>
            </a:pPr>
            <a:r>
              <a:rPr lang="tr-TR" sz="2400" dirty="0" smtClean="0"/>
              <a:t>Devredenin alacaklı sıfatı son bulur, alacak ferileri ile birlikte devralana geçer.</a:t>
            </a:r>
          </a:p>
          <a:p>
            <a:pPr marL="0" indent="0">
              <a:buNone/>
            </a:pPr>
            <a:r>
              <a:rPr lang="tr-TR" sz="2400" dirty="0" smtClean="0"/>
              <a:t>Borçlu devir ile birlikte edimi devralana ifa etmekle yükümlü olur. </a:t>
            </a:r>
          </a:p>
          <a:p>
            <a:pPr marL="0" indent="0">
              <a:buNone/>
            </a:pPr>
            <a:r>
              <a:rPr lang="tr-TR" sz="2400" dirty="0" smtClean="0"/>
              <a:t>Devralan borcun ifasını devralandan talep yetkisine sahip olur.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82849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BORCUN ÜSTLENİLMESİ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borç ilişkisinde borçlunun yerini yeni borçlunun almasıdır. 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BORCUN İÇ ÜSTLENİLMESİ: Alacaklı dahil olmaksızın borçlu ile üçüncü kişi arasında, borçlunun borcunu ödeyerek onu borçtan kurtarma konusunda sözleşme yapılmasıdır. </a:t>
            </a:r>
          </a:p>
          <a:p>
            <a:pPr marL="0" indent="0">
              <a:buNone/>
            </a:pPr>
            <a:r>
              <a:rPr lang="tr-TR" dirty="0" smtClean="0"/>
              <a:t>BORCUN DIŞ ÜSTLENİLMESİ: Alacaklı ile borcu üstlenen arasında anlaşma yapılmasıdır. Bu durumda eski borçlu borcundan kurtulur ve alacaklı yeni borçluya başvurabilir. Borca bağlı feri borçlar da </a:t>
            </a:r>
            <a:r>
              <a:rPr lang="tr-TR" smtClean="0"/>
              <a:t>yeni borçluya geçer.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2565572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33</TotalTime>
  <Words>152</Words>
  <Application>Microsoft Office PowerPoint</Application>
  <PresentationFormat>Geniş ekran</PresentationFormat>
  <Paragraphs>20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İyon</vt:lpstr>
      <vt:lpstr> ALACAĞIN DEVRİ VE BORCUN ÜSTLENİLMESİ  </vt:lpstr>
      <vt:lpstr>ALACAĞIN DEVRİ</vt:lpstr>
      <vt:lpstr>PowerPoint Sunusu</vt:lpstr>
      <vt:lpstr>BORCUN ÜSTLENİLMESİ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BORÇLAR HUKUKUNUN TANIMI, KONUSU, KAYNAKLARI VE BORÇLAR HUKUKUNA HAKİM OLAN İLKELER</dc:title>
  <dc:creator>DuyguAtalay</dc:creator>
  <cp:lastModifiedBy>DuyguAtalay</cp:lastModifiedBy>
  <cp:revision>4</cp:revision>
  <dcterms:created xsi:type="dcterms:W3CDTF">2018-03-17T21:06:51Z</dcterms:created>
  <dcterms:modified xsi:type="dcterms:W3CDTF">2018-03-20T00:45:20Z</dcterms:modified>
</cp:coreProperties>
</file>