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00692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6873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3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US" sz="2800" dirty="0" err="1" smtClean="0">
                <a:solidFill>
                  <a:srgbClr val="660066"/>
                </a:solidFill>
              </a:rPr>
              <a:t>Göreli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Özerklik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Dönemi</a:t>
            </a:r>
            <a:r>
              <a:rPr lang="en-US" sz="2800" dirty="0" smtClean="0">
                <a:solidFill>
                  <a:srgbClr val="660066"/>
                </a:solidFill>
              </a:rPr>
              <a:t>-I (1923-1939)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98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Montrö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Boğazlar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Sözleşmesi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smtClean="0"/>
          </a:p>
          <a:p>
            <a:pPr>
              <a:buFont typeface="Wingdings" charset="2"/>
              <a:buChar char="u"/>
            </a:pPr>
            <a:r>
              <a:rPr lang="en-US" smtClean="0"/>
              <a:t>Montrö</a:t>
            </a:r>
            <a:r>
              <a:rPr lang="en-US" dirty="0" smtClean="0"/>
              <a:t> </a:t>
            </a:r>
            <a:r>
              <a:rPr lang="en-US" dirty="0" err="1" smtClean="0"/>
              <a:t>Boğazlar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Konferansa</a:t>
            </a:r>
            <a:r>
              <a:rPr lang="en-US" dirty="0" smtClean="0"/>
              <a:t> </a:t>
            </a:r>
            <a:r>
              <a:rPr lang="en-US" dirty="0" err="1" smtClean="0"/>
              <a:t>katılan</a:t>
            </a:r>
            <a:r>
              <a:rPr lang="en-US" dirty="0" smtClean="0"/>
              <a:t> </a:t>
            </a:r>
            <a:r>
              <a:rPr lang="en-US" dirty="0" err="1" smtClean="0"/>
              <a:t>devletlerin</a:t>
            </a:r>
            <a:r>
              <a:rPr lang="en-US" dirty="0" smtClean="0"/>
              <a:t> </a:t>
            </a:r>
            <a:r>
              <a:rPr lang="en-US" dirty="0" err="1" smtClean="0"/>
              <a:t>görüşleri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Montrö’yle</a:t>
            </a:r>
            <a:r>
              <a:rPr lang="en-US" dirty="0" smtClean="0"/>
              <a:t> </a:t>
            </a:r>
            <a:r>
              <a:rPr lang="en-US" dirty="0" err="1" smtClean="0"/>
              <a:t>Getirilen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Geçiş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tehlikesi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Lozan’daki</a:t>
            </a:r>
            <a:r>
              <a:rPr lang="en-US" dirty="0" smtClean="0"/>
              <a:t> </a:t>
            </a:r>
            <a:r>
              <a:rPr lang="en-US" dirty="0" err="1" smtClean="0"/>
              <a:t>kısıtlayıcı</a:t>
            </a:r>
            <a:r>
              <a:rPr lang="en-US" dirty="0" smtClean="0"/>
              <a:t> </a:t>
            </a:r>
            <a:r>
              <a:rPr lang="en-US" dirty="0" err="1" smtClean="0"/>
              <a:t>hükümlerin</a:t>
            </a:r>
            <a:r>
              <a:rPr lang="en-US" dirty="0" smtClean="0"/>
              <a:t> </a:t>
            </a:r>
            <a:r>
              <a:rPr lang="en-US" dirty="0" err="1" smtClean="0"/>
              <a:t>kaldırılması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06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Revizyonizm-statükocu</a:t>
            </a:r>
            <a:r>
              <a:rPr lang="en-US" dirty="0" smtClean="0"/>
              <a:t> </a:t>
            </a:r>
            <a:r>
              <a:rPr lang="en-US" dirty="0" err="1" smtClean="0"/>
              <a:t>çatışması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Avrupa’nın</a:t>
            </a:r>
            <a:r>
              <a:rPr lang="en-US" dirty="0" smtClean="0"/>
              <a:t> “</a:t>
            </a:r>
            <a:r>
              <a:rPr lang="en-US" dirty="0" err="1" smtClean="0"/>
              <a:t>merkez</a:t>
            </a:r>
            <a:r>
              <a:rPr lang="en-US" dirty="0" smtClean="0"/>
              <a:t>” </a:t>
            </a:r>
            <a:r>
              <a:rPr lang="en-US" dirty="0" err="1" smtClean="0"/>
              <a:t>olmaktan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ülkelerin</a:t>
            </a:r>
            <a:r>
              <a:rPr lang="en-US" dirty="0" smtClean="0"/>
              <a:t> “</a:t>
            </a:r>
            <a:r>
              <a:rPr lang="en-US" dirty="0" err="1" smtClean="0"/>
              <a:t>göreli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özerkliği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67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-1923-1930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Liberalizm</a:t>
            </a:r>
            <a:r>
              <a:rPr lang="en-US" dirty="0" smtClean="0"/>
              <a:t>: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-1930-1939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Devletçilik</a:t>
            </a:r>
            <a:r>
              <a:rPr lang="en-US" dirty="0" smtClean="0"/>
              <a:t>: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iyaset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74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Dış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Politikası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M</a:t>
            </a:r>
            <a:r>
              <a:rPr lang="en-US" dirty="0" smtClean="0"/>
              <a:t>. Kemal </a:t>
            </a:r>
            <a:r>
              <a:rPr lang="en-US" dirty="0" err="1" smtClean="0"/>
              <a:t>Atatürk’ün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Doğuda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Şeyh</a:t>
            </a:r>
            <a:r>
              <a:rPr lang="en-US" dirty="0" smtClean="0"/>
              <a:t> </a:t>
            </a:r>
            <a:r>
              <a:rPr lang="en-US" dirty="0" err="1" smtClean="0"/>
              <a:t>Sait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syanı</a:t>
            </a:r>
            <a:r>
              <a:rPr lang="en-US" dirty="0" smtClean="0"/>
              <a:t>, </a:t>
            </a:r>
            <a:r>
              <a:rPr lang="en-US" dirty="0" err="1" smtClean="0"/>
              <a:t>Ağrı</a:t>
            </a:r>
            <a:r>
              <a:rPr lang="en-US" dirty="0" smtClean="0"/>
              <a:t> </a:t>
            </a:r>
            <a:r>
              <a:rPr lang="en-US" dirty="0" err="1" smtClean="0"/>
              <a:t>Dağı</a:t>
            </a:r>
            <a:r>
              <a:rPr lang="en-US" dirty="0" smtClean="0"/>
              <a:t> </a:t>
            </a:r>
            <a:r>
              <a:rPr lang="en-US" dirty="0" err="1" smtClean="0"/>
              <a:t>isyanları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güvenliğine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komşu</a:t>
            </a:r>
            <a:r>
              <a:rPr lang="en-US" dirty="0" smtClean="0"/>
              <a:t> </a:t>
            </a:r>
            <a:r>
              <a:rPr lang="en-US" dirty="0" err="1" smtClean="0"/>
              <a:t>ülkelerle</a:t>
            </a:r>
            <a:r>
              <a:rPr lang="en-US" dirty="0" smtClean="0"/>
              <a:t> (İran, </a:t>
            </a:r>
            <a:r>
              <a:rPr lang="en-US" dirty="0" err="1" smtClean="0"/>
              <a:t>Irak</a:t>
            </a:r>
            <a:r>
              <a:rPr lang="en-US" dirty="0" smtClean="0"/>
              <a:t>, </a:t>
            </a:r>
            <a:r>
              <a:rPr lang="en-US" dirty="0" err="1" smtClean="0"/>
              <a:t>Suriye</a:t>
            </a:r>
            <a:r>
              <a:rPr lang="en-US" dirty="0" smtClean="0"/>
              <a:t>)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antlaşmalar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Batı’da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r>
              <a:rPr lang="en-US" dirty="0" err="1" smtClean="0"/>
              <a:t>Denge</a:t>
            </a:r>
            <a:r>
              <a:rPr lang="en-US" dirty="0" smtClean="0"/>
              <a:t>/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793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1923-1939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Batı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</a:t>
            </a:r>
            <a:r>
              <a:rPr lang="en-US" sz="3200" dirty="0" err="1" smtClean="0">
                <a:solidFill>
                  <a:srgbClr val="660066"/>
                </a:solidFill>
              </a:rPr>
              <a:t>vrupa’yla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İngiltere’yle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: </a:t>
            </a: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Musul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, </a:t>
            </a:r>
            <a:r>
              <a:rPr lang="en-US" dirty="0" err="1" smtClean="0"/>
              <a:t>sorunun</a:t>
            </a:r>
            <a:r>
              <a:rPr lang="en-US" dirty="0" smtClean="0"/>
              <a:t> </a:t>
            </a:r>
            <a:r>
              <a:rPr lang="en-US" dirty="0" err="1" smtClean="0"/>
              <a:t>çözümüne</a:t>
            </a:r>
            <a:r>
              <a:rPr lang="en-US" dirty="0" smtClean="0"/>
              <a:t> </a:t>
            </a:r>
            <a:r>
              <a:rPr lang="en-US" dirty="0" err="1" smtClean="0"/>
              <a:t>giden</a:t>
            </a:r>
            <a:r>
              <a:rPr lang="en-US" dirty="0" smtClean="0"/>
              <a:t> </a:t>
            </a:r>
            <a:r>
              <a:rPr lang="en-US" dirty="0" err="1" smtClean="0"/>
              <a:t>süreç</a:t>
            </a:r>
            <a:r>
              <a:rPr lang="en-US" dirty="0" smtClean="0"/>
              <a:t>, </a:t>
            </a:r>
            <a:r>
              <a:rPr lang="en-US" dirty="0" smtClean="0"/>
              <a:t>1926 </a:t>
            </a:r>
            <a:r>
              <a:rPr lang="en-US" dirty="0" err="1"/>
              <a:t>A</a:t>
            </a:r>
            <a:r>
              <a:rPr lang="en-US" dirty="0" err="1" smtClean="0"/>
              <a:t>ntlaşması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sınırı</a:t>
            </a:r>
            <a:r>
              <a:rPr lang="en-US" dirty="0" smtClean="0"/>
              <a:t> </a:t>
            </a:r>
            <a:r>
              <a:rPr lang="en-US" dirty="0" err="1" smtClean="0"/>
              <a:t>kabulü</a:t>
            </a:r>
            <a:r>
              <a:rPr lang="en-US" dirty="0" smtClean="0"/>
              <a:t>, </a:t>
            </a:r>
            <a:r>
              <a:rPr lang="en-US" dirty="0" err="1" smtClean="0"/>
              <a:t>Antlaşmanın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Türk-İngiliz</a:t>
            </a:r>
            <a:r>
              <a:rPr lang="en-US" dirty="0" smtClean="0"/>
              <a:t> </a:t>
            </a:r>
            <a:r>
              <a:rPr lang="en-US" dirty="0" err="1" smtClean="0"/>
              <a:t>Akdeniz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572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1923-1939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Batı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Avrupa’yla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Fransa’yla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borçları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Sancak</a:t>
            </a:r>
            <a:r>
              <a:rPr lang="en-US" dirty="0" smtClean="0"/>
              <a:t> (</a:t>
            </a:r>
            <a:r>
              <a:rPr lang="en-US" dirty="0" err="1" smtClean="0"/>
              <a:t>Hatay</a:t>
            </a:r>
            <a:r>
              <a:rPr lang="en-US" dirty="0" smtClean="0"/>
              <a:t>) </a:t>
            </a:r>
            <a:r>
              <a:rPr lang="en-US" dirty="0" err="1" smtClean="0"/>
              <a:t>sorunu</a:t>
            </a:r>
            <a:r>
              <a:rPr lang="en-US" dirty="0" smtClean="0"/>
              <a:t>: </a:t>
            </a:r>
            <a:r>
              <a:rPr lang="en-US" dirty="0" err="1" smtClean="0"/>
              <a:t>Lozan’dan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Sancak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r>
              <a:rPr lang="en-US" dirty="0" smtClean="0"/>
              <a:t>, 30 </a:t>
            </a:r>
            <a:r>
              <a:rPr lang="en-US" dirty="0" err="1" smtClean="0"/>
              <a:t>Mayıs</a:t>
            </a:r>
            <a:r>
              <a:rPr lang="en-US" dirty="0" smtClean="0"/>
              <a:t> 1926 </a:t>
            </a:r>
            <a:r>
              <a:rPr lang="en-US" dirty="0" err="1" smtClean="0"/>
              <a:t>Türk-Fransız</a:t>
            </a:r>
            <a:r>
              <a:rPr lang="en-US" dirty="0" smtClean="0"/>
              <a:t> </a:t>
            </a:r>
            <a:r>
              <a:rPr lang="en-US" dirty="0" err="1" smtClean="0"/>
              <a:t>Sözleşmesi</a:t>
            </a:r>
            <a:r>
              <a:rPr lang="en-US" dirty="0" smtClean="0"/>
              <a:t>, Sandler </a:t>
            </a:r>
            <a:r>
              <a:rPr lang="en-US" dirty="0" err="1" smtClean="0"/>
              <a:t>raporu</a:t>
            </a:r>
            <a:r>
              <a:rPr lang="en-US" dirty="0" smtClean="0"/>
              <a:t>, 29 </a:t>
            </a:r>
            <a:r>
              <a:rPr lang="en-US" dirty="0" err="1" smtClean="0"/>
              <a:t>Mayıs</a:t>
            </a:r>
            <a:r>
              <a:rPr lang="en-US" dirty="0" smtClean="0"/>
              <a:t> 1937 </a:t>
            </a:r>
            <a:r>
              <a:rPr lang="en-US" dirty="0" err="1" smtClean="0"/>
              <a:t>Belgeleri</a:t>
            </a:r>
            <a:r>
              <a:rPr lang="en-US" dirty="0" smtClean="0"/>
              <a:t>, </a:t>
            </a:r>
            <a:r>
              <a:rPr lang="en-US" dirty="0" err="1" smtClean="0"/>
              <a:t>Hatay</a:t>
            </a:r>
            <a:r>
              <a:rPr lang="en-US" dirty="0" smtClean="0"/>
              <a:t> </a:t>
            </a:r>
            <a:r>
              <a:rPr lang="en-US" dirty="0" err="1" smtClean="0"/>
              <a:t>Devleti’nin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Türkiye’ye</a:t>
            </a:r>
            <a:r>
              <a:rPr lang="en-US" dirty="0" smtClean="0"/>
              <a:t> </a:t>
            </a:r>
            <a:r>
              <a:rPr lang="en-US" dirty="0" err="1" smtClean="0"/>
              <a:t>katılma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r>
              <a:rPr lang="en-US" dirty="0" smtClean="0"/>
              <a:t>. 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Almanya’yla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94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1923-1939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İşbirliği</a:t>
            </a:r>
            <a:r>
              <a:rPr lang="en-US" dirty="0" smtClean="0"/>
              <a:t> (1923-1936)</a:t>
            </a:r>
          </a:p>
          <a:p>
            <a:pPr marL="82296" indent="0">
              <a:buNone/>
            </a:pPr>
            <a:r>
              <a:rPr lang="en-US" dirty="0" smtClean="0"/>
              <a:t>-1925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Tarafsızlık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-1927 </a:t>
            </a:r>
            <a:r>
              <a:rPr lang="en-US" dirty="0" err="1" smtClean="0"/>
              <a:t>Ticaret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-1929 </a:t>
            </a:r>
            <a:r>
              <a:rPr lang="en-US" dirty="0" err="1" smtClean="0"/>
              <a:t>Protokolü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r>
              <a:rPr lang="en-US" dirty="0" smtClean="0"/>
              <a:t> (1936-1939)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Montrö</a:t>
            </a:r>
            <a:r>
              <a:rPr lang="en-US" dirty="0" smtClean="0"/>
              <a:t> </a:t>
            </a:r>
            <a:r>
              <a:rPr lang="en-US" dirty="0" err="1" smtClean="0"/>
              <a:t>Konferansı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hazırlıkları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49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1923-1939 </a:t>
            </a:r>
            <a:r>
              <a:rPr lang="en-US" sz="3200" dirty="0" err="1" smtClean="0">
                <a:solidFill>
                  <a:srgbClr val="660066"/>
                </a:solidFill>
              </a:rPr>
              <a:t>D</a:t>
            </a:r>
            <a:r>
              <a:rPr lang="en-US" sz="3200" dirty="0" err="1" smtClean="0">
                <a:solidFill>
                  <a:srgbClr val="660066"/>
                </a:solidFill>
              </a:rPr>
              <a:t>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Yunanistan’la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Lozan’da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toprak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İnsani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: </a:t>
            </a:r>
            <a:r>
              <a:rPr lang="en-US" dirty="0" err="1" smtClean="0"/>
              <a:t>Nüfus</a:t>
            </a:r>
            <a:r>
              <a:rPr lang="en-US" dirty="0" smtClean="0"/>
              <a:t> </a:t>
            </a:r>
            <a:r>
              <a:rPr lang="en-US" dirty="0" err="1" smtClean="0"/>
              <a:t>mübadelesi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-Mali </a:t>
            </a:r>
            <a:r>
              <a:rPr lang="en-US" dirty="0" err="1" smtClean="0"/>
              <a:t>sorunlar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Gerilimli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(1923-1928)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(1928-1939)</a:t>
            </a:r>
          </a:p>
          <a:p>
            <a:pPr marL="82296" indent="0">
              <a:buNone/>
            </a:pPr>
            <a:r>
              <a:rPr lang="en-US" dirty="0" smtClean="0"/>
              <a:t>-1930 </a:t>
            </a:r>
            <a:r>
              <a:rPr lang="en-US" dirty="0" err="1" smtClean="0"/>
              <a:t>Antlaşmaları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-1933 </a:t>
            </a:r>
            <a:r>
              <a:rPr lang="en-US" dirty="0" err="1" smtClean="0"/>
              <a:t>Samimi</a:t>
            </a:r>
            <a:r>
              <a:rPr lang="en-US" dirty="0" smtClean="0"/>
              <a:t> </a:t>
            </a:r>
            <a:r>
              <a:rPr lang="en-US" dirty="0" err="1" smtClean="0"/>
              <a:t>Anlaşma</a:t>
            </a:r>
            <a:r>
              <a:rPr lang="en-US" dirty="0" smtClean="0"/>
              <a:t> </a:t>
            </a:r>
            <a:r>
              <a:rPr lang="en-US" dirty="0" err="1" smtClean="0"/>
              <a:t>Belgesi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-Balkan </a:t>
            </a:r>
            <a:r>
              <a:rPr lang="en-US" dirty="0" err="1" smtClean="0"/>
              <a:t>Antantı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92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1923-1939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Sınır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r>
              <a:rPr lang="en-US" dirty="0" smtClean="0"/>
              <a:t>: 1926 </a:t>
            </a:r>
            <a:r>
              <a:rPr lang="en-US" dirty="0" err="1" smtClean="0"/>
              <a:t>Dostluk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Afganistan’la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Sadabad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61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26</TotalTime>
  <Words>355</Words>
  <Application>Microsoft Macintosh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(Güz 2018)</vt:lpstr>
      <vt:lpstr>Dönemin Bilançosu</vt:lpstr>
      <vt:lpstr>Dönemin Bilançosu</vt:lpstr>
      <vt:lpstr>Dönemin Dış Politikası</vt:lpstr>
      <vt:lpstr>1923-1939 Döneminde Batı Avrupa’yla İlişkiler</vt:lpstr>
      <vt:lpstr>1923-1939 Döneminde Batı Avrupa’yla İlişkiler</vt:lpstr>
      <vt:lpstr>1923-1939 Döneminde SSCB’yle İlişkiler</vt:lpstr>
      <vt:lpstr>1923-1939 Döneminde Yunanistan’la İlişkiler</vt:lpstr>
      <vt:lpstr>1923-1939 Döneminde Ortadoğu’yla İlişkiler</vt:lpstr>
      <vt:lpstr>Montrö Boğazlar Sözleşmesi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6</cp:revision>
  <dcterms:created xsi:type="dcterms:W3CDTF">2019-01-06T15:55:13Z</dcterms:created>
  <dcterms:modified xsi:type="dcterms:W3CDTF">2019-01-06T21:31:27Z</dcterms:modified>
</cp:coreProperties>
</file>