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36" d="100"/>
          <a:sy n="36" d="100"/>
        </p:scale>
        <p:origin x="84"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30088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69611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6588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3686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24884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49290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C9E01D-3ED1-44FF-B1A9-FEEAC60929A4}"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22118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6C9E01D-3ED1-44FF-B1A9-FEEAC60929A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3966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9E01D-3ED1-44FF-B1A9-FEEAC60929A4}"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82952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63451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786864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6C9E01D-3ED1-44FF-B1A9-FEEAC60929A4}" type="datetimeFigureOut">
              <a:rPr lang="tr-TR" smtClean="0"/>
              <a:t>9.05.2020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2E156C2-DA4E-4689-8721-49EA5BB8335E}" type="slidenum">
              <a:rPr lang="tr-TR" smtClean="0"/>
              <a:t>‹#›</a:t>
            </a:fld>
            <a:endParaRPr lang="tr-TR"/>
          </a:p>
        </p:txBody>
      </p:sp>
    </p:spTree>
    <p:extLst>
      <p:ext uri="{BB962C8B-B14F-4D97-AF65-F5344CB8AC3E}">
        <p14:creationId xmlns:p14="http://schemas.microsoft.com/office/powerpoint/2010/main" val="1098537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E52664-768E-4EB2-A53B-CF92C8F1B2DE}"/>
              </a:ext>
            </a:extLst>
          </p:cNvPr>
          <p:cNvSpPr>
            <a:spLocks noGrp="1"/>
          </p:cNvSpPr>
          <p:nvPr>
            <p:ph type="ctrTitle"/>
          </p:nvPr>
        </p:nvSpPr>
        <p:spPr>
          <a:xfrm>
            <a:off x="1051560" y="2178423"/>
            <a:ext cx="9966960" cy="2289607"/>
          </a:xfrm>
        </p:spPr>
        <p:txBody>
          <a:bodyPr/>
          <a:lstStyle/>
          <a:p>
            <a:r>
              <a:rPr lang="tr-TR" sz="6000" b="1" dirty="0"/>
              <a:t>Luca Muhasebe Programının Sağladığı Kolaylıklar:</a:t>
            </a:r>
            <a:br>
              <a:rPr lang="tr-TR" b="1" dirty="0"/>
            </a:br>
            <a:endParaRPr lang="tr-TR" dirty="0"/>
          </a:p>
        </p:txBody>
      </p:sp>
      <p:sp>
        <p:nvSpPr>
          <p:cNvPr id="3" name="Alt Başlık 2">
            <a:extLst>
              <a:ext uri="{FF2B5EF4-FFF2-40B4-BE49-F238E27FC236}">
                <a16:creationId xmlns:a16="http://schemas.microsoft.com/office/drawing/2014/main" id="{3482E7A0-FBE1-49C1-A7D1-C7563964A533}"/>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0107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1D8FDD-EC0E-41EB-AD44-DA920FAA8121}"/>
              </a:ext>
            </a:extLst>
          </p:cNvPr>
          <p:cNvSpPr>
            <a:spLocks noGrp="1"/>
          </p:cNvSpPr>
          <p:nvPr>
            <p:ph idx="1"/>
          </p:nvPr>
        </p:nvSpPr>
        <p:spPr>
          <a:xfrm>
            <a:off x="1069848" y="1280160"/>
            <a:ext cx="10058400" cy="4892040"/>
          </a:xfrm>
        </p:spPr>
        <p:txBody>
          <a:bodyPr>
            <a:normAutofit/>
          </a:bodyPr>
          <a:lstStyle/>
          <a:p>
            <a:pPr algn="just"/>
            <a:r>
              <a:rPr lang="tr-TR" sz="2400" b="1" dirty="0"/>
              <a:t>Luca Muhasebe Programının Sağladığı Kolaylıklar:</a:t>
            </a:r>
          </a:p>
          <a:p>
            <a:pPr algn="just"/>
            <a:endParaRPr lang="tr-TR" dirty="0"/>
          </a:p>
          <a:p>
            <a:pPr algn="just"/>
            <a:r>
              <a:rPr lang="tr-TR" dirty="0"/>
              <a:t>Luca muhasebe yazılımı ile internet bağlantısı olan her yerden muhasebe işlemlerini yapmak mümkündür. Muhasebe ile ilgili mevzuatta ve yasalarda oluşan değişikliklerin, yazılıma otomatik olarak yansıtılıp, güncellenmesi de bir avantaj olarak görülmektedir. Güncellenen bu bilgiler, aynı anda tüm kullanıcıların ekranında görüntülenmektedir. Windows standartlarını kullanabilen bu program, muhasebe standartları ile de uyumludur.</a:t>
            </a:r>
          </a:p>
          <a:p>
            <a:endParaRPr lang="tr-TR" dirty="0"/>
          </a:p>
        </p:txBody>
      </p:sp>
    </p:spTree>
    <p:extLst>
      <p:ext uri="{BB962C8B-B14F-4D97-AF65-F5344CB8AC3E}">
        <p14:creationId xmlns:p14="http://schemas.microsoft.com/office/powerpoint/2010/main" val="1106047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1D8FDD-EC0E-41EB-AD44-DA920FAA8121}"/>
              </a:ext>
            </a:extLst>
          </p:cNvPr>
          <p:cNvSpPr>
            <a:spLocks noGrp="1"/>
          </p:cNvSpPr>
          <p:nvPr>
            <p:ph idx="1"/>
          </p:nvPr>
        </p:nvSpPr>
        <p:spPr>
          <a:xfrm>
            <a:off x="1069848" y="1392702"/>
            <a:ext cx="10058400" cy="4779498"/>
          </a:xfrm>
        </p:spPr>
        <p:txBody>
          <a:bodyPr>
            <a:normAutofit/>
          </a:bodyPr>
          <a:lstStyle/>
          <a:p>
            <a:pPr algn="just"/>
            <a:r>
              <a:rPr lang="tr-TR" dirty="0"/>
              <a:t>Luca yazılımı bir firmada aynı anda birkaç çalışan tarafından kullanılıp, farklı işlemlerin bir arada yürütülmesine olanak sağlamaktadır. Ek lisansa gerek duyulmadan, sınırsız sayıda kullanıcı tanımlanabilen bu program sayesinde bilgisayarlı muhasebe tutanakları kolaylıkla ve hızlı şekilde oluşturulabilmektedir. Luca ile bilgisayar ortamında otomatik olarak muhasebe fişleri oluşturulabilir ve resmi belgeler düzenlenerek, yazışmalar internet ortamından yapılabilir. Sağladığı bütün bu avantajlar ile Türkiye’deki </a:t>
            </a:r>
            <a:r>
              <a:rPr lang="tr-TR" b="1" dirty="0"/>
              <a:t>bilgisayarlı muhasebe</a:t>
            </a:r>
            <a:r>
              <a:rPr lang="tr-TR" dirty="0"/>
              <a:t> uygulamalarında önemli bir gelişme olan Luca, SMMM ve Mali Müşavirlerin ya da şirketlerin muhasebe departmanlarının zamana ve mekâna bağlı sorunlarını gidermiş, iş yerlerindeki verimliliği arttıran bir uygulama haline gelmiştir.</a:t>
            </a:r>
          </a:p>
          <a:p>
            <a:endParaRPr lang="tr-TR" dirty="0"/>
          </a:p>
        </p:txBody>
      </p:sp>
    </p:spTree>
    <p:extLst>
      <p:ext uri="{BB962C8B-B14F-4D97-AF65-F5344CB8AC3E}">
        <p14:creationId xmlns:p14="http://schemas.microsoft.com/office/powerpoint/2010/main" val="2156399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3443D3-B275-4D8E-8F65-1CAC3AEBDD76}"/>
              </a:ext>
            </a:extLst>
          </p:cNvPr>
          <p:cNvSpPr>
            <a:spLocks noGrp="1"/>
          </p:cNvSpPr>
          <p:nvPr>
            <p:ph type="title"/>
          </p:nvPr>
        </p:nvSpPr>
        <p:spPr>
          <a:xfrm>
            <a:off x="1069848" y="892595"/>
            <a:ext cx="10058400" cy="879934"/>
          </a:xfrm>
        </p:spPr>
        <p:txBody>
          <a:bodyPr>
            <a:normAutofit fontScale="90000"/>
          </a:bodyPr>
          <a:lstStyle/>
          <a:p>
            <a:br>
              <a:rPr lang="tr-TR" sz="3600" b="1" dirty="0"/>
            </a:br>
            <a:r>
              <a:rPr lang="tr-TR" sz="3600" b="1" dirty="0"/>
              <a:t>Luca Muhasebe Programı İle Hangi İşler Yapılır?</a:t>
            </a:r>
            <a:br>
              <a:rPr lang="tr-TR" b="1" dirty="0"/>
            </a:br>
            <a:endParaRPr lang="tr-TR" dirty="0"/>
          </a:p>
        </p:txBody>
      </p:sp>
      <p:sp>
        <p:nvSpPr>
          <p:cNvPr id="3" name="İçerik Yer Tutucusu 2">
            <a:extLst>
              <a:ext uri="{FF2B5EF4-FFF2-40B4-BE49-F238E27FC236}">
                <a16:creationId xmlns:a16="http://schemas.microsoft.com/office/drawing/2014/main" id="{F1E39115-A344-4932-B844-CB952804D82B}"/>
              </a:ext>
            </a:extLst>
          </p:cNvPr>
          <p:cNvSpPr>
            <a:spLocks noGrp="1"/>
          </p:cNvSpPr>
          <p:nvPr>
            <p:ph idx="1"/>
          </p:nvPr>
        </p:nvSpPr>
        <p:spPr>
          <a:xfrm>
            <a:off x="976063" y="2489981"/>
            <a:ext cx="10058400" cy="3232051"/>
          </a:xfrm>
        </p:spPr>
        <p:txBody>
          <a:bodyPr/>
          <a:lstStyle/>
          <a:p>
            <a:pPr algn="just"/>
            <a:r>
              <a:rPr lang="tr-TR" dirty="0"/>
              <a:t>Muhasebe işlemlerinde, verilerin hatasız biçimde girilmesi ve raporlanması çok önemlidir. Eski zamanlarda bu işlemler bilgisayar kullanılmadan yapılmakta ve zaman zaman ortaya aksaklıklar çıkmaktaydı. </a:t>
            </a:r>
            <a:r>
              <a:rPr lang="tr-TR" b="1" dirty="0"/>
              <a:t>Bilgisayarlı muhasebe</a:t>
            </a:r>
            <a:r>
              <a:rPr lang="tr-TR" dirty="0"/>
              <a:t> programları kullanılmaya başlandığından bu yana, bu tür aksamalar ve hatalar en aza indirgendi. Luca programı da sunduğu hatasız çalışma imkânıyla muhasebe departmanlarında önemli bir kaynak olarak görülüyor.</a:t>
            </a:r>
          </a:p>
          <a:p>
            <a:endParaRPr lang="tr-TR" dirty="0"/>
          </a:p>
        </p:txBody>
      </p:sp>
    </p:spTree>
    <p:extLst>
      <p:ext uri="{BB962C8B-B14F-4D97-AF65-F5344CB8AC3E}">
        <p14:creationId xmlns:p14="http://schemas.microsoft.com/office/powerpoint/2010/main" val="3994617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DD1C2A-1626-4C64-9DA2-170731F9831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E667B0B-54C1-44FB-A6EE-58DF6DE27D63}"/>
              </a:ext>
            </a:extLst>
          </p:cNvPr>
          <p:cNvSpPr>
            <a:spLocks noGrp="1"/>
          </p:cNvSpPr>
          <p:nvPr>
            <p:ph idx="1"/>
          </p:nvPr>
        </p:nvSpPr>
        <p:spPr/>
        <p:txBody>
          <a:bodyPr/>
          <a:lstStyle/>
          <a:p>
            <a:pPr algn="just"/>
            <a:r>
              <a:rPr lang="tr-TR" dirty="0"/>
              <a:t>Luca ile muhasebe departmanında ihtiyaç duyulan işlemlerin çoğu, yapılabilmektedir. Bu program sayesinde hızlı ve pratik bir şekilde fiş girişleri sağlanarak doğru raporlama yöntemleri elde edilir. Ayrıca işletmenin banka ödemeleri için gerekli olan banka ekstrelerinin otomatik olarak kayıt altına alınması, bankalarla yapılan işlemlerin hemen ardından bu işlemlerin Luca ile otomatik biçimde muhasebe kaydına dönüştürülmesi gibi özellikler sayesinde muhasebe çalışmalarında zaman kaybın engellenmektedir.</a:t>
            </a:r>
          </a:p>
        </p:txBody>
      </p:sp>
    </p:spTree>
    <p:extLst>
      <p:ext uri="{BB962C8B-B14F-4D97-AF65-F5344CB8AC3E}">
        <p14:creationId xmlns:p14="http://schemas.microsoft.com/office/powerpoint/2010/main" val="1716675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A341B5-3DE6-42D0-8CAC-EA75046921F8}"/>
              </a:ext>
            </a:extLst>
          </p:cNvPr>
          <p:cNvSpPr>
            <a:spLocks noGrp="1"/>
          </p:cNvSpPr>
          <p:nvPr>
            <p:ph idx="1"/>
          </p:nvPr>
        </p:nvSpPr>
        <p:spPr>
          <a:xfrm>
            <a:off x="1069848" y="1406769"/>
            <a:ext cx="10058400" cy="4765431"/>
          </a:xfrm>
        </p:spPr>
        <p:txBody>
          <a:bodyPr/>
          <a:lstStyle/>
          <a:p>
            <a:pPr lvl="0" algn="just"/>
            <a:r>
              <a:rPr lang="tr-TR" sz="2800" dirty="0"/>
              <a:t>Verileriniz TÜRMOB güvencesinde, </a:t>
            </a:r>
          </a:p>
          <a:p>
            <a:pPr lvl="0" algn="just"/>
            <a:r>
              <a:rPr lang="tr-TR" sz="2800" dirty="0"/>
              <a:t>Yedekleme derdiniz ortadan kalkar ve yalnızca işinize odaklanırsınız, </a:t>
            </a:r>
          </a:p>
          <a:p>
            <a:pPr lvl="0" algn="just"/>
            <a:r>
              <a:rPr lang="tr-TR" sz="2800" dirty="0"/>
              <a:t>Sürekli yenilenen yasal mevzuata anında ve tam uyumluluk, </a:t>
            </a:r>
          </a:p>
          <a:p>
            <a:pPr lvl="0" algn="just"/>
            <a:r>
              <a:rPr lang="tr-TR" sz="2800" dirty="0"/>
              <a:t>Yedekten geri alma işlemlerini bir dilekçe başvurusu ile destek ekibinden talep edebilme,</a:t>
            </a:r>
          </a:p>
          <a:p>
            <a:endParaRPr lang="tr-TR" dirty="0"/>
          </a:p>
        </p:txBody>
      </p:sp>
    </p:spTree>
    <p:extLst>
      <p:ext uri="{BB962C8B-B14F-4D97-AF65-F5344CB8AC3E}">
        <p14:creationId xmlns:p14="http://schemas.microsoft.com/office/powerpoint/2010/main" val="1024506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A341B5-3DE6-42D0-8CAC-EA75046921F8}"/>
              </a:ext>
            </a:extLst>
          </p:cNvPr>
          <p:cNvSpPr>
            <a:spLocks noGrp="1"/>
          </p:cNvSpPr>
          <p:nvPr>
            <p:ph idx="1"/>
          </p:nvPr>
        </p:nvSpPr>
        <p:spPr>
          <a:xfrm>
            <a:off x="1069848" y="1406769"/>
            <a:ext cx="10058400" cy="4765431"/>
          </a:xfrm>
        </p:spPr>
        <p:txBody>
          <a:bodyPr/>
          <a:lstStyle/>
          <a:p>
            <a:pPr lvl="0" algn="just"/>
            <a:r>
              <a:rPr lang="tr-TR" sz="2800" dirty="0"/>
              <a:t>Merkezi sistemin size sağladığı zaman ve mekandan bağımsız çalışabilme imkanı, </a:t>
            </a:r>
          </a:p>
          <a:p>
            <a:pPr lvl="0" algn="just"/>
            <a:r>
              <a:rPr lang="tr-TR" sz="2800" dirty="0"/>
              <a:t>Yalnızca internet bağlantısı olmasının yeterli olduğu tarayıcı ve işletim sistemi bağımsız çalışabilme, mobil bağlantılarla her cihazdan verilere erişilebilirlik, </a:t>
            </a:r>
          </a:p>
          <a:p>
            <a:pPr lvl="0" algn="just"/>
            <a:r>
              <a:rPr lang="tr-TR" sz="2800" dirty="0"/>
              <a:t>Muhasebe mesleğinde gelişen teknolojik yeniliklere hızla adapte olabilirlik.</a:t>
            </a:r>
          </a:p>
          <a:p>
            <a:endParaRPr lang="tr-TR" dirty="0"/>
          </a:p>
        </p:txBody>
      </p:sp>
    </p:spTree>
    <p:extLst>
      <p:ext uri="{BB962C8B-B14F-4D97-AF65-F5344CB8AC3E}">
        <p14:creationId xmlns:p14="http://schemas.microsoft.com/office/powerpoint/2010/main" val="30648548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25</TotalTime>
  <Words>302</Words>
  <Application>Microsoft Office PowerPoint</Application>
  <PresentationFormat>Geniş ekran</PresentationFormat>
  <Paragraphs>15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Rockwell</vt:lpstr>
      <vt:lpstr>Rockwell Condensed</vt:lpstr>
      <vt:lpstr>Wingdings</vt:lpstr>
      <vt:lpstr>Tahta Yazı</vt:lpstr>
      <vt:lpstr>Luca Muhasebe Programının Sağladığı Kolaylıklar: </vt:lpstr>
      <vt:lpstr>PowerPoint Sunusu</vt:lpstr>
      <vt:lpstr>PowerPoint Sunusu</vt:lpstr>
      <vt:lpstr> Luca Muhasebe Programı İle Hangi İşler Yapılır?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7</cp:revision>
  <dcterms:created xsi:type="dcterms:W3CDTF">2020-05-09T12:50:17Z</dcterms:created>
  <dcterms:modified xsi:type="dcterms:W3CDTF">2020-05-09T19:32:24Z</dcterms:modified>
</cp:coreProperties>
</file>