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1" r:id="rId9"/>
    <p:sldId id="266" r:id="rId10"/>
    <p:sldId id="262" r:id="rId11"/>
    <p:sldId id="26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A573-43AE-415F-9D0D-85E7AFBB9054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CEAC-BC9E-4C84-BBBA-A65E76AF80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A573-43AE-415F-9D0D-85E7AFBB9054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CEAC-BC9E-4C84-BBBA-A65E76AF80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A573-43AE-415F-9D0D-85E7AFBB9054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CEAC-BC9E-4C84-BBBA-A65E76AF80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A573-43AE-415F-9D0D-85E7AFBB9054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CEAC-BC9E-4C84-BBBA-A65E76AF80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A573-43AE-415F-9D0D-85E7AFBB9054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CEAC-BC9E-4C84-BBBA-A65E76AF80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A573-43AE-415F-9D0D-85E7AFBB9054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CEAC-BC9E-4C84-BBBA-A65E76AF80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A573-43AE-415F-9D0D-85E7AFBB9054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CEAC-BC9E-4C84-BBBA-A65E76AF80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A573-43AE-415F-9D0D-85E7AFBB9054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CEAC-BC9E-4C84-BBBA-A65E76AF80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A573-43AE-415F-9D0D-85E7AFBB9054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CEAC-BC9E-4C84-BBBA-A65E76AF80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A573-43AE-415F-9D0D-85E7AFBB9054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CEAC-BC9E-4C84-BBBA-A65E76AF80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A573-43AE-415F-9D0D-85E7AFBB9054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CEAC-BC9E-4C84-BBBA-A65E76AF807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1A573-43AE-415F-9D0D-85E7AFBB9054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CEAC-BC9E-4C84-BBBA-A65E76AF807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HİZMET MEVZUATI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6. HAFTA</a:t>
            </a:r>
          </a:p>
          <a:p>
            <a:r>
              <a:rPr lang="tr-TR" dirty="0" smtClean="0"/>
              <a:t>aile ve sosyal politikalar bakanlığının kurulması hakkında kanun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KHK 633 – Aile ve Sosyal Politikalar Bakanlığının Teşkilat ve Görevleri Hakkında Kanun Hükmünde Kararname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f) Toplumun sosyal yardım ve korumaya ihtiyaç duyan kesimlerine yönelik yardım faaliyetlerini düzenli ve etkin biçimde yürütmek;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KHK 633 – Aile ve Sosyal Politikalar Bakanlığının Teşkilat ve Görevleri Hakkında Kanun Hükmünde Kararname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yoksullukla mücadeleye ilişkin ulusal politika ve stratejilerin belirlenmesini koordine etmek, bu alanda ilgili kamu kurum ve kuruluşları ile gönüllü kuruluşlar arasında işbirliği ve koordinasyonu sağlamak.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dirty="0"/>
              <a:t>KHK 633 – Aile ve Sosyal Politikalar Bakanlığının Teşkilat ve Görevleri Hakkında Kanun Hükmünde Kararname</a:t>
            </a:r>
            <a:br>
              <a:rPr lang="tr-TR" sz="3200" b="1" dirty="0"/>
            </a:b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Amaç ve kapsam</a:t>
            </a:r>
            <a:endParaRPr lang="tr-TR" dirty="0"/>
          </a:p>
          <a:p>
            <a:r>
              <a:rPr lang="tr-TR" b="1" dirty="0"/>
              <a:t>MADDE 1</a:t>
            </a:r>
            <a:r>
              <a:rPr lang="tr-TR" dirty="0"/>
              <a:t>-(1) Bu Kanun Hükmünde Kararnamenin amacı, Aile ve Sosyal Politikalar Bakanlığının kuruluş, görev, yetki ve sorumluluklarını düzenlemektir.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KHK 633 – Aile ve Sosyal Politikalar Bakanlığının Teşkilat ve Görevleri Hakkında Kanun Hükmünde Kararname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Görevler</a:t>
            </a:r>
            <a:endParaRPr lang="tr-TR" dirty="0"/>
          </a:p>
          <a:p>
            <a:r>
              <a:rPr lang="tr-TR" b="1" dirty="0"/>
              <a:t>MADDE 2- </a:t>
            </a:r>
            <a:r>
              <a:rPr lang="tr-TR" dirty="0"/>
              <a:t>(1) Aile ve Sosyal Politikalar Bakanlığının görevleri şunlardır:</a:t>
            </a:r>
          </a:p>
          <a:p>
            <a:r>
              <a:rPr lang="tr-TR" dirty="0"/>
              <a:t>a) Sosyal hizmetler ve yardımlara ilişkin ulusal düzeyde politika ve stratejiler geliştirmek, uygulamak, uygulanmasını izlemek ve ortaya çıkan yeni hizmet modellerine göre güncelleyerek geliştirmek.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KHK 633 – Aile ve Sosyal Politikalar Bakanlığının Teşkilat ve Görevleri Hakkında Kanun Hükmünde Kararname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b) Sosyal ve kültürel dokudaki aşınmalara karşı aile yapısının ve değerlerinin korunarak gelecek nesillere sağlıklı biçimde aktarılmasını sağlamak üzere; ulusal politika ve stratejilerin belirlenmesini koordine </a:t>
            </a:r>
            <a:r>
              <a:rPr lang="tr-TR" dirty="0" smtClean="0"/>
              <a:t>etmek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KHK 633 – Aile ve Sosyal Politikalar Bakanlığının Teşkilat ve Görevleri Hakkında Kanun Hükmünde Kararname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, aile bütünlüğünün korunması ve aile refahının artırılmasına yönelik sosyal hizmet ve yardım faaliyetlerini yürütmek, bu alanda ilgili kamu kurum ve kuruluşları ile gönüllü kuruluşlar arasında işbirliği ve koordinasyonu sağlamak.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c) Çocukların her türlü ihmal ve istismardan korunarak sağlıklı gelişimini temin etmek üzere; ulusal politika ve stratejilerin belirlenmesini koordine etmek,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KHK 633 – Aile ve Sosyal Politikalar Bakanlığının Teşkilat ve Görevleri Hakkında Kanun Hükmünde Kararname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çocuklara yönelik sosyal hizmet ve yardım faaliyetlerini yürütmek, bu alanda ilgili kamu kurum ve kuruluşları ile gönüllü kuruluşlar arasında işbirliği ve koordinasyonu sağlamak.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KHK 633 – Aile ve Sosyal Politikalar Bakanlığının Teşkilat ve Görevleri Hakkında Kanun Hükmünde Kararname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ç) Kadınlara karşı ayrımcılığı önlemek, kadının insan haklarını korumak ve geliştirmek, kadınların toplumsal hayatın tüm alanlarında hak, fırsat ve imkânlardan eşit biçimde yararlanmalarını sağlamak üzere;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ulusal politika ve stratejilerin belirlenmesini koordine etmek, kadınlara yönelik sosyal hizmet ve yardım faaliyetlerini yürütmek, bu alanda ilgili kamu kurum ve kuruluşları ile gönüllü kuruluşlar arasında işbirliği ve koordinasyonu sağlamak.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382</Words>
  <Application>Microsoft Office PowerPoint</Application>
  <PresentationFormat>On-screen Show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SOSYAL HİZMET MEVZUATI</vt:lpstr>
      <vt:lpstr>KHK 633 – Aile ve Sosyal Politikalar Bakanlığının Teşkilat ve Görevleri Hakkında Kanun Hükmünde Kararname </vt:lpstr>
      <vt:lpstr>KHK 633 – Aile ve Sosyal Politikalar Bakanlığının Teşkilat ve Görevleri Hakkında Kanun Hükmünde Kararname </vt:lpstr>
      <vt:lpstr>KHK 633 – Aile ve Sosyal Politikalar Bakanlığının Teşkilat ve Görevleri Hakkında Kanun Hükmünde Kararname </vt:lpstr>
      <vt:lpstr>KHK 633 – Aile ve Sosyal Politikalar Bakanlığının Teşkilat ve Görevleri Hakkında Kanun Hükmünde Kararname </vt:lpstr>
      <vt:lpstr>Slide 6</vt:lpstr>
      <vt:lpstr>KHK 633 – Aile ve Sosyal Politikalar Bakanlığının Teşkilat ve Görevleri Hakkında Kanun Hükmünde Kararname </vt:lpstr>
      <vt:lpstr>KHK 633 – Aile ve Sosyal Politikalar Bakanlığının Teşkilat ve Görevleri Hakkında Kanun Hükmünde Kararname </vt:lpstr>
      <vt:lpstr>Slide 9</vt:lpstr>
      <vt:lpstr>KHK 633 – Aile ve Sosyal Politikalar Bakanlığının Teşkilat ve Görevleri Hakkında Kanun Hükmünde Kararname </vt:lpstr>
      <vt:lpstr>KHK 633 – Aile ve Sosyal Politikalar Bakanlığının Teşkilat ve Görevleri Hakkında Kanun Hükmünde Kararname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HİZMET MEVZUATI</dc:title>
  <dc:creator>Tuğba&amp;Cihan</dc:creator>
  <cp:lastModifiedBy>Tuğba&amp;Cihan</cp:lastModifiedBy>
  <cp:revision>1</cp:revision>
  <dcterms:created xsi:type="dcterms:W3CDTF">2020-05-08T07:30:43Z</dcterms:created>
  <dcterms:modified xsi:type="dcterms:W3CDTF">2020-05-08T07:47:40Z</dcterms:modified>
</cp:coreProperties>
</file>