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D51A-3AFB-426A-B015-6F0DE55DC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C1E06-F84F-4188-9F13-9E99EFA0C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A73D5-996A-4940-91D3-F3BF26AF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8925-C09B-4F2B-8A0A-164515E22B7F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DCFF-9922-4802-8DEC-7E459D9E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44B00-AC57-4F6A-A822-F7E10263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DE1-1F31-4D2C-972B-0DF12E28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1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C385-A421-43BF-A5C7-C6AAC051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040DD-D3D3-4370-987E-37A63F19A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C8153-0CD7-4D96-8A8B-213A8BD9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8925-C09B-4F2B-8A0A-164515E22B7F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02BA-F093-4914-866E-C477BA99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1DC5-6723-4153-A0C0-42232CF4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DE1-1F31-4D2C-972B-0DF12E28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9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194E43-D8AB-4972-B305-534BE374E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68ADF-A8F4-4EF8-8328-30B881144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EA7D7-0B27-4DA7-89F9-7E12C698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8925-C09B-4F2B-8A0A-164515E22B7F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371B-65DB-48A9-B96D-341F22A3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7FCA0-EBC6-4911-90CF-67FFC32C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DE1-1F31-4D2C-972B-0DF12E28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6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9B8E-292F-4D01-BE85-80A3816F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F5D9-A854-4AD2-B406-C06640E05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09039-A151-4161-8513-49E8F112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8925-C09B-4F2B-8A0A-164515E22B7F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BFC2A-BC8A-461E-B40D-A2375389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B0487-F576-49CD-B139-CDEBDDDF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DE1-1F31-4D2C-972B-0DF12E28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0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4056-C048-4FD5-BE43-5BFEA51E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DF651-6EE9-4EEB-AC09-CE1C0D172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DFDAF-573A-4E9A-B196-ABA89629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8925-C09B-4F2B-8A0A-164515E22B7F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CED4F-6388-4F96-A9BA-A208EEF2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BA75C-8917-4057-9FEE-FFF9E3EC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DE1-1F31-4D2C-972B-0DF12E28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6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0D02-5E28-4955-BB09-B8A6028F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FE8FB-DD6D-4B3F-865A-05FEE64C5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37D82-7A57-488F-8687-7ACE46FFE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67EDC-696C-4F3E-ACF2-4B23532A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8925-C09B-4F2B-8A0A-164515E22B7F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A7E79-6275-4E69-BB2B-7CF9DB55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7A310-6954-4E43-B26F-95AEDCB2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DE1-1F31-4D2C-972B-0DF12E28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5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7638-D1BD-4554-A3E9-857E48BC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5C6CF-21F0-469F-AC81-FC73FDB5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79538-667C-48E2-9F42-4754FDE6A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B91BB-EE40-4249-AC35-F6A49BC9C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A5B6F-2220-4F8F-8448-B0D09AE37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52FC9-2350-4F6F-84D4-8B4908E5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8925-C09B-4F2B-8A0A-164515E22B7F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E681E-2AA5-4890-8E4C-74A68B71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0D382-A3F9-47C3-82F6-C675FAB6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DE1-1F31-4D2C-972B-0DF12E28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0D9C-8291-4B58-B255-D96551BA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8878B-93EF-42B7-AB55-246AD10C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8925-C09B-4F2B-8A0A-164515E22B7F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D377B-F4CC-4FE8-9CAB-772541BC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0DB4B-632C-4058-9A23-6D0D9697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DE1-1F31-4D2C-972B-0DF12E28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7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63C49-D893-4D4E-B7A0-ACB7986FB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8925-C09B-4F2B-8A0A-164515E22B7F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2E93-1031-42B4-A67A-9EA0FC76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C9E2A-C463-4460-AFAE-F813D194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DE1-1F31-4D2C-972B-0DF12E28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3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56D6-88FE-477B-B839-D8FA3603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6BABE-1654-4F10-8CE2-E0F52095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C1808-1ED5-474B-8F68-BDC54606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A8514-8273-415A-9844-19CFEDFC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8925-C09B-4F2B-8A0A-164515E22B7F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386C6-925C-4ED1-9484-BC1DB75B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69473-7F95-47BC-9234-2BE5C18F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DE1-1F31-4D2C-972B-0DF12E28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4910-334F-4574-9B82-8D3FCE9A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78B5C-CA34-40C9-9B60-6E2069D8B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15180-7411-47A1-B176-93F3A27D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54E5C-74A1-478F-A970-D68BE0AF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8925-C09B-4F2B-8A0A-164515E22B7F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FBBAA-EE20-4DBD-917F-E0CED8AB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4F1C9-DC26-4B5E-B66D-DE924034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FDE1-1F31-4D2C-972B-0DF12E28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6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82AFC-31C8-40E1-A7E1-26298DA8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75DA2-9610-46BD-8335-51CAC9A9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65FDA-AC84-4CBB-9274-FB67B9620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F8925-C09B-4F2B-8A0A-164515E22B7F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A02FD-9534-482F-B2E9-8C1D5FA27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A5F01-E300-420C-B4A9-88B5931C7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FDE1-1F31-4D2C-972B-0DF12E28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2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6970-285A-4384-BD53-3316458AB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Operator Overloading</a:t>
            </a:r>
            <a:br>
              <a:rPr lang="tr-TR" dirty="0"/>
            </a:br>
            <a:r>
              <a:rPr lang="tr-TR" dirty="0"/>
              <a:t>Part 1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31DDBFA-2105-44BE-9EC5-EF20A24E8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3988"/>
            <a:ext cx="9144000" cy="1103811"/>
          </a:xfrm>
        </p:spPr>
        <p:txBody>
          <a:bodyPr/>
          <a:lstStyle/>
          <a:p>
            <a:r>
              <a:rPr lang="tr-TR" dirty="0"/>
              <a:t>Dr. Hacer Yalım Keleş</a:t>
            </a:r>
          </a:p>
        </p:txBody>
      </p:sp>
    </p:spTree>
    <p:extLst>
      <p:ext uri="{BB962C8B-B14F-4D97-AF65-F5344CB8AC3E}">
        <p14:creationId xmlns:p14="http://schemas.microsoft.com/office/powerpoint/2010/main" val="91297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764705"/>
            <a:ext cx="5924750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3B719F-AAC9-4C95-BA90-F8DE48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9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196752"/>
            <a:ext cx="8229600" cy="31662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683CD1-4AD3-41EE-81FC-708ABD05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484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764704"/>
            <a:ext cx="8229600" cy="407826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8891BD-227B-447C-A8BA-00DA061D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1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620689"/>
            <a:ext cx="7212104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C257D6-E84F-4F34-8D57-394B029C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26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700809"/>
            <a:ext cx="8229600" cy="309653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FA1D11-7AD4-43B2-AAFE-460D86B0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31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16633"/>
            <a:ext cx="6768752" cy="62102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7727A9-38B6-41E0-848A-CB3BC71B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2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332656"/>
            <a:ext cx="7492421" cy="58326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41476C-825B-42DC-BEFA-93CF4B13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88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80" y="2204864"/>
            <a:ext cx="9022920" cy="21219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ADE1B-00AC-4FD1-9200-BB2E245C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666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772817"/>
            <a:ext cx="8813154" cy="29755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F2A702-59AC-4896-9C84-684BC834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080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412777"/>
            <a:ext cx="8732321" cy="36807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837782-75A5-4D62-8EB0-1CBDDD21C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0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628801"/>
            <a:ext cx="6639852" cy="233395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18BE2A-373E-4B5E-9607-2911288A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15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764704"/>
            <a:ext cx="8759359" cy="46805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FC19A7-E7E2-491E-811C-EFA94311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2439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844825"/>
            <a:ext cx="8229600" cy="22551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14E96A-45F3-40F1-8C8E-76E2233E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9419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2060849"/>
            <a:ext cx="6125430" cy="19338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F5EE21-8D7C-4B76-BEE4-1E6A1973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772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88641"/>
            <a:ext cx="7200800" cy="62722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0027C9-A92E-431D-9D12-9F5246F6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46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3" y="836713"/>
            <a:ext cx="6750269" cy="47180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4B40E6-6293-4C6A-B2B7-8E947965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31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1916832"/>
            <a:ext cx="6934021" cy="25092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BA8550-023D-44A4-AE91-C00B5BFE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41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412777"/>
            <a:ext cx="4972744" cy="308653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1D78DC-1964-4B3F-9E94-A6D78DF9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09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692697"/>
            <a:ext cx="8229600" cy="411897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E4642C-014C-440E-BE62-15B1A1DC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85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492897"/>
            <a:ext cx="8229600" cy="127873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2332AC-F377-4DF5-B3DE-27EEF0DD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27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3" y="2132857"/>
            <a:ext cx="6268325" cy="159089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596C2B-F08D-4F58-BAE7-026A29DB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69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980729"/>
            <a:ext cx="7954486" cy="424874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F5A3C5-38D5-4558-9758-2B51FCA5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40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5" y="692697"/>
            <a:ext cx="4810797" cy="451548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606111-4847-4407-9AC8-C049C9E1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05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620689"/>
            <a:ext cx="5221713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97EE-8830-42C5-A1D9-AEF906B4926C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C432D-A08E-46EF-BE57-02FE0F6A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7814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346</Words>
  <Application>Microsoft Office PowerPoint</Application>
  <PresentationFormat>Widescreen</PresentationFormat>
  <Paragraphs>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Operator Overloading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Operator Overloading Part 1</dc:title>
  <dc:creator>hacer</dc:creator>
  <cp:lastModifiedBy>hacer</cp:lastModifiedBy>
  <cp:revision>1</cp:revision>
  <dcterms:created xsi:type="dcterms:W3CDTF">2019-11-19T09:35:00Z</dcterms:created>
  <dcterms:modified xsi:type="dcterms:W3CDTF">2019-11-19T09:36:27Z</dcterms:modified>
</cp:coreProperties>
</file>