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6" r:id="rId3"/>
    <p:sldId id="281" r:id="rId4"/>
    <p:sldId id="275" r:id="rId5"/>
    <p:sldId id="272" r:id="rId6"/>
    <p:sldId id="271" r:id="rId7"/>
    <p:sldId id="273" r:id="rId8"/>
    <p:sldId id="277" r:id="rId9"/>
    <p:sldId id="278" r:id="rId10"/>
    <p:sldId id="264" r:id="rId11"/>
    <p:sldId id="266" r:id="rId12"/>
    <p:sldId id="268" r:id="rId13"/>
    <p:sldId id="284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94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3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27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856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240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210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213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723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124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784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143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F82DEF7-8115-4779-B1A1-994A31ABE984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9021B0D-96CA-4A94-9FD8-23B4FEA1938D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74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BIO113 BOTANY</a:t>
            </a:r>
            <a:r>
              <a:rPr lang="tr-TR" dirty="0"/>
              <a:t/>
            </a:r>
            <a:br>
              <a:rPr lang="tr-TR" dirty="0"/>
            </a:br>
            <a:r>
              <a:rPr lang="tr-TR" sz="3200" dirty="0" err="1" smtClean="0"/>
              <a:t>Assist</a:t>
            </a:r>
            <a:r>
              <a:rPr lang="tr-TR" sz="3200" dirty="0" smtClean="0"/>
              <a:t>. Prof. Şeyda Fikirdeşici Ergen</a:t>
            </a:r>
          </a:p>
        </p:txBody>
      </p:sp>
    </p:spTree>
    <p:extLst>
      <p:ext uri="{BB962C8B-B14F-4D97-AF65-F5344CB8AC3E}">
        <p14:creationId xmlns:p14="http://schemas.microsoft.com/office/powerpoint/2010/main" val="7557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5359635" y="5461570"/>
            <a:ext cx="1533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 err="1"/>
              <a:t>Root</a:t>
            </a:r>
            <a:r>
              <a:rPr lang="tr-TR" dirty="0"/>
              <a:t> </a:t>
            </a:r>
            <a:r>
              <a:rPr lang="tr-TR" dirty="0" err="1"/>
              <a:t>structure</a:t>
            </a:r>
            <a:endParaRPr lang="tr-TR" dirty="0"/>
          </a:p>
        </p:txBody>
      </p:sp>
      <p:pic>
        <p:nvPicPr>
          <p:cNvPr id="4098" name="Picture 2" descr="Botany | Carlson Stock Art in 2020 | Botany, Root structure, Plant scien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82" y="863268"/>
            <a:ext cx="625067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0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Morphological Structure Of The Root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990" y="2197290"/>
            <a:ext cx="6076950" cy="39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 err="1" smtClean="0"/>
              <a:t>Root</a:t>
            </a:r>
            <a:r>
              <a:rPr lang="tr-TR" dirty="0" smtClean="0"/>
              <a:t> </a:t>
            </a:r>
            <a:r>
              <a:rPr lang="tr-TR" dirty="0" err="1" smtClean="0"/>
              <a:t>Metamorphoses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72" y="1883391"/>
            <a:ext cx="5606092" cy="419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3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REFERENCES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Campbell</a:t>
            </a:r>
            <a:r>
              <a:rPr lang="tr-TR" dirty="0" smtClean="0"/>
              <a:t>, J.B.R. Biyoloji, </a:t>
            </a:r>
            <a:r>
              <a:rPr lang="tr-TR" dirty="0" err="1" smtClean="0"/>
              <a:t>Plame</a:t>
            </a:r>
            <a:r>
              <a:rPr lang="tr-TR" dirty="0" smtClean="0"/>
              <a:t> yayınları</a:t>
            </a:r>
          </a:p>
          <a:p>
            <a:r>
              <a:rPr lang="tr-TR" dirty="0" smtClean="0"/>
              <a:t>Bozcuk, S. Genel Botanik, Hatiboğlu yayınları</a:t>
            </a:r>
          </a:p>
          <a:p>
            <a:r>
              <a:rPr lang="tr-TR" dirty="0"/>
              <a:t>Akman Y. 1998. Bitki Biyolojisine Giriş “Botanik”. </a:t>
            </a:r>
            <a:r>
              <a:rPr lang="tr-TR" dirty="0" err="1"/>
              <a:t>Palme</a:t>
            </a:r>
            <a:r>
              <a:rPr lang="tr-TR" dirty="0"/>
              <a:t> Yayıncılık, Ankara.</a:t>
            </a:r>
          </a:p>
          <a:p>
            <a:r>
              <a:rPr lang="tr-TR" dirty="0"/>
              <a:t>Bozcuk S. 2009. Genel Biyoloji. Hatipoğlu Basım ve Yayın San. Ltd. Şti., Ankara.</a:t>
            </a:r>
          </a:p>
          <a:p>
            <a:r>
              <a:rPr lang="tr-TR" dirty="0"/>
              <a:t>Dr. Ümit Bingöl Ders Notları, Ankara Üniversitesi Fen Fakültesi Biyoloji Bölümü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089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Organography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66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derstanding Phloem Vs. Xylem Cells: 14 Primary Differences Plus  Similarities - Viva Differ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25" y="2102277"/>
            <a:ext cx="6934200" cy="36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4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P</a:t>
            </a:r>
            <a:r>
              <a:rPr lang="en-US" dirty="0" err="1" smtClean="0">
                <a:solidFill>
                  <a:schemeClr val="tx1"/>
                </a:solidFill>
              </a:rPr>
              <a:t>rimary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structure of the root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921" y="1846263"/>
            <a:ext cx="726648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5746" t="9134" r="27575" b="24764"/>
          <a:stretch/>
        </p:blipFill>
        <p:spPr>
          <a:xfrm>
            <a:off x="109182" y="354842"/>
            <a:ext cx="6908192" cy="550004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4701" t="17472" r="36418" b="12444"/>
          <a:stretch/>
        </p:blipFill>
        <p:spPr>
          <a:xfrm>
            <a:off x="7017374" y="354842"/>
            <a:ext cx="4433098" cy="55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9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9552" t="9907" r="24552" b="21204"/>
          <a:stretch/>
        </p:blipFill>
        <p:spPr>
          <a:xfrm>
            <a:off x="750626" y="204716"/>
            <a:ext cx="10672549" cy="58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6082" t="16102" r="31381" b="14609"/>
          <a:stretch/>
        </p:blipFill>
        <p:spPr>
          <a:xfrm>
            <a:off x="150124" y="109182"/>
            <a:ext cx="5513697" cy="613675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4068" t="9731" r="25448" b="21579"/>
          <a:stretch/>
        </p:blipFill>
        <p:spPr>
          <a:xfrm>
            <a:off x="5663821" y="109181"/>
            <a:ext cx="6155140" cy="61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69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10" t="17208" r="24226" b="12904"/>
          <a:stretch/>
        </p:blipFill>
        <p:spPr>
          <a:xfrm>
            <a:off x="614149" y="873457"/>
            <a:ext cx="10795379" cy="504896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831309" y="0"/>
            <a:ext cx="1980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/>
            </a:r>
            <a:br>
              <a:rPr lang="tr-TR" sz="2400" dirty="0"/>
            </a:br>
            <a:r>
              <a:rPr lang="tr-TR" sz="2400" dirty="0" err="1"/>
              <a:t>Monocot</a:t>
            </a:r>
            <a:r>
              <a:rPr lang="tr-TR" sz="2400" dirty="0"/>
              <a:t> </a:t>
            </a:r>
            <a:r>
              <a:rPr lang="tr-TR" sz="2400" dirty="0" err="1"/>
              <a:t>Root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8539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844956" y="260486"/>
            <a:ext cx="1527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/>
              <a:t>Dicot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Root</a:t>
            </a:r>
            <a:endParaRPr lang="tr-TR" sz="24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28769" t="17497" r="29477" b="12419"/>
          <a:stretch/>
        </p:blipFill>
        <p:spPr>
          <a:xfrm>
            <a:off x="955344" y="818866"/>
            <a:ext cx="10194877" cy="52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529</TotalTime>
  <Words>83</Words>
  <Application>Microsoft Office PowerPoint</Application>
  <PresentationFormat>Geniş ekran</PresentationFormat>
  <Paragraphs>14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Geçmişe bakış</vt:lpstr>
      <vt:lpstr>BIO113 BOTANY Assist. Prof. Şeyda Fikirdeşici Ergen</vt:lpstr>
      <vt:lpstr>Organography </vt:lpstr>
      <vt:lpstr>PowerPoint Sunusu</vt:lpstr>
      <vt:lpstr>Primary structure of the root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Morphological Structure Of The Root</vt:lpstr>
      <vt:lpstr> Root Metamorphoses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ORGANOGRAFİ </dc:title>
  <dc:creator>hp_ergen</dc:creator>
  <cp:lastModifiedBy>hp_ergen</cp:lastModifiedBy>
  <cp:revision>74</cp:revision>
  <dcterms:created xsi:type="dcterms:W3CDTF">2019-10-30T07:48:11Z</dcterms:created>
  <dcterms:modified xsi:type="dcterms:W3CDTF">2020-10-03T13:41:24Z</dcterms:modified>
</cp:coreProperties>
</file>