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9" r:id="rId1"/>
  </p:sldMasterIdLst>
  <p:notesMasterIdLst>
    <p:notesMasterId r:id="rId26"/>
  </p:notesMasterIdLst>
  <p:handoutMasterIdLst>
    <p:handoutMasterId r:id="rId27"/>
  </p:handoutMasterIdLst>
  <p:sldIdLst>
    <p:sldId id="256" r:id="rId2"/>
    <p:sldId id="269" r:id="rId3"/>
    <p:sldId id="289" r:id="rId4"/>
    <p:sldId id="292" r:id="rId5"/>
    <p:sldId id="296" r:id="rId6"/>
    <p:sldId id="288" r:id="rId7"/>
    <p:sldId id="295" r:id="rId8"/>
    <p:sldId id="271" r:id="rId9"/>
    <p:sldId id="279" r:id="rId10"/>
    <p:sldId id="258" r:id="rId11"/>
    <p:sldId id="259" r:id="rId12"/>
    <p:sldId id="293" r:id="rId13"/>
    <p:sldId id="282" r:id="rId14"/>
    <p:sldId id="283" r:id="rId15"/>
    <p:sldId id="281" r:id="rId16"/>
    <p:sldId id="260" r:id="rId17"/>
    <p:sldId id="266" r:id="rId18"/>
    <p:sldId id="261" r:id="rId19"/>
    <p:sldId id="264" r:id="rId20"/>
    <p:sldId id="262" r:id="rId21"/>
    <p:sldId id="267" r:id="rId22"/>
    <p:sldId id="285" r:id="rId23"/>
    <p:sldId id="286"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25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1ABEC-E9EE-2F47-BC93-354329967EF0}" type="doc">
      <dgm:prSet loTypeId="urn:microsoft.com/office/officeart/2005/8/layout/gear1" loCatId="relationship" qsTypeId="urn:microsoft.com/office/officeart/2005/8/quickstyle/simple4" qsCatId="simple" csTypeId="urn:microsoft.com/office/officeart/2005/8/colors/accent1_2" csCatId="accent1" phldr="1"/>
      <dgm:spPr/>
    </dgm:pt>
    <dgm:pt modelId="{A5154EF0-F49E-7947-B4BC-A62EB6102FF9}">
      <dgm:prSet phldrT="[Text]"/>
      <dgm:spPr/>
      <dgm:t>
        <a:bodyPr/>
        <a:lstStyle/>
        <a:p>
          <a:r>
            <a:rPr lang="en-US" dirty="0" err="1" smtClean="0"/>
            <a:t>Kamu</a:t>
          </a:r>
          <a:r>
            <a:rPr lang="en-US" dirty="0" smtClean="0"/>
            <a:t> </a:t>
          </a:r>
          <a:r>
            <a:rPr lang="en-US" dirty="0" err="1" smtClean="0"/>
            <a:t>Yönetimi</a:t>
          </a:r>
          <a:endParaRPr lang="en-US" dirty="0"/>
        </a:p>
      </dgm:t>
    </dgm:pt>
    <dgm:pt modelId="{B292334C-B4D1-1740-9E00-8531C3018077}" type="parTrans" cxnId="{B1F32672-5A80-2A48-A5DB-99EE2447B930}">
      <dgm:prSet/>
      <dgm:spPr/>
      <dgm:t>
        <a:bodyPr/>
        <a:lstStyle/>
        <a:p>
          <a:endParaRPr lang="en-US"/>
        </a:p>
      </dgm:t>
    </dgm:pt>
    <dgm:pt modelId="{AC2DD8D5-464E-1049-84D3-F7AE4207F7F7}" type="sibTrans" cxnId="{B1F32672-5A80-2A48-A5DB-99EE2447B930}">
      <dgm:prSet/>
      <dgm:spPr/>
      <dgm:t>
        <a:bodyPr/>
        <a:lstStyle/>
        <a:p>
          <a:endParaRPr lang="en-US"/>
        </a:p>
      </dgm:t>
    </dgm:pt>
    <dgm:pt modelId="{2386C51D-D856-6D40-B50F-A6CB8E863359}">
      <dgm:prSet phldrT="[Text]"/>
      <dgm:spPr/>
      <dgm:t>
        <a:bodyPr/>
        <a:lstStyle/>
        <a:p>
          <a:r>
            <a:rPr lang="en-US" dirty="0" err="1" smtClean="0"/>
            <a:t>Özel</a:t>
          </a:r>
          <a:r>
            <a:rPr lang="en-US" dirty="0" smtClean="0"/>
            <a:t> </a:t>
          </a:r>
          <a:r>
            <a:rPr lang="en-US" dirty="0" err="1" smtClean="0"/>
            <a:t>Sektör</a:t>
          </a:r>
          <a:endParaRPr lang="en-US" dirty="0"/>
        </a:p>
      </dgm:t>
    </dgm:pt>
    <dgm:pt modelId="{2A993E75-98F0-9042-B57C-4733528516FB}" type="parTrans" cxnId="{E68275CA-0DE6-254F-A22D-4F7CD3607793}">
      <dgm:prSet/>
      <dgm:spPr/>
      <dgm:t>
        <a:bodyPr/>
        <a:lstStyle/>
        <a:p>
          <a:endParaRPr lang="en-US"/>
        </a:p>
      </dgm:t>
    </dgm:pt>
    <dgm:pt modelId="{12710BF4-EF70-EE48-AA31-FC0227DC58BB}" type="sibTrans" cxnId="{E68275CA-0DE6-254F-A22D-4F7CD3607793}">
      <dgm:prSet/>
      <dgm:spPr/>
      <dgm:t>
        <a:bodyPr/>
        <a:lstStyle/>
        <a:p>
          <a:endParaRPr lang="en-US"/>
        </a:p>
      </dgm:t>
    </dgm:pt>
    <dgm:pt modelId="{DAA76A2F-ADA1-4D4D-BFA5-710AF1D3E26D}">
      <dgm:prSet phldrT="[Text]"/>
      <dgm:spPr/>
      <dgm:t>
        <a:bodyPr/>
        <a:lstStyle/>
        <a:p>
          <a:r>
            <a:rPr lang="en-US" dirty="0" err="1" smtClean="0"/>
            <a:t>Sivil</a:t>
          </a:r>
          <a:r>
            <a:rPr lang="en-US" dirty="0" smtClean="0"/>
            <a:t> </a:t>
          </a:r>
          <a:r>
            <a:rPr lang="en-US" dirty="0" err="1" smtClean="0"/>
            <a:t>toplum</a:t>
          </a:r>
          <a:r>
            <a:rPr lang="en-US" dirty="0" smtClean="0"/>
            <a:t> </a:t>
          </a:r>
          <a:r>
            <a:rPr lang="en-US" dirty="0" err="1" smtClean="0"/>
            <a:t>örgütleri</a:t>
          </a:r>
          <a:endParaRPr lang="en-US" dirty="0"/>
        </a:p>
      </dgm:t>
    </dgm:pt>
    <dgm:pt modelId="{F5290BF5-4B71-FC4B-BA46-E07773A26745}" type="parTrans" cxnId="{6449A9CB-D078-E143-B82B-77D0FB04ADDE}">
      <dgm:prSet/>
      <dgm:spPr/>
      <dgm:t>
        <a:bodyPr/>
        <a:lstStyle/>
        <a:p>
          <a:endParaRPr lang="en-US"/>
        </a:p>
      </dgm:t>
    </dgm:pt>
    <dgm:pt modelId="{3698F1F3-B773-A044-A7F2-13B1DE6ED4B7}" type="sibTrans" cxnId="{6449A9CB-D078-E143-B82B-77D0FB04ADDE}">
      <dgm:prSet/>
      <dgm:spPr/>
      <dgm:t>
        <a:bodyPr/>
        <a:lstStyle/>
        <a:p>
          <a:endParaRPr lang="en-US"/>
        </a:p>
      </dgm:t>
    </dgm:pt>
    <dgm:pt modelId="{1AC37C8D-B8F5-4548-AA21-E254A7DE6058}" type="pres">
      <dgm:prSet presAssocID="{0C71ABEC-E9EE-2F47-BC93-354329967EF0}" presName="composite" presStyleCnt="0">
        <dgm:presLayoutVars>
          <dgm:chMax val="3"/>
          <dgm:animLvl val="lvl"/>
          <dgm:resizeHandles val="exact"/>
        </dgm:presLayoutVars>
      </dgm:prSet>
      <dgm:spPr/>
    </dgm:pt>
    <dgm:pt modelId="{72DCAFDD-F97E-F542-AD49-EE190A900998}" type="pres">
      <dgm:prSet presAssocID="{A5154EF0-F49E-7947-B4BC-A62EB6102FF9}" presName="gear1" presStyleLbl="node1" presStyleIdx="0" presStyleCnt="3">
        <dgm:presLayoutVars>
          <dgm:chMax val="1"/>
          <dgm:bulletEnabled val="1"/>
        </dgm:presLayoutVars>
      </dgm:prSet>
      <dgm:spPr/>
      <dgm:t>
        <a:bodyPr/>
        <a:lstStyle/>
        <a:p>
          <a:endParaRPr lang="en-US"/>
        </a:p>
      </dgm:t>
    </dgm:pt>
    <dgm:pt modelId="{4CCE2E34-8A9D-1248-9F02-0504066F9BCD}" type="pres">
      <dgm:prSet presAssocID="{A5154EF0-F49E-7947-B4BC-A62EB6102FF9}" presName="gear1srcNode" presStyleLbl="node1" presStyleIdx="0" presStyleCnt="3"/>
      <dgm:spPr/>
      <dgm:t>
        <a:bodyPr/>
        <a:lstStyle/>
        <a:p>
          <a:endParaRPr lang="en-US"/>
        </a:p>
      </dgm:t>
    </dgm:pt>
    <dgm:pt modelId="{4112B05E-4B33-A64E-8E3F-2B0C290DDCBC}" type="pres">
      <dgm:prSet presAssocID="{A5154EF0-F49E-7947-B4BC-A62EB6102FF9}" presName="gear1dstNode" presStyleLbl="node1" presStyleIdx="0" presStyleCnt="3"/>
      <dgm:spPr/>
      <dgm:t>
        <a:bodyPr/>
        <a:lstStyle/>
        <a:p>
          <a:endParaRPr lang="en-US"/>
        </a:p>
      </dgm:t>
    </dgm:pt>
    <dgm:pt modelId="{228DC76E-61F9-C34E-B816-EA81C966C539}" type="pres">
      <dgm:prSet presAssocID="{2386C51D-D856-6D40-B50F-A6CB8E863359}" presName="gear2" presStyleLbl="node1" presStyleIdx="1" presStyleCnt="3">
        <dgm:presLayoutVars>
          <dgm:chMax val="1"/>
          <dgm:bulletEnabled val="1"/>
        </dgm:presLayoutVars>
      </dgm:prSet>
      <dgm:spPr/>
      <dgm:t>
        <a:bodyPr/>
        <a:lstStyle/>
        <a:p>
          <a:endParaRPr lang="en-US"/>
        </a:p>
      </dgm:t>
    </dgm:pt>
    <dgm:pt modelId="{6EFFD8FA-70A0-7D4B-B87F-CBFB0912045D}" type="pres">
      <dgm:prSet presAssocID="{2386C51D-D856-6D40-B50F-A6CB8E863359}" presName="gear2srcNode" presStyleLbl="node1" presStyleIdx="1" presStyleCnt="3"/>
      <dgm:spPr/>
      <dgm:t>
        <a:bodyPr/>
        <a:lstStyle/>
        <a:p>
          <a:endParaRPr lang="en-US"/>
        </a:p>
      </dgm:t>
    </dgm:pt>
    <dgm:pt modelId="{3BE4FE7C-EC15-B242-8919-819BFA4349A9}" type="pres">
      <dgm:prSet presAssocID="{2386C51D-D856-6D40-B50F-A6CB8E863359}" presName="gear2dstNode" presStyleLbl="node1" presStyleIdx="1" presStyleCnt="3"/>
      <dgm:spPr/>
      <dgm:t>
        <a:bodyPr/>
        <a:lstStyle/>
        <a:p>
          <a:endParaRPr lang="en-US"/>
        </a:p>
      </dgm:t>
    </dgm:pt>
    <dgm:pt modelId="{9B348768-9BE6-9344-B84B-C06F1B8315DF}" type="pres">
      <dgm:prSet presAssocID="{DAA76A2F-ADA1-4D4D-BFA5-710AF1D3E26D}" presName="gear3" presStyleLbl="node1" presStyleIdx="2" presStyleCnt="3"/>
      <dgm:spPr/>
      <dgm:t>
        <a:bodyPr/>
        <a:lstStyle/>
        <a:p>
          <a:endParaRPr lang="en-US"/>
        </a:p>
      </dgm:t>
    </dgm:pt>
    <dgm:pt modelId="{90B452D9-E960-374B-8E21-F8550214F5D7}" type="pres">
      <dgm:prSet presAssocID="{DAA76A2F-ADA1-4D4D-BFA5-710AF1D3E26D}" presName="gear3tx" presStyleLbl="node1" presStyleIdx="2" presStyleCnt="3">
        <dgm:presLayoutVars>
          <dgm:chMax val="1"/>
          <dgm:bulletEnabled val="1"/>
        </dgm:presLayoutVars>
      </dgm:prSet>
      <dgm:spPr/>
      <dgm:t>
        <a:bodyPr/>
        <a:lstStyle/>
        <a:p>
          <a:endParaRPr lang="en-US"/>
        </a:p>
      </dgm:t>
    </dgm:pt>
    <dgm:pt modelId="{E7D1ED85-ADDB-6A4B-875E-38D82C4FE775}" type="pres">
      <dgm:prSet presAssocID="{DAA76A2F-ADA1-4D4D-BFA5-710AF1D3E26D}" presName="gear3srcNode" presStyleLbl="node1" presStyleIdx="2" presStyleCnt="3"/>
      <dgm:spPr/>
      <dgm:t>
        <a:bodyPr/>
        <a:lstStyle/>
        <a:p>
          <a:endParaRPr lang="en-US"/>
        </a:p>
      </dgm:t>
    </dgm:pt>
    <dgm:pt modelId="{D5E3BE84-4538-F04E-A5D7-29A75D1607D2}" type="pres">
      <dgm:prSet presAssocID="{DAA76A2F-ADA1-4D4D-BFA5-710AF1D3E26D}" presName="gear3dstNode" presStyleLbl="node1" presStyleIdx="2" presStyleCnt="3"/>
      <dgm:spPr/>
      <dgm:t>
        <a:bodyPr/>
        <a:lstStyle/>
        <a:p>
          <a:endParaRPr lang="en-US"/>
        </a:p>
      </dgm:t>
    </dgm:pt>
    <dgm:pt modelId="{A2DCDC3C-1226-E641-8812-B430356A2921}" type="pres">
      <dgm:prSet presAssocID="{AC2DD8D5-464E-1049-84D3-F7AE4207F7F7}" presName="connector1" presStyleLbl="sibTrans2D1" presStyleIdx="0" presStyleCnt="3"/>
      <dgm:spPr/>
      <dgm:t>
        <a:bodyPr/>
        <a:lstStyle/>
        <a:p>
          <a:endParaRPr lang="en-US"/>
        </a:p>
      </dgm:t>
    </dgm:pt>
    <dgm:pt modelId="{9DB91079-3F64-804A-8EAB-BECFC5667A97}" type="pres">
      <dgm:prSet presAssocID="{12710BF4-EF70-EE48-AA31-FC0227DC58BB}" presName="connector2" presStyleLbl="sibTrans2D1" presStyleIdx="1" presStyleCnt="3"/>
      <dgm:spPr/>
      <dgm:t>
        <a:bodyPr/>
        <a:lstStyle/>
        <a:p>
          <a:endParaRPr lang="en-US"/>
        </a:p>
      </dgm:t>
    </dgm:pt>
    <dgm:pt modelId="{4E1E9750-BE58-D947-89CD-627D47E54961}" type="pres">
      <dgm:prSet presAssocID="{3698F1F3-B773-A044-A7F2-13B1DE6ED4B7}" presName="connector3" presStyleLbl="sibTrans2D1" presStyleIdx="2" presStyleCnt="3"/>
      <dgm:spPr/>
      <dgm:t>
        <a:bodyPr/>
        <a:lstStyle/>
        <a:p>
          <a:endParaRPr lang="en-US"/>
        </a:p>
      </dgm:t>
    </dgm:pt>
  </dgm:ptLst>
  <dgm:cxnLst>
    <dgm:cxn modelId="{6449A9CB-D078-E143-B82B-77D0FB04ADDE}" srcId="{0C71ABEC-E9EE-2F47-BC93-354329967EF0}" destId="{DAA76A2F-ADA1-4D4D-BFA5-710AF1D3E26D}" srcOrd="2" destOrd="0" parTransId="{F5290BF5-4B71-FC4B-BA46-E07773A26745}" sibTransId="{3698F1F3-B773-A044-A7F2-13B1DE6ED4B7}"/>
    <dgm:cxn modelId="{1B9E5FA6-9B18-A84C-B464-B9341FFA5AB8}" type="presOf" srcId="{A5154EF0-F49E-7947-B4BC-A62EB6102FF9}" destId="{4112B05E-4B33-A64E-8E3F-2B0C290DDCBC}" srcOrd="2" destOrd="0" presId="urn:microsoft.com/office/officeart/2005/8/layout/gear1"/>
    <dgm:cxn modelId="{5C88B254-078B-8B4D-8ABA-C1A5FE0611B5}" type="presOf" srcId="{DAA76A2F-ADA1-4D4D-BFA5-710AF1D3E26D}" destId="{90B452D9-E960-374B-8E21-F8550214F5D7}" srcOrd="1" destOrd="0" presId="urn:microsoft.com/office/officeart/2005/8/layout/gear1"/>
    <dgm:cxn modelId="{F995A493-88E0-5241-9976-037C9AECAB2C}" type="presOf" srcId="{DAA76A2F-ADA1-4D4D-BFA5-710AF1D3E26D}" destId="{D5E3BE84-4538-F04E-A5D7-29A75D1607D2}" srcOrd="3" destOrd="0" presId="urn:microsoft.com/office/officeart/2005/8/layout/gear1"/>
    <dgm:cxn modelId="{BBA0D839-6C1A-704E-B38D-269F863F65BD}" type="presOf" srcId="{A5154EF0-F49E-7947-B4BC-A62EB6102FF9}" destId="{72DCAFDD-F97E-F542-AD49-EE190A900998}" srcOrd="0" destOrd="0" presId="urn:microsoft.com/office/officeart/2005/8/layout/gear1"/>
    <dgm:cxn modelId="{DAE39FBA-EA14-284A-BC6C-966589B598F0}" type="presOf" srcId="{2386C51D-D856-6D40-B50F-A6CB8E863359}" destId="{6EFFD8FA-70A0-7D4B-B87F-CBFB0912045D}" srcOrd="1" destOrd="0" presId="urn:microsoft.com/office/officeart/2005/8/layout/gear1"/>
    <dgm:cxn modelId="{1DF66E5D-8513-0145-AA82-D1DC4F2FA792}" type="presOf" srcId="{DAA76A2F-ADA1-4D4D-BFA5-710AF1D3E26D}" destId="{9B348768-9BE6-9344-B84B-C06F1B8315DF}" srcOrd="0" destOrd="0" presId="urn:microsoft.com/office/officeart/2005/8/layout/gear1"/>
    <dgm:cxn modelId="{E68275CA-0DE6-254F-A22D-4F7CD3607793}" srcId="{0C71ABEC-E9EE-2F47-BC93-354329967EF0}" destId="{2386C51D-D856-6D40-B50F-A6CB8E863359}" srcOrd="1" destOrd="0" parTransId="{2A993E75-98F0-9042-B57C-4733528516FB}" sibTransId="{12710BF4-EF70-EE48-AA31-FC0227DC58BB}"/>
    <dgm:cxn modelId="{B1F32672-5A80-2A48-A5DB-99EE2447B930}" srcId="{0C71ABEC-E9EE-2F47-BC93-354329967EF0}" destId="{A5154EF0-F49E-7947-B4BC-A62EB6102FF9}" srcOrd="0" destOrd="0" parTransId="{B292334C-B4D1-1740-9E00-8531C3018077}" sibTransId="{AC2DD8D5-464E-1049-84D3-F7AE4207F7F7}"/>
    <dgm:cxn modelId="{03C3D149-9C9D-5E46-991E-8FAEAFF08F04}" type="presOf" srcId="{A5154EF0-F49E-7947-B4BC-A62EB6102FF9}" destId="{4CCE2E34-8A9D-1248-9F02-0504066F9BCD}" srcOrd="1" destOrd="0" presId="urn:microsoft.com/office/officeart/2005/8/layout/gear1"/>
    <dgm:cxn modelId="{50882FB0-7712-C642-B404-6E30AC92CB5B}" type="presOf" srcId="{2386C51D-D856-6D40-B50F-A6CB8E863359}" destId="{3BE4FE7C-EC15-B242-8919-819BFA4349A9}" srcOrd="2" destOrd="0" presId="urn:microsoft.com/office/officeart/2005/8/layout/gear1"/>
    <dgm:cxn modelId="{11E836A5-006F-554D-98BC-8F6CEF24040C}" type="presOf" srcId="{AC2DD8D5-464E-1049-84D3-F7AE4207F7F7}" destId="{A2DCDC3C-1226-E641-8812-B430356A2921}" srcOrd="0" destOrd="0" presId="urn:microsoft.com/office/officeart/2005/8/layout/gear1"/>
    <dgm:cxn modelId="{DDF86DFE-50A1-EA4B-A6EA-B82A47889CF0}" type="presOf" srcId="{12710BF4-EF70-EE48-AA31-FC0227DC58BB}" destId="{9DB91079-3F64-804A-8EAB-BECFC5667A97}" srcOrd="0" destOrd="0" presId="urn:microsoft.com/office/officeart/2005/8/layout/gear1"/>
    <dgm:cxn modelId="{3EBEA943-DB61-8640-823E-19D8CB7F83C3}" type="presOf" srcId="{0C71ABEC-E9EE-2F47-BC93-354329967EF0}" destId="{1AC37C8D-B8F5-4548-AA21-E254A7DE6058}" srcOrd="0" destOrd="0" presId="urn:microsoft.com/office/officeart/2005/8/layout/gear1"/>
    <dgm:cxn modelId="{6A06AD59-4DA9-0B4C-8976-2DDC1D5ADA40}" type="presOf" srcId="{3698F1F3-B773-A044-A7F2-13B1DE6ED4B7}" destId="{4E1E9750-BE58-D947-89CD-627D47E54961}" srcOrd="0" destOrd="0" presId="urn:microsoft.com/office/officeart/2005/8/layout/gear1"/>
    <dgm:cxn modelId="{B16202CF-9BA5-E743-A1F1-67A07B44850E}" type="presOf" srcId="{DAA76A2F-ADA1-4D4D-BFA5-710AF1D3E26D}" destId="{E7D1ED85-ADDB-6A4B-875E-38D82C4FE775}" srcOrd="2" destOrd="0" presId="urn:microsoft.com/office/officeart/2005/8/layout/gear1"/>
    <dgm:cxn modelId="{1A39FD62-8642-4541-B5BD-D24150EC6E7C}" type="presOf" srcId="{2386C51D-D856-6D40-B50F-A6CB8E863359}" destId="{228DC76E-61F9-C34E-B816-EA81C966C539}" srcOrd="0" destOrd="0" presId="urn:microsoft.com/office/officeart/2005/8/layout/gear1"/>
    <dgm:cxn modelId="{B9ECFB1F-D06B-F444-B8B5-52B83A4C523B}" type="presParOf" srcId="{1AC37C8D-B8F5-4548-AA21-E254A7DE6058}" destId="{72DCAFDD-F97E-F542-AD49-EE190A900998}" srcOrd="0" destOrd="0" presId="urn:microsoft.com/office/officeart/2005/8/layout/gear1"/>
    <dgm:cxn modelId="{C4BEA181-123E-1E45-8EA2-8BF5DCE9974C}" type="presParOf" srcId="{1AC37C8D-B8F5-4548-AA21-E254A7DE6058}" destId="{4CCE2E34-8A9D-1248-9F02-0504066F9BCD}" srcOrd="1" destOrd="0" presId="urn:microsoft.com/office/officeart/2005/8/layout/gear1"/>
    <dgm:cxn modelId="{D24FB4E7-1246-D045-8FFA-CCE9FC7C528C}" type="presParOf" srcId="{1AC37C8D-B8F5-4548-AA21-E254A7DE6058}" destId="{4112B05E-4B33-A64E-8E3F-2B0C290DDCBC}" srcOrd="2" destOrd="0" presId="urn:microsoft.com/office/officeart/2005/8/layout/gear1"/>
    <dgm:cxn modelId="{7D4FBA0A-D27D-714D-BF18-5B707FB295DD}" type="presParOf" srcId="{1AC37C8D-B8F5-4548-AA21-E254A7DE6058}" destId="{228DC76E-61F9-C34E-B816-EA81C966C539}" srcOrd="3" destOrd="0" presId="urn:microsoft.com/office/officeart/2005/8/layout/gear1"/>
    <dgm:cxn modelId="{28C9E413-3E77-4444-B1CB-4313AF0DF9C8}" type="presParOf" srcId="{1AC37C8D-B8F5-4548-AA21-E254A7DE6058}" destId="{6EFFD8FA-70A0-7D4B-B87F-CBFB0912045D}" srcOrd="4" destOrd="0" presId="urn:microsoft.com/office/officeart/2005/8/layout/gear1"/>
    <dgm:cxn modelId="{997D7227-604D-B740-B0A5-E4F4F1A97924}" type="presParOf" srcId="{1AC37C8D-B8F5-4548-AA21-E254A7DE6058}" destId="{3BE4FE7C-EC15-B242-8919-819BFA4349A9}" srcOrd="5" destOrd="0" presId="urn:microsoft.com/office/officeart/2005/8/layout/gear1"/>
    <dgm:cxn modelId="{1CF19143-5775-024B-8006-A168982C7FB5}" type="presParOf" srcId="{1AC37C8D-B8F5-4548-AA21-E254A7DE6058}" destId="{9B348768-9BE6-9344-B84B-C06F1B8315DF}" srcOrd="6" destOrd="0" presId="urn:microsoft.com/office/officeart/2005/8/layout/gear1"/>
    <dgm:cxn modelId="{7AC121DF-A079-B74B-B3F8-7E4343C2AAF3}" type="presParOf" srcId="{1AC37C8D-B8F5-4548-AA21-E254A7DE6058}" destId="{90B452D9-E960-374B-8E21-F8550214F5D7}" srcOrd="7" destOrd="0" presId="urn:microsoft.com/office/officeart/2005/8/layout/gear1"/>
    <dgm:cxn modelId="{F65032C7-E23E-BF48-8F70-91C74F7735FB}" type="presParOf" srcId="{1AC37C8D-B8F5-4548-AA21-E254A7DE6058}" destId="{E7D1ED85-ADDB-6A4B-875E-38D82C4FE775}" srcOrd="8" destOrd="0" presId="urn:microsoft.com/office/officeart/2005/8/layout/gear1"/>
    <dgm:cxn modelId="{E9372AD3-A85F-2948-AF31-ED6574C901F8}" type="presParOf" srcId="{1AC37C8D-B8F5-4548-AA21-E254A7DE6058}" destId="{D5E3BE84-4538-F04E-A5D7-29A75D1607D2}" srcOrd="9" destOrd="0" presId="urn:microsoft.com/office/officeart/2005/8/layout/gear1"/>
    <dgm:cxn modelId="{4CE5C685-FD8F-B043-BB42-16849BE2E5D1}" type="presParOf" srcId="{1AC37C8D-B8F5-4548-AA21-E254A7DE6058}" destId="{A2DCDC3C-1226-E641-8812-B430356A2921}" srcOrd="10" destOrd="0" presId="urn:microsoft.com/office/officeart/2005/8/layout/gear1"/>
    <dgm:cxn modelId="{E76B00EC-D521-E849-A328-D9555282B7E0}" type="presParOf" srcId="{1AC37C8D-B8F5-4548-AA21-E254A7DE6058}" destId="{9DB91079-3F64-804A-8EAB-BECFC5667A97}" srcOrd="11" destOrd="0" presId="urn:microsoft.com/office/officeart/2005/8/layout/gear1"/>
    <dgm:cxn modelId="{33BB80DD-4C74-5249-AD0A-A41CD8163243}" type="presParOf" srcId="{1AC37C8D-B8F5-4548-AA21-E254A7DE6058}" destId="{4E1E9750-BE58-D947-89CD-627D47E5496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7685A-8774-8A49-AED0-A850E67F9BD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0AF7B187-21C2-6A48-A3CE-89BB9918A5B6}">
      <dgm:prSet phldrT="[Text]"/>
      <dgm:spPr/>
      <dgm:t>
        <a:bodyPr/>
        <a:lstStyle/>
        <a:p>
          <a:r>
            <a:rPr lang="en-US" dirty="0" err="1" smtClean="0"/>
            <a:t>Kamu</a:t>
          </a:r>
          <a:r>
            <a:rPr lang="en-US" dirty="0" smtClean="0"/>
            <a:t> </a:t>
          </a:r>
          <a:r>
            <a:rPr lang="en-US" dirty="0" err="1" smtClean="0"/>
            <a:t>Diplomasisi</a:t>
          </a:r>
          <a:r>
            <a:rPr lang="en-US" dirty="0" smtClean="0"/>
            <a:t> </a:t>
          </a:r>
          <a:r>
            <a:rPr lang="en-US" dirty="0" err="1" smtClean="0"/>
            <a:t>Koordinatörlüğü</a:t>
          </a:r>
          <a:endParaRPr lang="en-US" dirty="0"/>
        </a:p>
      </dgm:t>
    </dgm:pt>
    <dgm:pt modelId="{152A7372-8669-7949-92A7-0AC80098964A}" type="parTrans" cxnId="{8B8912F0-6181-E34F-B068-BC0186C078E0}">
      <dgm:prSet/>
      <dgm:spPr/>
      <dgm:t>
        <a:bodyPr/>
        <a:lstStyle/>
        <a:p>
          <a:endParaRPr lang="en-US"/>
        </a:p>
      </dgm:t>
    </dgm:pt>
    <dgm:pt modelId="{68330F4E-6B3E-DB4E-940C-D8C4865645B4}" type="sibTrans" cxnId="{8B8912F0-6181-E34F-B068-BC0186C078E0}">
      <dgm:prSet/>
      <dgm:spPr/>
      <dgm:t>
        <a:bodyPr/>
        <a:lstStyle/>
        <a:p>
          <a:endParaRPr lang="en-US"/>
        </a:p>
      </dgm:t>
    </dgm:pt>
    <dgm:pt modelId="{681752FD-A468-0C49-8437-8C1122CA5316}">
      <dgm:prSet phldrT="[Text]"/>
      <dgm:spPr/>
      <dgm:t>
        <a:bodyPr/>
        <a:lstStyle/>
        <a:p>
          <a:r>
            <a:rPr lang="en-US" dirty="0" err="1" smtClean="0"/>
            <a:t>Dışişleri</a:t>
          </a:r>
          <a:r>
            <a:rPr lang="en-US" dirty="0" smtClean="0"/>
            <a:t> </a:t>
          </a:r>
          <a:r>
            <a:rPr lang="en-US" dirty="0" err="1" smtClean="0"/>
            <a:t>Bakanlığı</a:t>
          </a:r>
          <a:endParaRPr lang="en-US" dirty="0"/>
        </a:p>
      </dgm:t>
    </dgm:pt>
    <dgm:pt modelId="{448BAAAA-B396-E94B-ABA9-7CA273865DA3}" type="parTrans" cxnId="{010FF5AC-1586-F043-8C06-9AEEF26BBD4B}">
      <dgm:prSet/>
      <dgm:spPr/>
      <dgm:t>
        <a:bodyPr/>
        <a:lstStyle/>
        <a:p>
          <a:endParaRPr lang="en-US"/>
        </a:p>
      </dgm:t>
    </dgm:pt>
    <dgm:pt modelId="{B6AE2B90-EFC1-074F-BB01-1E3BCABA7F4E}" type="sibTrans" cxnId="{010FF5AC-1586-F043-8C06-9AEEF26BBD4B}">
      <dgm:prSet/>
      <dgm:spPr/>
      <dgm:t>
        <a:bodyPr/>
        <a:lstStyle/>
        <a:p>
          <a:endParaRPr lang="en-US"/>
        </a:p>
      </dgm:t>
    </dgm:pt>
    <dgm:pt modelId="{50573B9A-9373-E542-9272-E10C2EDD902A}">
      <dgm:prSet phldrT="[Text]"/>
      <dgm:spPr/>
      <dgm:t>
        <a:bodyPr/>
        <a:lstStyle/>
        <a:p>
          <a:r>
            <a:rPr lang="en-US" dirty="0" err="1" smtClean="0"/>
            <a:t>Kültür</a:t>
          </a:r>
          <a:r>
            <a:rPr lang="en-US" dirty="0" smtClean="0"/>
            <a:t> </a:t>
          </a:r>
          <a:r>
            <a:rPr lang="en-US" dirty="0" err="1" smtClean="0"/>
            <a:t>ve</a:t>
          </a:r>
          <a:r>
            <a:rPr lang="en-US" dirty="0" smtClean="0"/>
            <a:t> </a:t>
          </a:r>
          <a:r>
            <a:rPr lang="en-US" dirty="0" err="1" smtClean="0"/>
            <a:t>Turizm</a:t>
          </a:r>
          <a:r>
            <a:rPr lang="en-US" dirty="0" smtClean="0"/>
            <a:t> </a:t>
          </a:r>
          <a:r>
            <a:rPr lang="en-US" dirty="0" err="1" smtClean="0"/>
            <a:t>Bakanlığı</a:t>
          </a:r>
          <a:endParaRPr lang="en-US" dirty="0"/>
        </a:p>
      </dgm:t>
    </dgm:pt>
    <dgm:pt modelId="{C3A6E455-CA9B-C543-9A88-D557FF67A71B}" type="parTrans" cxnId="{33C9D59F-13D6-8E43-891B-8FE4DD769F6C}">
      <dgm:prSet/>
      <dgm:spPr/>
      <dgm:t>
        <a:bodyPr/>
        <a:lstStyle/>
        <a:p>
          <a:endParaRPr lang="en-US"/>
        </a:p>
      </dgm:t>
    </dgm:pt>
    <dgm:pt modelId="{AEA77465-468B-0142-B304-D8AFFF433171}" type="sibTrans" cxnId="{33C9D59F-13D6-8E43-891B-8FE4DD769F6C}">
      <dgm:prSet/>
      <dgm:spPr/>
      <dgm:t>
        <a:bodyPr/>
        <a:lstStyle/>
        <a:p>
          <a:endParaRPr lang="en-US"/>
        </a:p>
      </dgm:t>
    </dgm:pt>
    <dgm:pt modelId="{22233E4D-0D28-F443-9B3F-C561B19719BB}">
      <dgm:prSet phldrT="[Text]"/>
      <dgm:spPr/>
      <dgm:t>
        <a:bodyPr/>
        <a:lstStyle/>
        <a:p>
          <a:r>
            <a:rPr lang="en-US" dirty="0" err="1" smtClean="0"/>
            <a:t>Kızılay</a:t>
          </a:r>
          <a:endParaRPr lang="en-US" dirty="0"/>
        </a:p>
      </dgm:t>
    </dgm:pt>
    <dgm:pt modelId="{7E026E14-1804-2342-BFCB-E20EA513EEF6}" type="parTrans" cxnId="{87BFEA04-BDE8-5D42-8412-494009C48943}">
      <dgm:prSet/>
      <dgm:spPr/>
      <dgm:t>
        <a:bodyPr/>
        <a:lstStyle/>
        <a:p>
          <a:endParaRPr lang="en-US"/>
        </a:p>
      </dgm:t>
    </dgm:pt>
    <dgm:pt modelId="{D1CC070B-4FEF-984E-8D60-D74552D3205F}" type="sibTrans" cxnId="{87BFEA04-BDE8-5D42-8412-494009C48943}">
      <dgm:prSet/>
      <dgm:spPr/>
      <dgm:t>
        <a:bodyPr/>
        <a:lstStyle/>
        <a:p>
          <a:endParaRPr lang="en-US"/>
        </a:p>
      </dgm:t>
    </dgm:pt>
    <dgm:pt modelId="{DF1A207C-0E50-7E45-A3B5-63071778FA61}">
      <dgm:prSet phldrT="[Text]"/>
      <dgm:spPr/>
      <dgm:t>
        <a:bodyPr/>
        <a:lstStyle/>
        <a:p>
          <a:r>
            <a:rPr lang="en-US" dirty="0" smtClean="0"/>
            <a:t>TRT</a:t>
          </a:r>
          <a:endParaRPr lang="en-US" dirty="0"/>
        </a:p>
      </dgm:t>
    </dgm:pt>
    <dgm:pt modelId="{2BCF4BAA-BFBC-DF40-A292-F0B869AA08B4}" type="parTrans" cxnId="{84A5EDA7-6FEA-244E-8A29-DA1BEC2DC73D}">
      <dgm:prSet/>
      <dgm:spPr/>
      <dgm:t>
        <a:bodyPr/>
        <a:lstStyle/>
        <a:p>
          <a:endParaRPr lang="en-US"/>
        </a:p>
      </dgm:t>
    </dgm:pt>
    <dgm:pt modelId="{67CAE4FF-D200-A24A-AD24-5692954AAE93}" type="sibTrans" cxnId="{84A5EDA7-6FEA-244E-8A29-DA1BEC2DC73D}">
      <dgm:prSet/>
      <dgm:spPr/>
      <dgm:t>
        <a:bodyPr/>
        <a:lstStyle/>
        <a:p>
          <a:endParaRPr lang="en-US"/>
        </a:p>
      </dgm:t>
    </dgm:pt>
    <dgm:pt modelId="{352E4998-2B96-1248-BA50-8EC4AF0676D9}">
      <dgm:prSet phldrT="[Text]"/>
      <dgm:spPr/>
      <dgm:t>
        <a:bodyPr/>
        <a:lstStyle/>
        <a:p>
          <a:r>
            <a:rPr lang="en-US" dirty="0" err="1" smtClean="0"/>
            <a:t>Yunus</a:t>
          </a:r>
          <a:r>
            <a:rPr lang="en-US" dirty="0" smtClean="0"/>
            <a:t> </a:t>
          </a:r>
          <a:r>
            <a:rPr lang="en-US" dirty="0" err="1" smtClean="0"/>
            <a:t>Emre</a:t>
          </a:r>
          <a:r>
            <a:rPr lang="en-US" dirty="0" smtClean="0"/>
            <a:t> </a:t>
          </a:r>
          <a:r>
            <a:rPr lang="en-US" dirty="0" err="1" smtClean="0"/>
            <a:t>Enstitüsü</a:t>
          </a:r>
          <a:endParaRPr lang="en-US" dirty="0"/>
        </a:p>
      </dgm:t>
    </dgm:pt>
    <dgm:pt modelId="{D88F08E7-60D8-8345-A8FA-44697152C9B4}" type="parTrans" cxnId="{1569F17F-63AF-E347-A4F8-9819C7C50F9D}">
      <dgm:prSet/>
      <dgm:spPr/>
      <dgm:t>
        <a:bodyPr/>
        <a:lstStyle/>
        <a:p>
          <a:endParaRPr lang="en-US"/>
        </a:p>
      </dgm:t>
    </dgm:pt>
    <dgm:pt modelId="{BD3A56DB-5C15-7442-BD70-6D91ACB9C8C8}" type="sibTrans" cxnId="{1569F17F-63AF-E347-A4F8-9819C7C50F9D}">
      <dgm:prSet/>
      <dgm:spPr/>
      <dgm:t>
        <a:bodyPr/>
        <a:lstStyle/>
        <a:p>
          <a:endParaRPr lang="en-US"/>
        </a:p>
      </dgm:t>
    </dgm:pt>
    <dgm:pt modelId="{15D33717-9DB5-6A41-A815-14B1CF73CADA}">
      <dgm:prSet phldrT="[Text]"/>
      <dgm:spPr/>
      <dgm:t>
        <a:bodyPr/>
        <a:lstStyle/>
        <a:p>
          <a:r>
            <a:rPr lang="en-US" dirty="0" err="1" smtClean="0"/>
            <a:t>Kalkınma</a:t>
          </a:r>
          <a:r>
            <a:rPr lang="en-US" dirty="0" smtClean="0"/>
            <a:t> </a:t>
          </a:r>
          <a:r>
            <a:rPr lang="en-US" dirty="0" err="1" smtClean="0"/>
            <a:t>Ajansı</a:t>
          </a:r>
          <a:endParaRPr lang="en-US" dirty="0"/>
        </a:p>
      </dgm:t>
    </dgm:pt>
    <dgm:pt modelId="{5D907B4D-B9F9-1E44-8E7E-1F5B9E7009F1}" type="parTrans" cxnId="{0F85C283-9F33-BB4C-BF62-300462E706AD}">
      <dgm:prSet/>
      <dgm:spPr/>
      <dgm:t>
        <a:bodyPr/>
        <a:lstStyle/>
        <a:p>
          <a:endParaRPr lang="en-US"/>
        </a:p>
      </dgm:t>
    </dgm:pt>
    <dgm:pt modelId="{0FC3B394-6205-3345-A616-EF2C2EC933DF}" type="sibTrans" cxnId="{0F85C283-9F33-BB4C-BF62-300462E706AD}">
      <dgm:prSet/>
      <dgm:spPr/>
      <dgm:t>
        <a:bodyPr/>
        <a:lstStyle/>
        <a:p>
          <a:endParaRPr lang="en-US"/>
        </a:p>
      </dgm:t>
    </dgm:pt>
    <dgm:pt modelId="{68051925-2A16-C740-8F39-6D1591AAE1E8}">
      <dgm:prSet phldrT="[Text]"/>
      <dgm:spPr/>
      <dgm:t>
        <a:bodyPr/>
        <a:lstStyle/>
        <a:p>
          <a:r>
            <a:rPr lang="en-US" dirty="0" err="1" smtClean="0"/>
            <a:t>Anadolu</a:t>
          </a:r>
          <a:r>
            <a:rPr lang="en-US" dirty="0" smtClean="0"/>
            <a:t> </a:t>
          </a:r>
          <a:r>
            <a:rPr lang="en-US" dirty="0" err="1" smtClean="0"/>
            <a:t>Ajansı</a:t>
          </a:r>
          <a:endParaRPr lang="en-US" dirty="0"/>
        </a:p>
      </dgm:t>
    </dgm:pt>
    <dgm:pt modelId="{D2188593-2AC1-C041-AA6F-6D1F2C273E8A}" type="parTrans" cxnId="{9434304C-6501-484F-8C15-0B6A8AFD673C}">
      <dgm:prSet/>
      <dgm:spPr/>
      <dgm:t>
        <a:bodyPr/>
        <a:lstStyle/>
        <a:p>
          <a:endParaRPr lang="en-US"/>
        </a:p>
      </dgm:t>
    </dgm:pt>
    <dgm:pt modelId="{EC39B483-F45D-A040-AF5D-2B706DA6EA6F}" type="sibTrans" cxnId="{9434304C-6501-484F-8C15-0B6A8AFD673C}">
      <dgm:prSet/>
      <dgm:spPr/>
      <dgm:t>
        <a:bodyPr/>
        <a:lstStyle/>
        <a:p>
          <a:endParaRPr lang="en-US"/>
        </a:p>
      </dgm:t>
    </dgm:pt>
    <dgm:pt modelId="{633DECC4-DEDA-4F41-B482-5B10B8778F1F}">
      <dgm:prSet phldrT="[Text]"/>
      <dgm:spPr/>
      <dgm:t>
        <a:bodyPr/>
        <a:lstStyle/>
        <a:p>
          <a:r>
            <a:rPr lang="en-US" dirty="0" err="1" smtClean="0"/>
            <a:t>Türk</a:t>
          </a:r>
          <a:r>
            <a:rPr lang="en-US" dirty="0" smtClean="0"/>
            <a:t> </a:t>
          </a:r>
          <a:r>
            <a:rPr lang="en-US" dirty="0" err="1" smtClean="0"/>
            <a:t>İşbirliği</a:t>
          </a:r>
          <a:r>
            <a:rPr lang="en-US" dirty="0" smtClean="0"/>
            <a:t> </a:t>
          </a:r>
          <a:r>
            <a:rPr lang="en-US" dirty="0" err="1" smtClean="0"/>
            <a:t>ve</a:t>
          </a:r>
          <a:r>
            <a:rPr lang="en-US" dirty="0" smtClean="0"/>
            <a:t> </a:t>
          </a:r>
          <a:r>
            <a:rPr lang="en-US" dirty="0" err="1" smtClean="0"/>
            <a:t>Kalkınma</a:t>
          </a:r>
          <a:r>
            <a:rPr lang="en-US" dirty="0" smtClean="0"/>
            <a:t> </a:t>
          </a:r>
          <a:r>
            <a:rPr lang="en-US" dirty="0" err="1" smtClean="0"/>
            <a:t>Ajansı</a:t>
          </a:r>
          <a:endParaRPr lang="en-US" dirty="0"/>
        </a:p>
      </dgm:t>
    </dgm:pt>
    <dgm:pt modelId="{10CA2CB6-EB9F-7343-8654-18B2AC23C2F5}" type="parTrans" cxnId="{37DC7432-5C38-9F4D-9CC1-CF8C97695C08}">
      <dgm:prSet/>
      <dgm:spPr/>
      <dgm:t>
        <a:bodyPr/>
        <a:lstStyle/>
        <a:p>
          <a:endParaRPr lang="en-US"/>
        </a:p>
      </dgm:t>
    </dgm:pt>
    <dgm:pt modelId="{FABC37A3-BCC8-6544-8B79-344C9F9496B6}" type="sibTrans" cxnId="{37DC7432-5C38-9F4D-9CC1-CF8C97695C08}">
      <dgm:prSet/>
      <dgm:spPr/>
      <dgm:t>
        <a:bodyPr/>
        <a:lstStyle/>
        <a:p>
          <a:endParaRPr lang="en-US"/>
        </a:p>
      </dgm:t>
    </dgm:pt>
    <dgm:pt modelId="{41D6C867-A4E5-DB4A-9B6A-3678C99E03B4}">
      <dgm:prSet phldrT="[Text]"/>
      <dgm:spPr/>
      <dgm:t>
        <a:bodyPr/>
        <a:lstStyle/>
        <a:p>
          <a:r>
            <a:rPr lang="en-US" dirty="0" err="1" smtClean="0"/>
            <a:t>Basın</a:t>
          </a:r>
          <a:r>
            <a:rPr lang="en-US" dirty="0" smtClean="0"/>
            <a:t> </a:t>
          </a:r>
          <a:r>
            <a:rPr lang="en-US" dirty="0" err="1" smtClean="0"/>
            <a:t>Yayın</a:t>
          </a:r>
          <a:r>
            <a:rPr lang="en-US" dirty="0" smtClean="0"/>
            <a:t> </a:t>
          </a:r>
          <a:r>
            <a:rPr lang="en-US" dirty="0" err="1" smtClean="0"/>
            <a:t>Enformasyon</a:t>
          </a:r>
          <a:r>
            <a:rPr lang="en-US" dirty="0" smtClean="0"/>
            <a:t> GM</a:t>
          </a:r>
          <a:endParaRPr lang="en-US" dirty="0"/>
        </a:p>
      </dgm:t>
    </dgm:pt>
    <dgm:pt modelId="{E2764B0D-CE21-EF40-BCF8-B106E4CC0E5B}" type="parTrans" cxnId="{F5B126CD-7EE9-7F45-A4A3-1DAD9676F382}">
      <dgm:prSet/>
      <dgm:spPr/>
      <dgm:t>
        <a:bodyPr/>
        <a:lstStyle/>
        <a:p>
          <a:endParaRPr lang="en-US"/>
        </a:p>
      </dgm:t>
    </dgm:pt>
    <dgm:pt modelId="{1EBDE554-C342-1E4E-A060-2B6AC5186245}" type="sibTrans" cxnId="{F5B126CD-7EE9-7F45-A4A3-1DAD9676F382}">
      <dgm:prSet/>
      <dgm:spPr/>
      <dgm:t>
        <a:bodyPr/>
        <a:lstStyle/>
        <a:p>
          <a:endParaRPr lang="en-US"/>
        </a:p>
      </dgm:t>
    </dgm:pt>
    <dgm:pt modelId="{17F19E8A-36D5-1E4D-ABEC-457AE292361B}">
      <dgm:prSet phldrT="[Text]"/>
      <dgm:spPr/>
      <dgm:t>
        <a:bodyPr/>
        <a:lstStyle/>
        <a:p>
          <a:r>
            <a:rPr lang="en-US" dirty="0" smtClean="0"/>
            <a:t>Yurt Dışı </a:t>
          </a:r>
          <a:r>
            <a:rPr lang="en-US" dirty="0" err="1" smtClean="0"/>
            <a:t>Türkler</a:t>
          </a:r>
          <a:r>
            <a:rPr lang="en-US" dirty="0" smtClean="0"/>
            <a:t> </a:t>
          </a:r>
          <a:r>
            <a:rPr lang="en-US" dirty="0" err="1" smtClean="0"/>
            <a:t>ve</a:t>
          </a:r>
          <a:r>
            <a:rPr lang="en-US" dirty="0" smtClean="0"/>
            <a:t> </a:t>
          </a:r>
          <a:r>
            <a:rPr lang="en-US" dirty="0" err="1" smtClean="0"/>
            <a:t>Akraba</a:t>
          </a:r>
          <a:r>
            <a:rPr lang="en-US" dirty="0" smtClean="0"/>
            <a:t> </a:t>
          </a:r>
          <a:r>
            <a:rPr lang="en-US" dirty="0" err="1" smtClean="0"/>
            <a:t>Toplulukları</a:t>
          </a:r>
          <a:r>
            <a:rPr lang="en-US" dirty="0" smtClean="0"/>
            <a:t> GM</a:t>
          </a:r>
          <a:endParaRPr lang="en-US" dirty="0"/>
        </a:p>
      </dgm:t>
    </dgm:pt>
    <dgm:pt modelId="{CFDD2A58-4586-5746-BA34-443CD0CFEE66}" type="parTrans" cxnId="{8A6D498B-AEC9-4E45-8189-091DC726E8BA}">
      <dgm:prSet/>
      <dgm:spPr/>
      <dgm:t>
        <a:bodyPr/>
        <a:lstStyle/>
        <a:p>
          <a:endParaRPr lang="en-US"/>
        </a:p>
      </dgm:t>
    </dgm:pt>
    <dgm:pt modelId="{D68AF768-B0EB-A144-8FF1-27C934B27E87}" type="sibTrans" cxnId="{8A6D498B-AEC9-4E45-8189-091DC726E8BA}">
      <dgm:prSet/>
      <dgm:spPr/>
      <dgm:t>
        <a:bodyPr/>
        <a:lstStyle/>
        <a:p>
          <a:endParaRPr lang="en-US"/>
        </a:p>
      </dgm:t>
    </dgm:pt>
    <dgm:pt modelId="{840ACDCB-789E-D940-8406-D4C5A288AC2C}" type="pres">
      <dgm:prSet presAssocID="{5EC7685A-8774-8A49-AED0-A850E67F9BD0}" presName="composite" presStyleCnt="0">
        <dgm:presLayoutVars>
          <dgm:chMax val="1"/>
          <dgm:dir/>
          <dgm:resizeHandles val="exact"/>
        </dgm:presLayoutVars>
      </dgm:prSet>
      <dgm:spPr/>
      <dgm:t>
        <a:bodyPr/>
        <a:lstStyle/>
        <a:p>
          <a:endParaRPr lang="en-US"/>
        </a:p>
      </dgm:t>
    </dgm:pt>
    <dgm:pt modelId="{1520EC34-9162-1C49-83B2-F72F86EE015C}" type="pres">
      <dgm:prSet presAssocID="{5EC7685A-8774-8A49-AED0-A850E67F9BD0}" presName="radial" presStyleCnt="0">
        <dgm:presLayoutVars>
          <dgm:animLvl val="ctr"/>
        </dgm:presLayoutVars>
      </dgm:prSet>
      <dgm:spPr/>
    </dgm:pt>
    <dgm:pt modelId="{F5C6DD4D-2447-3343-B825-9871ACA026B6}" type="pres">
      <dgm:prSet presAssocID="{0AF7B187-21C2-6A48-A3CE-89BB9918A5B6}" presName="centerShape" presStyleLbl="vennNode1" presStyleIdx="0" presStyleCnt="11"/>
      <dgm:spPr/>
      <dgm:t>
        <a:bodyPr/>
        <a:lstStyle/>
        <a:p>
          <a:endParaRPr lang="en-US"/>
        </a:p>
      </dgm:t>
    </dgm:pt>
    <dgm:pt modelId="{CECCC3B2-32F8-FF4C-A893-43FFC46FE85B}" type="pres">
      <dgm:prSet presAssocID="{681752FD-A468-0C49-8437-8C1122CA5316}" presName="node" presStyleLbl="vennNode1" presStyleIdx="1" presStyleCnt="11">
        <dgm:presLayoutVars>
          <dgm:bulletEnabled val="1"/>
        </dgm:presLayoutVars>
      </dgm:prSet>
      <dgm:spPr/>
      <dgm:t>
        <a:bodyPr/>
        <a:lstStyle/>
        <a:p>
          <a:endParaRPr lang="en-US"/>
        </a:p>
      </dgm:t>
    </dgm:pt>
    <dgm:pt modelId="{D36DB507-669A-2542-9B65-96ED6480AC28}" type="pres">
      <dgm:prSet presAssocID="{50573B9A-9373-E542-9272-E10C2EDD902A}" presName="node" presStyleLbl="vennNode1" presStyleIdx="2" presStyleCnt="11">
        <dgm:presLayoutVars>
          <dgm:bulletEnabled val="1"/>
        </dgm:presLayoutVars>
      </dgm:prSet>
      <dgm:spPr/>
      <dgm:t>
        <a:bodyPr/>
        <a:lstStyle/>
        <a:p>
          <a:endParaRPr lang="en-US"/>
        </a:p>
      </dgm:t>
    </dgm:pt>
    <dgm:pt modelId="{133190E6-1C33-0A49-92CB-0D9F73A86CE3}" type="pres">
      <dgm:prSet presAssocID="{22233E4D-0D28-F443-9B3F-C561B19719BB}" presName="node" presStyleLbl="vennNode1" presStyleIdx="3" presStyleCnt="11">
        <dgm:presLayoutVars>
          <dgm:bulletEnabled val="1"/>
        </dgm:presLayoutVars>
      </dgm:prSet>
      <dgm:spPr/>
      <dgm:t>
        <a:bodyPr/>
        <a:lstStyle/>
        <a:p>
          <a:endParaRPr lang="en-US"/>
        </a:p>
      </dgm:t>
    </dgm:pt>
    <dgm:pt modelId="{28D16CBD-A8B8-F24D-864F-C5DFF77321B0}" type="pres">
      <dgm:prSet presAssocID="{DF1A207C-0E50-7E45-A3B5-63071778FA61}" presName="node" presStyleLbl="vennNode1" presStyleIdx="4" presStyleCnt="11">
        <dgm:presLayoutVars>
          <dgm:bulletEnabled val="1"/>
        </dgm:presLayoutVars>
      </dgm:prSet>
      <dgm:spPr/>
      <dgm:t>
        <a:bodyPr/>
        <a:lstStyle/>
        <a:p>
          <a:endParaRPr lang="en-US"/>
        </a:p>
      </dgm:t>
    </dgm:pt>
    <dgm:pt modelId="{1080B83F-F419-B345-9D3B-9FED81BF4BEA}" type="pres">
      <dgm:prSet presAssocID="{352E4998-2B96-1248-BA50-8EC4AF0676D9}" presName="node" presStyleLbl="vennNode1" presStyleIdx="5" presStyleCnt="11">
        <dgm:presLayoutVars>
          <dgm:bulletEnabled val="1"/>
        </dgm:presLayoutVars>
      </dgm:prSet>
      <dgm:spPr/>
      <dgm:t>
        <a:bodyPr/>
        <a:lstStyle/>
        <a:p>
          <a:endParaRPr lang="en-US"/>
        </a:p>
      </dgm:t>
    </dgm:pt>
    <dgm:pt modelId="{CEC099C0-FFC1-B44E-82DF-3672D959FB7A}" type="pres">
      <dgm:prSet presAssocID="{15D33717-9DB5-6A41-A815-14B1CF73CADA}" presName="node" presStyleLbl="vennNode1" presStyleIdx="6" presStyleCnt="11">
        <dgm:presLayoutVars>
          <dgm:bulletEnabled val="1"/>
        </dgm:presLayoutVars>
      </dgm:prSet>
      <dgm:spPr/>
      <dgm:t>
        <a:bodyPr/>
        <a:lstStyle/>
        <a:p>
          <a:endParaRPr lang="en-US"/>
        </a:p>
      </dgm:t>
    </dgm:pt>
    <dgm:pt modelId="{E0FA1A08-D1D3-8542-80D4-A0FF51DD9972}" type="pres">
      <dgm:prSet presAssocID="{68051925-2A16-C740-8F39-6D1591AAE1E8}" presName="node" presStyleLbl="vennNode1" presStyleIdx="7" presStyleCnt="11">
        <dgm:presLayoutVars>
          <dgm:bulletEnabled val="1"/>
        </dgm:presLayoutVars>
      </dgm:prSet>
      <dgm:spPr/>
      <dgm:t>
        <a:bodyPr/>
        <a:lstStyle/>
        <a:p>
          <a:endParaRPr lang="en-US"/>
        </a:p>
      </dgm:t>
    </dgm:pt>
    <dgm:pt modelId="{690C7B64-0E3F-C744-87F8-BD94847871D5}" type="pres">
      <dgm:prSet presAssocID="{41D6C867-A4E5-DB4A-9B6A-3678C99E03B4}" presName="node" presStyleLbl="vennNode1" presStyleIdx="8" presStyleCnt="11">
        <dgm:presLayoutVars>
          <dgm:bulletEnabled val="1"/>
        </dgm:presLayoutVars>
      </dgm:prSet>
      <dgm:spPr/>
      <dgm:t>
        <a:bodyPr/>
        <a:lstStyle/>
        <a:p>
          <a:endParaRPr lang="en-US"/>
        </a:p>
      </dgm:t>
    </dgm:pt>
    <dgm:pt modelId="{CA9FB251-4BED-7B43-A56C-D98AF92EADCD}" type="pres">
      <dgm:prSet presAssocID="{17F19E8A-36D5-1E4D-ABEC-457AE292361B}" presName="node" presStyleLbl="vennNode1" presStyleIdx="9" presStyleCnt="11">
        <dgm:presLayoutVars>
          <dgm:bulletEnabled val="1"/>
        </dgm:presLayoutVars>
      </dgm:prSet>
      <dgm:spPr/>
      <dgm:t>
        <a:bodyPr/>
        <a:lstStyle/>
        <a:p>
          <a:endParaRPr lang="en-US"/>
        </a:p>
      </dgm:t>
    </dgm:pt>
    <dgm:pt modelId="{F3549626-56FF-7241-AA04-D648F99C5D43}" type="pres">
      <dgm:prSet presAssocID="{633DECC4-DEDA-4F41-B482-5B10B8778F1F}" presName="node" presStyleLbl="vennNode1" presStyleIdx="10" presStyleCnt="11">
        <dgm:presLayoutVars>
          <dgm:bulletEnabled val="1"/>
        </dgm:presLayoutVars>
      </dgm:prSet>
      <dgm:spPr/>
      <dgm:t>
        <a:bodyPr/>
        <a:lstStyle/>
        <a:p>
          <a:endParaRPr lang="en-US"/>
        </a:p>
      </dgm:t>
    </dgm:pt>
  </dgm:ptLst>
  <dgm:cxnLst>
    <dgm:cxn modelId="{F5B126CD-7EE9-7F45-A4A3-1DAD9676F382}" srcId="{0AF7B187-21C2-6A48-A3CE-89BB9918A5B6}" destId="{41D6C867-A4E5-DB4A-9B6A-3678C99E03B4}" srcOrd="7" destOrd="0" parTransId="{E2764B0D-CE21-EF40-BCF8-B106E4CC0E5B}" sibTransId="{1EBDE554-C342-1E4E-A060-2B6AC5186245}"/>
    <dgm:cxn modelId="{9434304C-6501-484F-8C15-0B6A8AFD673C}" srcId="{0AF7B187-21C2-6A48-A3CE-89BB9918A5B6}" destId="{68051925-2A16-C740-8F39-6D1591AAE1E8}" srcOrd="6" destOrd="0" parTransId="{D2188593-2AC1-C041-AA6F-6D1F2C273E8A}" sibTransId="{EC39B483-F45D-A040-AF5D-2B706DA6EA6F}"/>
    <dgm:cxn modelId="{1569F17F-63AF-E347-A4F8-9819C7C50F9D}" srcId="{0AF7B187-21C2-6A48-A3CE-89BB9918A5B6}" destId="{352E4998-2B96-1248-BA50-8EC4AF0676D9}" srcOrd="4" destOrd="0" parTransId="{D88F08E7-60D8-8345-A8FA-44697152C9B4}" sibTransId="{BD3A56DB-5C15-7442-BD70-6D91ACB9C8C8}"/>
    <dgm:cxn modelId="{7391A5F1-256D-B44A-90AB-2504F5F4C257}" type="presOf" srcId="{DF1A207C-0E50-7E45-A3B5-63071778FA61}" destId="{28D16CBD-A8B8-F24D-864F-C5DFF77321B0}" srcOrd="0" destOrd="0" presId="urn:microsoft.com/office/officeart/2005/8/layout/radial3"/>
    <dgm:cxn modelId="{87BFEA04-BDE8-5D42-8412-494009C48943}" srcId="{0AF7B187-21C2-6A48-A3CE-89BB9918A5B6}" destId="{22233E4D-0D28-F443-9B3F-C561B19719BB}" srcOrd="2" destOrd="0" parTransId="{7E026E14-1804-2342-BFCB-E20EA513EEF6}" sibTransId="{D1CC070B-4FEF-984E-8D60-D74552D3205F}"/>
    <dgm:cxn modelId="{AC34CB09-E2A0-6344-96F2-31FE7F91205E}" type="presOf" srcId="{22233E4D-0D28-F443-9B3F-C561B19719BB}" destId="{133190E6-1C33-0A49-92CB-0D9F73A86CE3}" srcOrd="0" destOrd="0" presId="urn:microsoft.com/office/officeart/2005/8/layout/radial3"/>
    <dgm:cxn modelId="{C84DF7C0-B7CB-0144-A8B6-B3AC56547647}" type="presOf" srcId="{0AF7B187-21C2-6A48-A3CE-89BB9918A5B6}" destId="{F5C6DD4D-2447-3343-B825-9871ACA026B6}" srcOrd="0" destOrd="0" presId="urn:microsoft.com/office/officeart/2005/8/layout/radial3"/>
    <dgm:cxn modelId="{1D0F1956-27DF-3F4C-BFE5-A3DA4F7EDD86}" type="presOf" srcId="{352E4998-2B96-1248-BA50-8EC4AF0676D9}" destId="{1080B83F-F419-B345-9D3B-9FED81BF4BEA}" srcOrd="0" destOrd="0" presId="urn:microsoft.com/office/officeart/2005/8/layout/radial3"/>
    <dgm:cxn modelId="{206399AD-139E-FF43-B127-C04925BAC857}" type="presOf" srcId="{633DECC4-DEDA-4F41-B482-5B10B8778F1F}" destId="{F3549626-56FF-7241-AA04-D648F99C5D43}" srcOrd="0" destOrd="0" presId="urn:microsoft.com/office/officeart/2005/8/layout/radial3"/>
    <dgm:cxn modelId="{84A5EDA7-6FEA-244E-8A29-DA1BEC2DC73D}" srcId="{0AF7B187-21C2-6A48-A3CE-89BB9918A5B6}" destId="{DF1A207C-0E50-7E45-A3B5-63071778FA61}" srcOrd="3" destOrd="0" parTransId="{2BCF4BAA-BFBC-DF40-A292-F0B869AA08B4}" sibTransId="{67CAE4FF-D200-A24A-AD24-5692954AAE93}"/>
    <dgm:cxn modelId="{C8B7B582-C0E1-DE42-A2D6-1A411871C203}" type="presOf" srcId="{68051925-2A16-C740-8F39-6D1591AAE1E8}" destId="{E0FA1A08-D1D3-8542-80D4-A0FF51DD9972}" srcOrd="0" destOrd="0" presId="urn:microsoft.com/office/officeart/2005/8/layout/radial3"/>
    <dgm:cxn modelId="{0F85C283-9F33-BB4C-BF62-300462E706AD}" srcId="{0AF7B187-21C2-6A48-A3CE-89BB9918A5B6}" destId="{15D33717-9DB5-6A41-A815-14B1CF73CADA}" srcOrd="5" destOrd="0" parTransId="{5D907B4D-B9F9-1E44-8E7E-1F5B9E7009F1}" sibTransId="{0FC3B394-6205-3345-A616-EF2C2EC933DF}"/>
    <dgm:cxn modelId="{33C9D59F-13D6-8E43-891B-8FE4DD769F6C}" srcId="{0AF7B187-21C2-6A48-A3CE-89BB9918A5B6}" destId="{50573B9A-9373-E542-9272-E10C2EDD902A}" srcOrd="1" destOrd="0" parTransId="{C3A6E455-CA9B-C543-9A88-D557FF67A71B}" sibTransId="{AEA77465-468B-0142-B304-D8AFFF433171}"/>
    <dgm:cxn modelId="{972C7A36-F9D7-A244-BCCC-71244D515979}" type="presOf" srcId="{15D33717-9DB5-6A41-A815-14B1CF73CADA}" destId="{CEC099C0-FFC1-B44E-82DF-3672D959FB7A}" srcOrd="0" destOrd="0" presId="urn:microsoft.com/office/officeart/2005/8/layout/radial3"/>
    <dgm:cxn modelId="{8A6D498B-AEC9-4E45-8189-091DC726E8BA}" srcId="{0AF7B187-21C2-6A48-A3CE-89BB9918A5B6}" destId="{17F19E8A-36D5-1E4D-ABEC-457AE292361B}" srcOrd="8" destOrd="0" parTransId="{CFDD2A58-4586-5746-BA34-443CD0CFEE66}" sibTransId="{D68AF768-B0EB-A144-8FF1-27C934B27E87}"/>
    <dgm:cxn modelId="{2B83A0DC-781B-2840-81D7-2EA60884D827}" type="presOf" srcId="{5EC7685A-8774-8A49-AED0-A850E67F9BD0}" destId="{840ACDCB-789E-D940-8406-D4C5A288AC2C}" srcOrd="0" destOrd="0" presId="urn:microsoft.com/office/officeart/2005/8/layout/radial3"/>
    <dgm:cxn modelId="{010FF5AC-1586-F043-8C06-9AEEF26BBD4B}" srcId="{0AF7B187-21C2-6A48-A3CE-89BB9918A5B6}" destId="{681752FD-A468-0C49-8437-8C1122CA5316}" srcOrd="0" destOrd="0" parTransId="{448BAAAA-B396-E94B-ABA9-7CA273865DA3}" sibTransId="{B6AE2B90-EFC1-074F-BB01-1E3BCABA7F4E}"/>
    <dgm:cxn modelId="{6B950B5D-0D18-A54D-886C-0B273F6C3B0F}" type="presOf" srcId="{17F19E8A-36D5-1E4D-ABEC-457AE292361B}" destId="{CA9FB251-4BED-7B43-A56C-D98AF92EADCD}" srcOrd="0" destOrd="0" presId="urn:microsoft.com/office/officeart/2005/8/layout/radial3"/>
    <dgm:cxn modelId="{1CCC721E-C6E5-B341-A0D3-322AA56F4CC0}" type="presOf" srcId="{681752FD-A468-0C49-8437-8C1122CA5316}" destId="{CECCC3B2-32F8-FF4C-A893-43FFC46FE85B}" srcOrd="0" destOrd="0" presId="urn:microsoft.com/office/officeart/2005/8/layout/radial3"/>
    <dgm:cxn modelId="{22F76187-4749-B248-96BE-EAB121556BAC}" type="presOf" srcId="{50573B9A-9373-E542-9272-E10C2EDD902A}" destId="{D36DB507-669A-2542-9B65-96ED6480AC28}" srcOrd="0" destOrd="0" presId="urn:microsoft.com/office/officeart/2005/8/layout/radial3"/>
    <dgm:cxn modelId="{8B8912F0-6181-E34F-B068-BC0186C078E0}" srcId="{5EC7685A-8774-8A49-AED0-A850E67F9BD0}" destId="{0AF7B187-21C2-6A48-A3CE-89BB9918A5B6}" srcOrd="0" destOrd="0" parTransId="{152A7372-8669-7949-92A7-0AC80098964A}" sibTransId="{68330F4E-6B3E-DB4E-940C-D8C4865645B4}"/>
    <dgm:cxn modelId="{37DC7432-5C38-9F4D-9CC1-CF8C97695C08}" srcId="{0AF7B187-21C2-6A48-A3CE-89BB9918A5B6}" destId="{633DECC4-DEDA-4F41-B482-5B10B8778F1F}" srcOrd="9" destOrd="0" parTransId="{10CA2CB6-EB9F-7343-8654-18B2AC23C2F5}" sibTransId="{FABC37A3-BCC8-6544-8B79-344C9F9496B6}"/>
    <dgm:cxn modelId="{1BC685E6-E8BD-624F-9FB6-83D0DC38CD63}" type="presOf" srcId="{41D6C867-A4E5-DB4A-9B6A-3678C99E03B4}" destId="{690C7B64-0E3F-C744-87F8-BD94847871D5}" srcOrd="0" destOrd="0" presId="urn:microsoft.com/office/officeart/2005/8/layout/radial3"/>
    <dgm:cxn modelId="{6718CA77-942E-8B4D-8D02-9D10D9459948}" type="presParOf" srcId="{840ACDCB-789E-D940-8406-D4C5A288AC2C}" destId="{1520EC34-9162-1C49-83B2-F72F86EE015C}" srcOrd="0" destOrd="0" presId="urn:microsoft.com/office/officeart/2005/8/layout/radial3"/>
    <dgm:cxn modelId="{4AA28FD0-CD73-5D49-9E10-30443AAF9A5B}" type="presParOf" srcId="{1520EC34-9162-1C49-83B2-F72F86EE015C}" destId="{F5C6DD4D-2447-3343-B825-9871ACA026B6}" srcOrd="0" destOrd="0" presId="urn:microsoft.com/office/officeart/2005/8/layout/radial3"/>
    <dgm:cxn modelId="{81D5192F-7AED-724E-8588-922B82BF7CC9}" type="presParOf" srcId="{1520EC34-9162-1C49-83B2-F72F86EE015C}" destId="{CECCC3B2-32F8-FF4C-A893-43FFC46FE85B}" srcOrd="1" destOrd="0" presId="urn:microsoft.com/office/officeart/2005/8/layout/radial3"/>
    <dgm:cxn modelId="{6CA65F68-BCE7-7746-8A65-F71BA7BC4B48}" type="presParOf" srcId="{1520EC34-9162-1C49-83B2-F72F86EE015C}" destId="{D36DB507-669A-2542-9B65-96ED6480AC28}" srcOrd="2" destOrd="0" presId="urn:microsoft.com/office/officeart/2005/8/layout/radial3"/>
    <dgm:cxn modelId="{982ECF20-C634-1142-9F95-BACF3167B993}" type="presParOf" srcId="{1520EC34-9162-1C49-83B2-F72F86EE015C}" destId="{133190E6-1C33-0A49-92CB-0D9F73A86CE3}" srcOrd="3" destOrd="0" presId="urn:microsoft.com/office/officeart/2005/8/layout/radial3"/>
    <dgm:cxn modelId="{FBE007A0-8AD2-6B42-9DBE-BDEFE7E9D948}" type="presParOf" srcId="{1520EC34-9162-1C49-83B2-F72F86EE015C}" destId="{28D16CBD-A8B8-F24D-864F-C5DFF77321B0}" srcOrd="4" destOrd="0" presId="urn:microsoft.com/office/officeart/2005/8/layout/radial3"/>
    <dgm:cxn modelId="{3602D027-4EB7-AB42-9F3D-A345AA653DAE}" type="presParOf" srcId="{1520EC34-9162-1C49-83B2-F72F86EE015C}" destId="{1080B83F-F419-B345-9D3B-9FED81BF4BEA}" srcOrd="5" destOrd="0" presId="urn:microsoft.com/office/officeart/2005/8/layout/radial3"/>
    <dgm:cxn modelId="{32437530-6AD2-874F-AE81-FD9B7E77EAF5}" type="presParOf" srcId="{1520EC34-9162-1C49-83B2-F72F86EE015C}" destId="{CEC099C0-FFC1-B44E-82DF-3672D959FB7A}" srcOrd="6" destOrd="0" presId="urn:microsoft.com/office/officeart/2005/8/layout/radial3"/>
    <dgm:cxn modelId="{ADB47357-61B7-354B-82C6-CBD5F16BE44C}" type="presParOf" srcId="{1520EC34-9162-1C49-83B2-F72F86EE015C}" destId="{E0FA1A08-D1D3-8542-80D4-A0FF51DD9972}" srcOrd="7" destOrd="0" presId="urn:microsoft.com/office/officeart/2005/8/layout/radial3"/>
    <dgm:cxn modelId="{8A456CCD-C506-1140-9A80-B9D3D051D4E0}" type="presParOf" srcId="{1520EC34-9162-1C49-83B2-F72F86EE015C}" destId="{690C7B64-0E3F-C744-87F8-BD94847871D5}" srcOrd="8" destOrd="0" presId="urn:microsoft.com/office/officeart/2005/8/layout/radial3"/>
    <dgm:cxn modelId="{39352718-B6FF-8245-BFD7-E63645D0EEA0}" type="presParOf" srcId="{1520EC34-9162-1C49-83B2-F72F86EE015C}" destId="{CA9FB251-4BED-7B43-A56C-D98AF92EADCD}" srcOrd="9" destOrd="0" presId="urn:microsoft.com/office/officeart/2005/8/layout/radial3"/>
    <dgm:cxn modelId="{77251513-B0A3-1241-83C7-90AD91779B89}" type="presParOf" srcId="{1520EC34-9162-1C49-83B2-F72F86EE015C}" destId="{F3549626-56FF-7241-AA04-D648F99C5D43}"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8F416-FCA9-AE49-9BEC-0C6F0A683AC2}"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D38EF903-F7D5-8046-8FFE-09B1D6605714}">
      <dgm:prSet phldrT="[Text]"/>
      <dgm:spPr/>
      <dgm:t>
        <a:bodyPr/>
        <a:lstStyle/>
        <a:p>
          <a:r>
            <a:rPr lang="en-US" dirty="0" err="1" smtClean="0"/>
            <a:t>Tanı</a:t>
          </a:r>
          <a:endParaRPr lang="en-US" dirty="0"/>
        </a:p>
      </dgm:t>
    </dgm:pt>
    <dgm:pt modelId="{D302805A-E715-5C43-93EC-65E366B4625E}" type="parTrans" cxnId="{501DCD81-D7A2-504F-96AD-C0A9D70234D0}">
      <dgm:prSet/>
      <dgm:spPr/>
      <dgm:t>
        <a:bodyPr/>
        <a:lstStyle/>
        <a:p>
          <a:endParaRPr lang="en-US"/>
        </a:p>
      </dgm:t>
    </dgm:pt>
    <dgm:pt modelId="{D07C66AB-A8CE-A845-A6A9-BE016A53939E}" type="sibTrans" cxnId="{501DCD81-D7A2-504F-96AD-C0A9D70234D0}">
      <dgm:prSet/>
      <dgm:spPr/>
      <dgm:t>
        <a:bodyPr/>
        <a:lstStyle/>
        <a:p>
          <a:endParaRPr lang="en-US"/>
        </a:p>
      </dgm:t>
    </dgm:pt>
    <dgm:pt modelId="{D4B8037B-688A-FF48-9287-69274FB00D32}">
      <dgm:prSet phldrT="[Text]"/>
      <dgm:spPr/>
      <dgm:t>
        <a:bodyPr/>
        <a:lstStyle/>
        <a:p>
          <a:r>
            <a:rPr lang="en-US" dirty="0" err="1" smtClean="0"/>
            <a:t>Uluslararası</a:t>
          </a:r>
          <a:r>
            <a:rPr lang="en-US" dirty="0" smtClean="0"/>
            <a:t> </a:t>
          </a:r>
          <a:r>
            <a:rPr lang="en-US" dirty="0" err="1" smtClean="0"/>
            <a:t>kamuoyu</a:t>
          </a:r>
          <a:endParaRPr lang="en-US" dirty="0"/>
        </a:p>
      </dgm:t>
    </dgm:pt>
    <dgm:pt modelId="{5983BE7F-CEEE-9C4F-AA00-07533E6F9611}" type="parTrans" cxnId="{81DF8BC5-09C5-C44E-9753-3864FDA18785}">
      <dgm:prSet/>
      <dgm:spPr/>
      <dgm:t>
        <a:bodyPr/>
        <a:lstStyle/>
        <a:p>
          <a:endParaRPr lang="en-US"/>
        </a:p>
      </dgm:t>
    </dgm:pt>
    <dgm:pt modelId="{E7A5AEE4-BA36-E341-A88F-D83DB8F91CAF}" type="sibTrans" cxnId="{81DF8BC5-09C5-C44E-9753-3864FDA18785}">
      <dgm:prSet/>
      <dgm:spPr/>
      <dgm:t>
        <a:bodyPr/>
        <a:lstStyle/>
        <a:p>
          <a:endParaRPr lang="en-US"/>
        </a:p>
      </dgm:t>
    </dgm:pt>
    <dgm:pt modelId="{A307D346-BCA2-F44B-AA9C-DF3044F0068E}">
      <dgm:prSet phldrT="[Text]"/>
      <dgm:spPr/>
      <dgm:t>
        <a:bodyPr/>
        <a:lstStyle/>
        <a:p>
          <a:r>
            <a:rPr lang="en-US" dirty="0" err="1" smtClean="0"/>
            <a:t>Kitle</a:t>
          </a:r>
          <a:r>
            <a:rPr lang="en-US" dirty="0" smtClean="0"/>
            <a:t> </a:t>
          </a:r>
          <a:r>
            <a:rPr lang="en-US" dirty="0" err="1" smtClean="0"/>
            <a:t>İletişim</a:t>
          </a:r>
          <a:r>
            <a:rPr lang="en-US" dirty="0" smtClean="0"/>
            <a:t> </a:t>
          </a:r>
          <a:r>
            <a:rPr lang="en-US" dirty="0" err="1" smtClean="0"/>
            <a:t>Araçları</a:t>
          </a:r>
          <a:endParaRPr lang="en-US" dirty="0"/>
        </a:p>
      </dgm:t>
    </dgm:pt>
    <dgm:pt modelId="{7B22DE26-C0DF-CA48-949C-91B91E2091C3}" type="parTrans" cxnId="{3D052FE1-F905-D848-B982-492EA4CCDC80}">
      <dgm:prSet/>
      <dgm:spPr/>
      <dgm:t>
        <a:bodyPr/>
        <a:lstStyle/>
        <a:p>
          <a:endParaRPr lang="en-US"/>
        </a:p>
      </dgm:t>
    </dgm:pt>
    <dgm:pt modelId="{45E580FE-5D05-A24A-BA41-735A2B8ADD67}" type="sibTrans" cxnId="{3D052FE1-F905-D848-B982-492EA4CCDC80}">
      <dgm:prSet/>
      <dgm:spPr/>
      <dgm:t>
        <a:bodyPr/>
        <a:lstStyle/>
        <a:p>
          <a:endParaRPr lang="en-US"/>
        </a:p>
      </dgm:t>
    </dgm:pt>
    <dgm:pt modelId="{87B51237-30B5-5C44-9907-61FDA18A76A2}">
      <dgm:prSet phldrT="[Text]"/>
      <dgm:spPr/>
      <dgm:t>
        <a:bodyPr/>
        <a:lstStyle/>
        <a:p>
          <a:r>
            <a:rPr lang="en-US" dirty="0" err="1" smtClean="0"/>
            <a:t>Bilgilendir</a:t>
          </a:r>
          <a:endParaRPr lang="en-US" dirty="0"/>
        </a:p>
      </dgm:t>
    </dgm:pt>
    <dgm:pt modelId="{277409A4-CF2B-824D-B7BA-ED1A33102FDC}" type="parTrans" cxnId="{07C71DEE-949E-0743-B2B6-C68B036CDFA5}">
      <dgm:prSet/>
      <dgm:spPr/>
      <dgm:t>
        <a:bodyPr/>
        <a:lstStyle/>
        <a:p>
          <a:endParaRPr lang="en-US"/>
        </a:p>
      </dgm:t>
    </dgm:pt>
    <dgm:pt modelId="{38FBD7E3-C142-B143-87CD-37505BF1CA45}" type="sibTrans" cxnId="{07C71DEE-949E-0743-B2B6-C68B036CDFA5}">
      <dgm:prSet/>
      <dgm:spPr/>
      <dgm:t>
        <a:bodyPr/>
        <a:lstStyle/>
        <a:p>
          <a:endParaRPr lang="en-US"/>
        </a:p>
      </dgm:t>
    </dgm:pt>
    <dgm:pt modelId="{6F9A75F2-E8AD-FC46-AA92-328449DADD78}">
      <dgm:prSet phldrT="[Text]"/>
      <dgm:spPr/>
      <dgm:t>
        <a:bodyPr/>
        <a:lstStyle/>
        <a:p>
          <a:r>
            <a:rPr lang="en-US" dirty="0" err="1" smtClean="0"/>
            <a:t>Değerler</a:t>
          </a:r>
          <a:endParaRPr lang="en-US" dirty="0"/>
        </a:p>
      </dgm:t>
    </dgm:pt>
    <dgm:pt modelId="{BE3A2DD7-8F58-5444-983E-BFDA01707DB0}" type="parTrans" cxnId="{2D98641E-EFC0-1D4E-9798-D695D068CAEF}">
      <dgm:prSet/>
      <dgm:spPr/>
      <dgm:t>
        <a:bodyPr/>
        <a:lstStyle/>
        <a:p>
          <a:endParaRPr lang="en-US"/>
        </a:p>
      </dgm:t>
    </dgm:pt>
    <dgm:pt modelId="{09792069-767C-8C4F-AA52-B8B11822D405}" type="sibTrans" cxnId="{2D98641E-EFC0-1D4E-9798-D695D068CAEF}">
      <dgm:prSet/>
      <dgm:spPr/>
      <dgm:t>
        <a:bodyPr/>
        <a:lstStyle/>
        <a:p>
          <a:endParaRPr lang="en-US"/>
        </a:p>
      </dgm:t>
    </dgm:pt>
    <dgm:pt modelId="{BE3F07FA-E521-FA4A-BA78-DB98B1F275FB}">
      <dgm:prSet phldrT="[Text]"/>
      <dgm:spPr/>
      <dgm:t>
        <a:bodyPr/>
        <a:lstStyle/>
        <a:p>
          <a:endParaRPr lang="en-US" dirty="0"/>
        </a:p>
      </dgm:t>
    </dgm:pt>
    <dgm:pt modelId="{4766A3F4-540F-FF4B-97DB-508923C53243}" type="parTrans" cxnId="{9297F0EF-512D-5247-8429-F60B92411C9F}">
      <dgm:prSet/>
      <dgm:spPr/>
      <dgm:t>
        <a:bodyPr/>
        <a:lstStyle/>
        <a:p>
          <a:endParaRPr lang="en-US"/>
        </a:p>
      </dgm:t>
    </dgm:pt>
    <dgm:pt modelId="{9226165B-0FC8-7F4B-87DF-FC17141C3909}" type="sibTrans" cxnId="{9297F0EF-512D-5247-8429-F60B92411C9F}">
      <dgm:prSet/>
      <dgm:spPr/>
      <dgm:t>
        <a:bodyPr/>
        <a:lstStyle/>
        <a:p>
          <a:endParaRPr lang="en-US"/>
        </a:p>
      </dgm:t>
    </dgm:pt>
    <dgm:pt modelId="{37D65266-FE91-B64B-AC9A-82E133972865}">
      <dgm:prSet phldrT="[Text]"/>
      <dgm:spPr/>
      <dgm:t>
        <a:bodyPr/>
        <a:lstStyle/>
        <a:p>
          <a:r>
            <a:rPr lang="en-US" dirty="0" err="1" smtClean="0"/>
            <a:t>Etkile</a:t>
          </a:r>
          <a:endParaRPr lang="en-US" dirty="0"/>
        </a:p>
      </dgm:t>
    </dgm:pt>
    <dgm:pt modelId="{FCE60B12-026B-024F-94E7-5B43DB62A7D2}" type="parTrans" cxnId="{15AD3751-F8B2-2D4F-8A4B-C59198B21DEF}">
      <dgm:prSet/>
      <dgm:spPr/>
      <dgm:t>
        <a:bodyPr/>
        <a:lstStyle/>
        <a:p>
          <a:endParaRPr lang="en-US"/>
        </a:p>
      </dgm:t>
    </dgm:pt>
    <dgm:pt modelId="{AEFCBFB5-0CBD-0A4E-9FFC-73B3E33AFED1}" type="sibTrans" cxnId="{15AD3751-F8B2-2D4F-8A4B-C59198B21DEF}">
      <dgm:prSet/>
      <dgm:spPr/>
      <dgm:t>
        <a:bodyPr/>
        <a:lstStyle/>
        <a:p>
          <a:endParaRPr lang="en-US"/>
        </a:p>
      </dgm:t>
    </dgm:pt>
    <dgm:pt modelId="{643266B7-F07F-4946-84CF-E4394F29089B}">
      <dgm:prSet phldrT="[Text]"/>
      <dgm:spPr/>
      <dgm:t>
        <a:bodyPr/>
        <a:lstStyle/>
        <a:p>
          <a:r>
            <a:rPr lang="en-US" dirty="0" err="1" smtClean="0"/>
            <a:t>Diyalog</a:t>
          </a:r>
          <a:r>
            <a:rPr lang="en-US" dirty="0" smtClean="0"/>
            <a:t> </a:t>
          </a:r>
          <a:r>
            <a:rPr lang="en-US" dirty="0" err="1" smtClean="0"/>
            <a:t>kur</a:t>
          </a:r>
          <a:endParaRPr lang="en-US" dirty="0"/>
        </a:p>
      </dgm:t>
    </dgm:pt>
    <dgm:pt modelId="{8820B1C7-F4AD-AA48-B2BE-38513AEF6EEF}" type="parTrans" cxnId="{380630A7-82DC-D44B-95E8-B0A525F6972E}">
      <dgm:prSet/>
      <dgm:spPr/>
      <dgm:t>
        <a:bodyPr/>
        <a:lstStyle/>
        <a:p>
          <a:endParaRPr lang="en-US"/>
        </a:p>
      </dgm:t>
    </dgm:pt>
    <dgm:pt modelId="{67798DE3-B6ED-FA41-86BB-DA890035EE07}" type="sibTrans" cxnId="{380630A7-82DC-D44B-95E8-B0A525F6972E}">
      <dgm:prSet/>
      <dgm:spPr/>
      <dgm:t>
        <a:bodyPr/>
        <a:lstStyle/>
        <a:p>
          <a:endParaRPr lang="en-US"/>
        </a:p>
      </dgm:t>
    </dgm:pt>
    <dgm:pt modelId="{6DDD9FE8-0285-024B-9801-B731CEDEA590}">
      <dgm:prSet phldrT="[Text]"/>
      <dgm:spPr/>
      <dgm:t>
        <a:bodyPr/>
        <a:lstStyle/>
        <a:p>
          <a:r>
            <a:rPr lang="en-US" dirty="0" err="1" smtClean="0"/>
            <a:t>Önyargılar</a:t>
          </a:r>
          <a:endParaRPr lang="en-US" dirty="0"/>
        </a:p>
      </dgm:t>
    </dgm:pt>
    <dgm:pt modelId="{59354990-9F19-4845-ACA1-B0FF446B7ED0}" type="parTrans" cxnId="{9196D5CC-9706-DD4A-A9BC-6633C4B083BC}">
      <dgm:prSet/>
      <dgm:spPr/>
      <dgm:t>
        <a:bodyPr/>
        <a:lstStyle/>
        <a:p>
          <a:endParaRPr lang="en-US"/>
        </a:p>
      </dgm:t>
    </dgm:pt>
    <dgm:pt modelId="{1975A6D1-AE5A-1540-8062-D72A0958C8B4}" type="sibTrans" cxnId="{9196D5CC-9706-DD4A-A9BC-6633C4B083BC}">
      <dgm:prSet/>
      <dgm:spPr/>
      <dgm:t>
        <a:bodyPr/>
        <a:lstStyle/>
        <a:p>
          <a:endParaRPr lang="en-US"/>
        </a:p>
      </dgm:t>
    </dgm:pt>
    <dgm:pt modelId="{04BE4B62-1816-2D41-86A8-D5BBD5F6E67D}">
      <dgm:prSet phldrT="[Text]"/>
      <dgm:spPr/>
      <dgm:t>
        <a:bodyPr/>
        <a:lstStyle/>
        <a:p>
          <a:r>
            <a:rPr lang="en-US" dirty="0" err="1" smtClean="0"/>
            <a:t>Politika</a:t>
          </a:r>
          <a:endParaRPr lang="en-US" dirty="0"/>
        </a:p>
      </dgm:t>
    </dgm:pt>
    <dgm:pt modelId="{C78D71EB-1728-FB4B-89E4-C07CCCF93E9F}" type="parTrans" cxnId="{BF38D9D3-FDDB-8746-BB7E-1A2D36CFE883}">
      <dgm:prSet/>
      <dgm:spPr/>
      <dgm:t>
        <a:bodyPr/>
        <a:lstStyle/>
        <a:p>
          <a:endParaRPr lang="en-US"/>
        </a:p>
      </dgm:t>
    </dgm:pt>
    <dgm:pt modelId="{E25AF3B4-85DC-9F44-835C-6D4D14617CC7}" type="sibTrans" cxnId="{BF38D9D3-FDDB-8746-BB7E-1A2D36CFE883}">
      <dgm:prSet/>
      <dgm:spPr/>
      <dgm:t>
        <a:bodyPr/>
        <a:lstStyle/>
        <a:p>
          <a:endParaRPr lang="en-US"/>
        </a:p>
      </dgm:t>
    </dgm:pt>
    <dgm:pt modelId="{31D5542B-BB94-DA4D-8B38-E600D4211058}">
      <dgm:prSet phldrT="[Text]"/>
      <dgm:spPr/>
      <dgm:t>
        <a:bodyPr/>
        <a:lstStyle/>
        <a:p>
          <a:r>
            <a:rPr lang="en-US" dirty="0" err="1" smtClean="0"/>
            <a:t>Tarih</a:t>
          </a:r>
          <a:endParaRPr lang="en-US" dirty="0"/>
        </a:p>
      </dgm:t>
    </dgm:pt>
    <dgm:pt modelId="{5303CCAE-89B5-2D4D-923B-DB50132A8AC1}" type="parTrans" cxnId="{EA4C98BC-0FE1-D84B-8FB3-0D595C68AC34}">
      <dgm:prSet/>
      <dgm:spPr/>
      <dgm:t>
        <a:bodyPr/>
        <a:lstStyle/>
        <a:p>
          <a:endParaRPr lang="en-US"/>
        </a:p>
      </dgm:t>
    </dgm:pt>
    <dgm:pt modelId="{3E231988-2A17-0A4F-ADDA-1DA37E22F52B}" type="sibTrans" cxnId="{EA4C98BC-0FE1-D84B-8FB3-0D595C68AC34}">
      <dgm:prSet/>
      <dgm:spPr/>
      <dgm:t>
        <a:bodyPr/>
        <a:lstStyle/>
        <a:p>
          <a:endParaRPr lang="en-US"/>
        </a:p>
      </dgm:t>
    </dgm:pt>
    <dgm:pt modelId="{8EA3D0FC-19A1-A34E-9F84-212B644246D9}">
      <dgm:prSet phldrT="[Text]"/>
      <dgm:spPr/>
      <dgm:t>
        <a:bodyPr/>
        <a:lstStyle/>
        <a:p>
          <a:r>
            <a:rPr lang="en-US" dirty="0" err="1" smtClean="0"/>
            <a:t>Turistik/doğal</a:t>
          </a:r>
          <a:r>
            <a:rPr lang="en-US" dirty="0" smtClean="0"/>
            <a:t> </a:t>
          </a:r>
          <a:r>
            <a:rPr lang="en-US" dirty="0" err="1" smtClean="0"/>
            <a:t>güzellikler</a:t>
          </a:r>
          <a:endParaRPr lang="en-US" dirty="0"/>
        </a:p>
      </dgm:t>
    </dgm:pt>
    <dgm:pt modelId="{22980F32-BC4E-EA49-AD4E-9D435B8838E8}" type="parTrans" cxnId="{A6B44691-3901-D643-B101-7CC03DB56417}">
      <dgm:prSet/>
      <dgm:spPr/>
      <dgm:t>
        <a:bodyPr/>
        <a:lstStyle/>
        <a:p>
          <a:endParaRPr lang="en-US"/>
        </a:p>
      </dgm:t>
    </dgm:pt>
    <dgm:pt modelId="{A117CB22-BE84-134E-AE0C-9C0A737F2044}" type="sibTrans" cxnId="{A6B44691-3901-D643-B101-7CC03DB56417}">
      <dgm:prSet/>
      <dgm:spPr/>
      <dgm:t>
        <a:bodyPr/>
        <a:lstStyle/>
        <a:p>
          <a:endParaRPr lang="en-US"/>
        </a:p>
      </dgm:t>
    </dgm:pt>
    <dgm:pt modelId="{5128F832-B7D4-CC43-A4B9-16AB61780C1F}">
      <dgm:prSet phldrT="[Text]"/>
      <dgm:spPr/>
      <dgm:t>
        <a:bodyPr/>
        <a:lstStyle/>
        <a:p>
          <a:r>
            <a:rPr lang="en-US" dirty="0" err="1" smtClean="0"/>
            <a:t>Kültür/Sanat</a:t>
          </a:r>
          <a:endParaRPr lang="en-US" dirty="0"/>
        </a:p>
      </dgm:t>
    </dgm:pt>
    <dgm:pt modelId="{4EDE9265-8EE5-9640-A12F-6A9E78A8D9A3}" type="parTrans" cxnId="{202C80DB-82F8-BC48-A5FA-F447D4BA6923}">
      <dgm:prSet/>
      <dgm:spPr/>
      <dgm:t>
        <a:bodyPr/>
        <a:lstStyle/>
        <a:p>
          <a:endParaRPr lang="en-US"/>
        </a:p>
      </dgm:t>
    </dgm:pt>
    <dgm:pt modelId="{7F6A1BB1-D330-8B4A-9BCA-4FB9C4F67E81}" type="sibTrans" cxnId="{202C80DB-82F8-BC48-A5FA-F447D4BA6923}">
      <dgm:prSet/>
      <dgm:spPr/>
      <dgm:t>
        <a:bodyPr/>
        <a:lstStyle/>
        <a:p>
          <a:endParaRPr lang="en-US"/>
        </a:p>
      </dgm:t>
    </dgm:pt>
    <dgm:pt modelId="{ADDB0B39-18AB-7B47-9C47-2F4DBF3FF11D}">
      <dgm:prSet phldrT="[Text]"/>
      <dgm:spPr/>
      <dgm:t>
        <a:bodyPr/>
        <a:lstStyle/>
        <a:p>
          <a:r>
            <a:rPr lang="en-US" dirty="0" err="1" smtClean="0"/>
            <a:t>İlişki</a:t>
          </a:r>
          <a:r>
            <a:rPr lang="en-US" dirty="0" smtClean="0"/>
            <a:t> </a:t>
          </a:r>
          <a:r>
            <a:rPr lang="en-US" dirty="0" err="1" smtClean="0"/>
            <a:t>kur</a:t>
          </a:r>
          <a:endParaRPr lang="en-US" dirty="0"/>
        </a:p>
      </dgm:t>
    </dgm:pt>
    <dgm:pt modelId="{67E58A4A-CB9A-D946-B305-E421D3744741}" type="parTrans" cxnId="{C25074FA-6872-AA4F-A94C-070717216DDE}">
      <dgm:prSet/>
      <dgm:spPr/>
    </dgm:pt>
    <dgm:pt modelId="{6C30C626-53B0-B647-8110-E5E016F454B9}" type="sibTrans" cxnId="{C25074FA-6872-AA4F-A94C-070717216DDE}">
      <dgm:prSet/>
      <dgm:spPr/>
    </dgm:pt>
    <dgm:pt modelId="{C4B14595-3881-6541-B256-A6682FF42618}" type="pres">
      <dgm:prSet presAssocID="{DB58F416-FCA9-AE49-9BEC-0C6F0A683AC2}" presName="Name0" presStyleCnt="0">
        <dgm:presLayoutVars>
          <dgm:dir/>
          <dgm:resizeHandles val="exact"/>
        </dgm:presLayoutVars>
      </dgm:prSet>
      <dgm:spPr/>
      <dgm:t>
        <a:bodyPr/>
        <a:lstStyle/>
        <a:p>
          <a:endParaRPr lang="en-US"/>
        </a:p>
      </dgm:t>
    </dgm:pt>
    <dgm:pt modelId="{ED327AD7-13FA-8B44-AEB5-40D2805D4606}" type="pres">
      <dgm:prSet presAssocID="{D38EF903-F7D5-8046-8FFE-09B1D6605714}" presName="node" presStyleLbl="node1" presStyleIdx="0" presStyleCnt="3">
        <dgm:presLayoutVars>
          <dgm:bulletEnabled val="1"/>
        </dgm:presLayoutVars>
      </dgm:prSet>
      <dgm:spPr/>
      <dgm:t>
        <a:bodyPr/>
        <a:lstStyle/>
        <a:p>
          <a:endParaRPr lang="en-US"/>
        </a:p>
      </dgm:t>
    </dgm:pt>
    <dgm:pt modelId="{E9E3C13A-B043-DB4C-BE87-CC598DAE6089}" type="pres">
      <dgm:prSet presAssocID="{D07C66AB-A8CE-A845-A6A9-BE016A53939E}" presName="sibTrans" presStyleCnt="0"/>
      <dgm:spPr/>
    </dgm:pt>
    <dgm:pt modelId="{DA2217AF-E96A-6E44-BBD9-62A5D284AD1E}" type="pres">
      <dgm:prSet presAssocID="{87B51237-30B5-5C44-9907-61FDA18A76A2}" presName="node" presStyleLbl="node1" presStyleIdx="1" presStyleCnt="3">
        <dgm:presLayoutVars>
          <dgm:bulletEnabled val="1"/>
        </dgm:presLayoutVars>
      </dgm:prSet>
      <dgm:spPr/>
      <dgm:t>
        <a:bodyPr/>
        <a:lstStyle/>
        <a:p>
          <a:endParaRPr lang="en-US"/>
        </a:p>
      </dgm:t>
    </dgm:pt>
    <dgm:pt modelId="{34C87A9C-7BDA-0742-8ADB-5182B152D77F}" type="pres">
      <dgm:prSet presAssocID="{38FBD7E3-C142-B143-87CD-37505BF1CA45}" presName="sibTrans" presStyleCnt="0"/>
      <dgm:spPr/>
    </dgm:pt>
    <dgm:pt modelId="{A221B7B4-58AD-8547-8E46-6E107F08CCBC}" type="pres">
      <dgm:prSet presAssocID="{37D65266-FE91-B64B-AC9A-82E133972865}" presName="node" presStyleLbl="node1" presStyleIdx="2" presStyleCnt="3">
        <dgm:presLayoutVars>
          <dgm:bulletEnabled val="1"/>
        </dgm:presLayoutVars>
      </dgm:prSet>
      <dgm:spPr/>
      <dgm:t>
        <a:bodyPr/>
        <a:lstStyle/>
        <a:p>
          <a:endParaRPr lang="en-US"/>
        </a:p>
      </dgm:t>
    </dgm:pt>
  </dgm:ptLst>
  <dgm:cxnLst>
    <dgm:cxn modelId="{3B4748CB-285B-714D-85BB-988301C0BB95}" type="presOf" srcId="{87B51237-30B5-5C44-9907-61FDA18A76A2}" destId="{DA2217AF-E96A-6E44-BBD9-62A5D284AD1E}" srcOrd="0" destOrd="0" presId="urn:microsoft.com/office/officeart/2005/8/layout/hList6"/>
    <dgm:cxn modelId="{3D052FE1-F905-D848-B982-492EA4CCDC80}" srcId="{D38EF903-F7D5-8046-8FFE-09B1D6605714}" destId="{A307D346-BCA2-F44B-AA9C-DF3044F0068E}" srcOrd="1" destOrd="0" parTransId="{7B22DE26-C0DF-CA48-949C-91B91E2091C3}" sibTransId="{45E580FE-5D05-A24A-BA41-735A2B8ADD67}"/>
    <dgm:cxn modelId="{6F85416C-F29C-6241-94D2-361D3CD7E47C}" type="presOf" srcId="{04BE4B62-1816-2D41-86A8-D5BBD5F6E67D}" destId="{DA2217AF-E96A-6E44-BBD9-62A5D284AD1E}" srcOrd="0" destOrd="2" presId="urn:microsoft.com/office/officeart/2005/8/layout/hList6"/>
    <dgm:cxn modelId="{501DCD81-D7A2-504F-96AD-C0A9D70234D0}" srcId="{DB58F416-FCA9-AE49-9BEC-0C6F0A683AC2}" destId="{D38EF903-F7D5-8046-8FFE-09B1D6605714}" srcOrd="0" destOrd="0" parTransId="{D302805A-E715-5C43-93EC-65E366B4625E}" sibTransId="{D07C66AB-A8CE-A845-A6A9-BE016A53939E}"/>
    <dgm:cxn modelId="{4A4FB836-8D18-6B41-ACE6-4590C8C1D2E0}" type="presOf" srcId="{BE3F07FA-E521-FA4A-BA78-DB98B1F275FB}" destId="{DA2217AF-E96A-6E44-BBD9-62A5D284AD1E}" srcOrd="0" destOrd="6" presId="urn:microsoft.com/office/officeart/2005/8/layout/hList6"/>
    <dgm:cxn modelId="{9297F0EF-512D-5247-8429-F60B92411C9F}" srcId="{87B51237-30B5-5C44-9907-61FDA18A76A2}" destId="{BE3F07FA-E521-FA4A-BA78-DB98B1F275FB}" srcOrd="5" destOrd="0" parTransId="{4766A3F4-540F-FF4B-97DB-508923C53243}" sibTransId="{9226165B-0FC8-7F4B-87DF-FC17141C3909}"/>
    <dgm:cxn modelId="{202C80DB-82F8-BC48-A5FA-F447D4BA6923}" srcId="{87B51237-30B5-5C44-9907-61FDA18A76A2}" destId="{5128F832-B7D4-CC43-A4B9-16AB61780C1F}" srcOrd="4" destOrd="0" parTransId="{4EDE9265-8EE5-9640-A12F-6A9E78A8D9A3}" sibTransId="{7F6A1BB1-D330-8B4A-9BCA-4FB9C4F67E81}"/>
    <dgm:cxn modelId="{3D00A235-234B-554E-BBE6-434F23D7B399}" type="presOf" srcId="{DB58F416-FCA9-AE49-9BEC-0C6F0A683AC2}" destId="{C4B14595-3881-6541-B256-A6682FF42618}" srcOrd="0" destOrd="0" presId="urn:microsoft.com/office/officeart/2005/8/layout/hList6"/>
    <dgm:cxn modelId="{07C71DEE-949E-0743-B2B6-C68B036CDFA5}" srcId="{DB58F416-FCA9-AE49-9BEC-0C6F0A683AC2}" destId="{87B51237-30B5-5C44-9907-61FDA18A76A2}" srcOrd="1" destOrd="0" parTransId="{277409A4-CF2B-824D-B7BA-ED1A33102FDC}" sibTransId="{38FBD7E3-C142-B143-87CD-37505BF1CA45}"/>
    <dgm:cxn modelId="{89937094-D267-3748-8FAA-A4647B0F8DCB}" type="presOf" srcId="{A307D346-BCA2-F44B-AA9C-DF3044F0068E}" destId="{ED327AD7-13FA-8B44-AEB5-40D2805D4606}" srcOrd="0" destOrd="2" presId="urn:microsoft.com/office/officeart/2005/8/layout/hList6"/>
    <dgm:cxn modelId="{F486F0C3-A069-A940-80E1-EE96DCA6A57F}" type="presOf" srcId="{ADDB0B39-18AB-7B47-9C47-2F4DBF3FF11D}" destId="{A221B7B4-58AD-8547-8E46-6E107F08CCBC}" srcOrd="0" destOrd="2" presId="urn:microsoft.com/office/officeart/2005/8/layout/hList6"/>
    <dgm:cxn modelId="{BF38D9D3-FDDB-8746-BB7E-1A2D36CFE883}" srcId="{87B51237-30B5-5C44-9907-61FDA18A76A2}" destId="{04BE4B62-1816-2D41-86A8-D5BBD5F6E67D}" srcOrd="1" destOrd="0" parTransId="{C78D71EB-1728-FB4B-89E4-C07CCCF93E9F}" sibTransId="{E25AF3B4-85DC-9F44-835C-6D4D14617CC7}"/>
    <dgm:cxn modelId="{15AD3751-F8B2-2D4F-8A4B-C59198B21DEF}" srcId="{DB58F416-FCA9-AE49-9BEC-0C6F0A683AC2}" destId="{37D65266-FE91-B64B-AC9A-82E133972865}" srcOrd="2" destOrd="0" parTransId="{FCE60B12-026B-024F-94E7-5B43DB62A7D2}" sibTransId="{AEFCBFB5-0CBD-0A4E-9FFC-73B3E33AFED1}"/>
    <dgm:cxn modelId="{1FA0B656-C3CF-7A4A-B22C-EEBFCC334701}" type="presOf" srcId="{37D65266-FE91-B64B-AC9A-82E133972865}" destId="{A221B7B4-58AD-8547-8E46-6E107F08CCBC}" srcOrd="0" destOrd="0" presId="urn:microsoft.com/office/officeart/2005/8/layout/hList6"/>
    <dgm:cxn modelId="{68526153-6615-784B-9405-F88A5F3E193E}" type="presOf" srcId="{31D5542B-BB94-DA4D-8B38-E600D4211058}" destId="{DA2217AF-E96A-6E44-BBD9-62A5D284AD1E}" srcOrd="0" destOrd="3" presId="urn:microsoft.com/office/officeart/2005/8/layout/hList6"/>
    <dgm:cxn modelId="{EA3561A5-4BF3-8F45-8245-ECF52D9960FF}" type="presOf" srcId="{6DDD9FE8-0285-024B-9801-B731CEDEA590}" destId="{ED327AD7-13FA-8B44-AEB5-40D2805D4606}" srcOrd="0" destOrd="3" presId="urn:microsoft.com/office/officeart/2005/8/layout/hList6"/>
    <dgm:cxn modelId="{C25074FA-6872-AA4F-A94C-070717216DDE}" srcId="{37D65266-FE91-B64B-AC9A-82E133972865}" destId="{ADDB0B39-18AB-7B47-9C47-2F4DBF3FF11D}" srcOrd="1" destOrd="0" parTransId="{67E58A4A-CB9A-D946-B305-E421D3744741}" sibTransId="{6C30C626-53B0-B647-8110-E5E016F454B9}"/>
    <dgm:cxn modelId="{380630A7-82DC-D44B-95E8-B0A525F6972E}" srcId="{37D65266-FE91-B64B-AC9A-82E133972865}" destId="{643266B7-F07F-4946-84CF-E4394F29089B}" srcOrd="0" destOrd="0" parTransId="{8820B1C7-F4AD-AA48-B2BE-38513AEF6EEF}" sibTransId="{67798DE3-B6ED-FA41-86BB-DA890035EE07}"/>
    <dgm:cxn modelId="{02733D38-8A3C-1042-9167-54D00844C470}" type="presOf" srcId="{D38EF903-F7D5-8046-8FFE-09B1D6605714}" destId="{ED327AD7-13FA-8B44-AEB5-40D2805D4606}" srcOrd="0" destOrd="0" presId="urn:microsoft.com/office/officeart/2005/8/layout/hList6"/>
    <dgm:cxn modelId="{0C91A738-93D1-A84E-9590-9DF227F3E1A6}" type="presOf" srcId="{D4B8037B-688A-FF48-9287-69274FB00D32}" destId="{ED327AD7-13FA-8B44-AEB5-40D2805D4606}" srcOrd="0" destOrd="1" presId="urn:microsoft.com/office/officeart/2005/8/layout/hList6"/>
    <dgm:cxn modelId="{9196D5CC-9706-DD4A-A9BC-6633C4B083BC}" srcId="{D38EF903-F7D5-8046-8FFE-09B1D6605714}" destId="{6DDD9FE8-0285-024B-9801-B731CEDEA590}" srcOrd="2" destOrd="0" parTransId="{59354990-9F19-4845-ACA1-B0FF446B7ED0}" sibTransId="{1975A6D1-AE5A-1540-8062-D72A0958C8B4}"/>
    <dgm:cxn modelId="{2D98641E-EFC0-1D4E-9798-D695D068CAEF}" srcId="{87B51237-30B5-5C44-9907-61FDA18A76A2}" destId="{6F9A75F2-E8AD-FC46-AA92-328449DADD78}" srcOrd="0" destOrd="0" parTransId="{BE3A2DD7-8F58-5444-983E-BFDA01707DB0}" sibTransId="{09792069-767C-8C4F-AA52-B8B11822D405}"/>
    <dgm:cxn modelId="{EA4C98BC-0FE1-D84B-8FB3-0D595C68AC34}" srcId="{87B51237-30B5-5C44-9907-61FDA18A76A2}" destId="{31D5542B-BB94-DA4D-8B38-E600D4211058}" srcOrd="2" destOrd="0" parTransId="{5303CCAE-89B5-2D4D-923B-DB50132A8AC1}" sibTransId="{3E231988-2A17-0A4F-ADDA-1DA37E22F52B}"/>
    <dgm:cxn modelId="{6874459C-6509-784E-81C9-9B360F59FC13}" type="presOf" srcId="{8EA3D0FC-19A1-A34E-9F84-212B644246D9}" destId="{DA2217AF-E96A-6E44-BBD9-62A5D284AD1E}" srcOrd="0" destOrd="4" presId="urn:microsoft.com/office/officeart/2005/8/layout/hList6"/>
    <dgm:cxn modelId="{81DF8BC5-09C5-C44E-9753-3864FDA18785}" srcId="{D38EF903-F7D5-8046-8FFE-09B1D6605714}" destId="{D4B8037B-688A-FF48-9287-69274FB00D32}" srcOrd="0" destOrd="0" parTransId="{5983BE7F-CEEE-9C4F-AA00-07533E6F9611}" sibTransId="{E7A5AEE4-BA36-E341-A88F-D83DB8F91CAF}"/>
    <dgm:cxn modelId="{04351BA9-0499-5A40-8DF0-7824DB6EC63D}" type="presOf" srcId="{643266B7-F07F-4946-84CF-E4394F29089B}" destId="{A221B7B4-58AD-8547-8E46-6E107F08CCBC}" srcOrd="0" destOrd="1" presId="urn:microsoft.com/office/officeart/2005/8/layout/hList6"/>
    <dgm:cxn modelId="{BDB58BF3-B48D-144A-B65E-24471233987B}" type="presOf" srcId="{5128F832-B7D4-CC43-A4B9-16AB61780C1F}" destId="{DA2217AF-E96A-6E44-BBD9-62A5D284AD1E}" srcOrd="0" destOrd="5" presId="urn:microsoft.com/office/officeart/2005/8/layout/hList6"/>
    <dgm:cxn modelId="{4F355F2F-93F2-B843-91A2-1B7D89213617}" type="presOf" srcId="{6F9A75F2-E8AD-FC46-AA92-328449DADD78}" destId="{DA2217AF-E96A-6E44-BBD9-62A5D284AD1E}" srcOrd="0" destOrd="1" presId="urn:microsoft.com/office/officeart/2005/8/layout/hList6"/>
    <dgm:cxn modelId="{A6B44691-3901-D643-B101-7CC03DB56417}" srcId="{87B51237-30B5-5C44-9907-61FDA18A76A2}" destId="{8EA3D0FC-19A1-A34E-9F84-212B644246D9}" srcOrd="3" destOrd="0" parTransId="{22980F32-BC4E-EA49-AD4E-9D435B8838E8}" sibTransId="{A117CB22-BE84-134E-AE0C-9C0A737F2044}"/>
    <dgm:cxn modelId="{3C75C644-197E-E840-9C4C-F8A556E64C1C}" type="presParOf" srcId="{C4B14595-3881-6541-B256-A6682FF42618}" destId="{ED327AD7-13FA-8B44-AEB5-40D2805D4606}" srcOrd="0" destOrd="0" presId="urn:microsoft.com/office/officeart/2005/8/layout/hList6"/>
    <dgm:cxn modelId="{C254DD7A-EE68-4049-AA46-5B119FF04688}" type="presParOf" srcId="{C4B14595-3881-6541-B256-A6682FF42618}" destId="{E9E3C13A-B043-DB4C-BE87-CC598DAE6089}" srcOrd="1" destOrd="0" presId="urn:microsoft.com/office/officeart/2005/8/layout/hList6"/>
    <dgm:cxn modelId="{C659FCEB-534A-8A4E-9E5B-EFDCB803071E}" type="presParOf" srcId="{C4B14595-3881-6541-B256-A6682FF42618}" destId="{DA2217AF-E96A-6E44-BBD9-62A5D284AD1E}" srcOrd="2" destOrd="0" presId="urn:microsoft.com/office/officeart/2005/8/layout/hList6"/>
    <dgm:cxn modelId="{6F7FE363-8586-024C-A3CB-989840FB2815}" type="presParOf" srcId="{C4B14595-3881-6541-B256-A6682FF42618}" destId="{34C87A9C-7BDA-0742-8ADB-5182B152D77F}" srcOrd="3" destOrd="0" presId="urn:microsoft.com/office/officeart/2005/8/layout/hList6"/>
    <dgm:cxn modelId="{FD7B749E-184E-2544-9470-D73784973D7F}" type="presParOf" srcId="{C4B14595-3881-6541-B256-A6682FF42618}" destId="{A221B7B4-58AD-8547-8E46-6E107F08CCB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2649E6-4B04-554A-8997-7BFF75FBE022}" type="datetimeFigureOut">
              <a:rPr lang="en-US" smtClean="0"/>
              <a:t>11/25/2014</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0F9324-3397-A34E-B22C-151A5CD84C3A}" type="slidenum">
              <a:rPr lang="tr-TR" smtClean="0"/>
              <a:t>‹#›</a:t>
            </a:fld>
            <a:endParaRPr lang="tr-TR"/>
          </a:p>
        </p:txBody>
      </p:sp>
    </p:spTree>
    <p:extLst>
      <p:ext uri="{BB962C8B-B14F-4D97-AF65-F5344CB8AC3E}">
        <p14:creationId xmlns:p14="http://schemas.microsoft.com/office/powerpoint/2010/main" val="4231892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87B987-5C9E-394A-BD00-9A931C18EEBF}" type="datetimeFigureOut">
              <a:rPr lang="en-US" smtClean="0"/>
              <a:pPr/>
              <a:t>11/25/2014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FA295-787C-2649-BF7F-3A20D63DB125}" type="slidenum">
              <a:rPr lang="tr-TR" smtClean="0"/>
              <a:pPr/>
              <a:t>‹#›</a:t>
            </a:fld>
            <a:endParaRPr lang="tr-TR"/>
          </a:p>
        </p:txBody>
      </p:sp>
    </p:spTree>
    <p:extLst>
      <p:ext uri="{BB962C8B-B14F-4D97-AF65-F5344CB8AC3E}">
        <p14:creationId xmlns:p14="http://schemas.microsoft.com/office/powerpoint/2010/main" val="42900893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4CBFA295-787C-2649-BF7F-3A20D63DB125}"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tr-TR"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DF225A0-6495-F34A-BA90-C1C74B80B9B6}" type="datetime1">
              <a:rPr lang="en-US" smtClean="0"/>
              <a:t>11/25/2014</a:t>
            </a:fld>
            <a:endParaRPr lang="tr-TR"/>
          </a:p>
        </p:txBody>
      </p:sp>
      <p:sp>
        <p:nvSpPr>
          <p:cNvPr id="17" name="Footer Placeholder 16"/>
          <p:cNvSpPr>
            <a:spLocks noGrp="1"/>
          </p:cNvSpPr>
          <p:nvPr>
            <p:ph type="ftr" sz="quarter" idx="11"/>
          </p:nvPr>
        </p:nvSpPr>
        <p:spPr>
          <a:xfrm>
            <a:off x="5410200" y="4205288"/>
            <a:ext cx="1295400" cy="457200"/>
          </a:xfrm>
        </p:spPr>
        <p:txBody>
          <a:bodyPr/>
          <a:lstStyle/>
          <a:p>
            <a:endParaRPr lang="tr-T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8CAA82-8930-E340-A653-F7E5920D211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fld id="{C1A818FF-90B8-324F-9789-B36A17A30BC0}" type="datetime1">
              <a:rPr lang="en-US" smtClean="0"/>
              <a:t>11/25/2014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tr-TR"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fld id="{D5E5D3CB-1082-7F4C-88A0-55C3C640B49E}" type="datetime1">
              <a:rPr lang="en-US" smtClean="0"/>
              <a:t>11/25/2014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fld id="{B904618E-68E8-8A4A-A285-31E01237F6E1}" type="datetime1">
              <a:rPr lang="en-US" smtClean="0"/>
              <a:t>11/25/2014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Click to edit Master text styles</a:t>
            </a:r>
          </a:p>
        </p:txBody>
      </p:sp>
      <p:sp>
        <p:nvSpPr>
          <p:cNvPr id="4" name="Date Placeholder 3"/>
          <p:cNvSpPr>
            <a:spLocks noGrp="1"/>
          </p:cNvSpPr>
          <p:nvPr>
            <p:ph type="dt" sz="half" idx="10"/>
          </p:nvPr>
        </p:nvSpPr>
        <p:spPr/>
        <p:txBody>
          <a:bodyPr/>
          <a:lstStyle/>
          <a:p>
            <a:fld id="{02791FA5-22ED-1F43-95A4-ED9A55E013EC}" type="datetime1">
              <a:rPr lang="en-US" smtClean="0"/>
              <a:t>11/25/2014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5" name="Date Placeholder 4"/>
          <p:cNvSpPr>
            <a:spLocks noGrp="1"/>
          </p:cNvSpPr>
          <p:nvPr>
            <p:ph type="dt" sz="half" idx="10"/>
          </p:nvPr>
        </p:nvSpPr>
        <p:spPr/>
        <p:txBody>
          <a:bodyPr/>
          <a:lstStyle/>
          <a:p>
            <a:fld id="{BD4248F6-1560-4544-B5DC-D2DE69B85A48}" type="datetime1">
              <a:rPr lang="en-US" smtClean="0"/>
              <a:t>11/25/2014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6" name="Content Placeholder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6" name="Date Placeholder 25"/>
          <p:cNvSpPr>
            <a:spLocks noGrp="1"/>
          </p:cNvSpPr>
          <p:nvPr>
            <p:ph type="dt" sz="half" idx="10"/>
          </p:nvPr>
        </p:nvSpPr>
        <p:spPr/>
        <p:txBody>
          <a:bodyPr rtlCol="0"/>
          <a:lstStyle/>
          <a:p>
            <a:fld id="{4ACBB14F-A377-8C45-974E-9603B43E90F0}" type="datetime1">
              <a:rPr lang="en-US" smtClean="0"/>
              <a:t>11/25/2014</a:t>
            </a:fld>
            <a:endParaRPr lang="tr-TR"/>
          </a:p>
        </p:txBody>
      </p:sp>
      <p:sp>
        <p:nvSpPr>
          <p:cNvPr id="27" name="Slide Number Placeholder 26"/>
          <p:cNvSpPr>
            <a:spLocks noGrp="1"/>
          </p:cNvSpPr>
          <p:nvPr>
            <p:ph type="sldNum" sz="quarter" idx="11"/>
          </p:nvPr>
        </p:nvSpPr>
        <p:spPr/>
        <p:txBody>
          <a:bodyPr rtlCol="0"/>
          <a:lstStyle/>
          <a:p>
            <a:fld id="{AA8CAA82-8930-E340-A653-F7E5920D2119}" type="slidenum">
              <a:rPr lang="tr-TR" smtClean="0"/>
              <a:pPr/>
              <a:t>‹#›</a:t>
            </a:fld>
            <a:endParaRPr lang="tr-TR"/>
          </a:p>
        </p:txBody>
      </p:sp>
      <p:sp>
        <p:nvSpPr>
          <p:cNvPr id="28" name="Footer Placeholder 27"/>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13BDA9A-7F5A-2448-BAAE-DFCBE77F1FB3}" type="datetime1">
              <a:rPr lang="en-US" smtClean="0"/>
              <a:t>11/25/2014</a:t>
            </a:fld>
            <a:endParaRPr lang="tr-TR"/>
          </a:p>
        </p:txBody>
      </p:sp>
      <p:sp>
        <p:nvSpPr>
          <p:cNvPr id="4" name="Footer Placeholder 3"/>
          <p:cNvSpPr>
            <a:spLocks noGrp="1"/>
          </p:cNvSpPr>
          <p:nvPr>
            <p:ph type="ftr" sz="quarter" idx="11"/>
          </p:nvPr>
        </p:nvSpPr>
        <p:spPr>
          <a:xfrm>
            <a:off x="5257800" y="612648"/>
            <a:ext cx="1325880" cy="457200"/>
          </a:xfrm>
        </p:spPr>
        <p:txBody>
          <a:bodyPr/>
          <a:lstStyle/>
          <a:p>
            <a:endParaRPr lang="tr-TR"/>
          </a:p>
        </p:txBody>
      </p:sp>
      <p:sp>
        <p:nvSpPr>
          <p:cNvPr id="5" name="Slide Number Placeholder 4"/>
          <p:cNvSpPr>
            <a:spLocks noGrp="1"/>
          </p:cNvSpPr>
          <p:nvPr>
            <p:ph type="sldNum" sz="quarter" idx="12"/>
          </p:nvPr>
        </p:nvSpPr>
        <p:spPr>
          <a:xfrm>
            <a:off x="8174736" y="2272"/>
            <a:ext cx="762000" cy="365760"/>
          </a:xfrm>
        </p:spPr>
        <p:txBody>
          <a:bodyPr/>
          <a:lstStyle/>
          <a:p>
            <a:fld id="{AA8CAA82-8930-E340-A653-F7E5920D211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6A1A6-E790-7F41-B489-5E19E6344FB8}" type="datetime1">
              <a:rPr lang="en-US" smtClean="0"/>
              <a:t>11/25/2014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tr-TR"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5" name="Date Placeholder 4"/>
          <p:cNvSpPr>
            <a:spLocks noGrp="1"/>
          </p:cNvSpPr>
          <p:nvPr>
            <p:ph type="dt" sz="half" idx="10"/>
          </p:nvPr>
        </p:nvSpPr>
        <p:spPr/>
        <p:txBody>
          <a:bodyPr/>
          <a:lstStyle/>
          <a:p>
            <a:fld id="{28159E02-40A2-1E4C-937D-605CBA9676DF}" type="datetime1">
              <a:rPr lang="en-US" smtClean="0"/>
              <a:t>11/25/2014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tr-TR"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Click to edit Master text styles</a:t>
            </a:r>
          </a:p>
        </p:txBody>
      </p:sp>
      <p:sp>
        <p:nvSpPr>
          <p:cNvPr id="5" name="Date Placeholder 4"/>
          <p:cNvSpPr>
            <a:spLocks noGrp="1"/>
          </p:cNvSpPr>
          <p:nvPr>
            <p:ph type="dt" sz="half" idx="10"/>
          </p:nvPr>
        </p:nvSpPr>
        <p:spPr/>
        <p:txBody>
          <a:bodyPr/>
          <a:lstStyle/>
          <a:p>
            <a:fld id="{06ED0009-E4E8-C84F-8876-E6E2BCD2233C}" type="datetime1">
              <a:rPr lang="en-US" smtClean="0"/>
              <a:t>11/25/2014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8CAA82-8930-E340-A653-F7E5920D211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Click to edit Master text styles</a:t>
            </a:r>
          </a:p>
          <a:p>
            <a:pPr lvl="1" eaLnBrk="1" latinLnBrk="0" hangingPunct="1"/>
            <a:r>
              <a:rPr kumimoji="0" lang="tr-TR" smtClean="0"/>
              <a:t>Second level</a:t>
            </a:r>
          </a:p>
          <a:p>
            <a:pPr lvl="2" eaLnBrk="1" latinLnBrk="0" hangingPunct="1"/>
            <a:r>
              <a:rPr kumimoji="0" lang="tr-TR" smtClean="0"/>
              <a:t>Third level</a:t>
            </a:r>
          </a:p>
          <a:p>
            <a:pPr lvl="3" eaLnBrk="1" latinLnBrk="0" hangingPunct="1"/>
            <a:r>
              <a:rPr kumimoji="0" lang="tr-TR" smtClean="0"/>
              <a:t>Fourth level</a:t>
            </a:r>
          </a:p>
          <a:p>
            <a:pPr lvl="4" eaLnBrk="1" latinLnBrk="0" hangingPunct="1"/>
            <a:r>
              <a:rPr kumimoji="0" lang="tr-TR"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A82D845-0E8C-CB41-AE07-C8118BB11F43}" type="datetime1">
              <a:rPr lang="en-US" smtClean="0"/>
              <a:t>11/25/2014</a:t>
            </a:fld>
            <a:endParaRPr lang="tr-T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A8CAA82-8930-E340-A653-F7E5920D211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fa.gov.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dirty="0" smtClean="0"/>
              <a:t>Kamu Diplomasisi ve Diyalog: </a:t>
            </a:r>
            <a:br>
              <a:rPr lang="tr-TR" dirty="0" smtClean="0"/>
            </a:br>
            <a:r>
              <a:rPr lang="tr-TR" dirty="0" smtClean="0"/>
              <a:t>T.C. Dışişleri Bakanlığı Örneği</a:t>
            </a:r>
            <a:endParaRPr lang="tr-TR" dirty="0"/>
          </a:p>
        </p:txBody>
      </p:sp>
      <p:sp>
        <p:nvSpPr>
          <p:cNvPr id="3" name="Subtitle 2"/>
          <p:cNvSpPr>
            <a:spLocks noGrp="1"/>
          </p:cNvSpPr>
          <p:nvPr>
            <p:ph type="subTitle" idx="1"/>
          </p:nvPr>
        </p:nvSpPr>
        <p:spPr/>
        <p:txBody>
          <a:bodyPr>
            <a:normAutofit/>
          </a:bodyPr>
          <a:lstStyle/>
          <a:p>
            <a:r>
              <a:rPr lang="tr-TR" dirty="0" smtClean="0"/>
              <a:t>Doç. Dr. Aslı Yağmurlu</a:t>
            </a:r>
          </a:p>
          <a:p>
            <a:r>
              <a:rPr lang="tr-TR" dirty="0" smtClean="0"/>
              <a:t>Ankara Üniversitesi İletişim Fakültesi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İnternet Sitesi</a:t>
            </a:r>
            <a:br>
              <a:rPr lang="tr-TR" dirty="0" smtClean="0"/>
            </a:br>
            <a:r>
              <a:rPr lang="tr-TR" dirty="0" smtClean="0"/>
              <a:t>mfa.gov.tr</a:t>
            </a:r>
            <a:endParaRPr lang="tr-TR" dirty="0"/>
          </a:p>
        </p:txBody>
      </p:sp>
      <p:pic>
        <p:nvPicPr>
          <p:cNvPr id="5" name="Content Placeholder 4" descr="Screen shot 2014-11-08 at 11.19.16 PM.png"/>
          <p:cNvPicPr>
            <a:picLocks noGrp="1" noChangeAspect="1"/>
          </p:cNvPicPr>
          <p:nvPr>
            <p:ph idx="1"/>
          </p:nvPr>
        </p:nvPicPr>
        <p:blipFill>
          <a:blip r:embed="rId2"/>
          <a:srcRect l="-2225" r="-2225"/>
          <a:stretch>
            <a:fillRect/>
          </a:stretch>
        </p:blipFill>
        <p:spPr/>
      </p:pic>
      <p:sp>
        <p:nvSpPr>
          <p:cNvPr id="4" name="Slide Number Placeholder 3"/>
          <p:cNvSpPr>
            <a:spLocks noGrp="1"/>
          </p:cNvSpPr>
          <p:nvPr>
            <p:ph type="sldNum" sz="quarter" idx="12"/>
          </p:nvPr>
        </p:nvSpPr>
        <p:spPr/>
        <p:txBody>
          <a:bodyPr/>
          <a:lstStyle/>
          <a:p>
            <a:fld id="{AA8CAA82-8930-E340-A653-F7E5920D2119}"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Screen shot 2014-11-09 at 7.33.11 PM.png"/>
          <p:cNvPicPr>
            <a:picLocks noGrp="1" noChangeAspect="1"/>
          </p:cNvPicPr>
          <p:nvPr>
            <p:ph idx="1"/>
          </p:nvPr>
        </p:nvPicPr>
        <p:blipFill>
          <a:blip r:embed="rId2"/>
          <a:srcRect l="-7746" r="-7746"/>
          <a:stretch>
            <a:fillRect/>
          </a:stretch>
        </p:blipFill>
        <p:spPr>
          <a:xfrm>
            <a:off x="457200" y="1441532"/>
            <a:ext cx="8229600" cy="5133005"/>
          </a:xfrm>
        </p:spPr>
      </p:pic>
      <p:sp>
        <p:nvSpPr>
          <p:cNvPr id="5" name="Slide Number Placeholder 4"/>
          <p:cNvSpPr>
            <a:spLocks noGrp="1"/>
          </p:cNvSpPr>
          <p:nvPr>
            <p:ph type="sldNum" sz="quarter" idx="12"/>
          </p:nvPr>
        </p:nvSpPr>
        <p:spPr/>
        <p:txBody>
          <a:bodyPr/>
          <a:lstStyle/>
          <a:p>
            <a:fld id="{AA8CAA82-8930-E340-A653-F7E5920D2119}"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Genel bulgular</a:t>
            </a:r>
            <a:endParaRPr lang="tr-TR" dirty="0"/>
          </a:p>
        </p:txBody>
      </p:sp>
      <p:sp>
        <p:nvSpPr>
          <p:cNvPr id="3" name="Content Placeholder 2"/>
          <p:cNvSpPr>
            <a:spLocks noGrp="1"/>
          </p:cNvSpPr>
          <p:nvPr>
            <p:ph idx="1"/>
          </p:nvPr>
        </p:nvSpPr>
        <p:spPr/>
        <p:txBody>
          <a:bodyPr>
            <a:normAutofit fontScale="92500"/>
          </a:bodyPr>
          <a:lstStyle/>
          <a:p>
            <a:r>
              <a:rPr lang="en-US" dirty="0" smtClean="0">
                <a:hlinkClick r:id="rId2"/>
              </a:rPr>
              <a:t>www.mfa.gov.tr</a:t>
            </a:r>
            <a:r>
              <a:rPr lang="en-US" dirty="0" smtClean="0"/>
              <a:t> </a:t>
            </a:r>
            <a:r>
              <a:rPr lang="en-US" dirty="0" err="1" smtClean="0"/>
              <a:t>Dışişleri</a:t>
            </a:r>
            <a:r>
              <a:rPr lang="en-US" dirty="0" smtClean="0"/>
              <a:t> </a:t>
            </a:r>
            <a:r>
              <a:rPr lang="en-US" dirty="0" err="1" smtClean="0"/>
              <a:t>Bakanlığı</a:t>
            </a:r>
            <a:r>
              <a:rPr lang="en-US" dirty="0" smtClean="0"/>
              <a:t> </a:t>
            </a:r>
            <a:r>
              <a:rPr lang="en-US" dirty="0" err="1" smtClean="0"/>
              <a:t>resmi</a:t>
            </a:r>
            <a:r>
              <a:rPr lang="en-US" dirty="0" smtClean="0"/>
              <a:t> </a:t>
            </a:r>
            <a:r>
              <a:rPr lang="en-US" dirty="0" err="1" smtClean="0"/>
              <a:t>sitesi</a:t>
            </a:r>
            <a:endParaRPr lang="en-US" dirty="0" smtClean="0"/>
          </a:p>
          <a:p>
            <a:r>
              <a:rPr lang="en-US" dirty="0" err="1" smtClean="0"/>
              <a:t>Sitenin</a:t>
            </a:r>
            <a:r>
              <a:rPr lang="en-US" dirty="0" smtClean="0"/>
              <a:t> </a:t>
            </a:r>
            <a:r>
              <a:rPr lang="en-US" dirty="0" err="1" smtClean="0"/>
              <a:t>Türkçe</a:t>
            </a:r>
            <a:r>
              <a:rPr lang="en-US" dirty="0" smtClean="0"/>
              <a:t>, </a:t>
            </a:r>
            <a:r>
              <a:rPr lang="en-US" dirty="0" err="1" smtClean="0"/>
              <a:t>İngilizce</a:t>
            </a:r>
            <a:r>
              <a:rPr lang="en-US" dirty="0" smtClean="0"/>
              <a:t>, </a:t>
            </a:r>
            <a:r>
              <a:rPr lang="en-US" dirty="0" err="1" smtClean="0"/>
              <a:t>Fransızca</a:t>
            </a:r>
            <a:r>
              <a:rPr lang="en-US" dirty="0" smtClean="0"/>
              <a:t> </a:t>
            </a:r>
            <a:r>
              <a:rPr lang="en-US" dirty="0" err="1" smtClean="0"/>
              <a:t>ve</a:t>
            </a:r>
            <a:r>
              <a:rPr lang="en-US" dirty="0" smtClean="0"/>
              <a:t> </a:t>
            </a:r>
            <a:r>
              <a:rPr lang="en-US" dirty="0" err="1" smtClean="0"/>
              <a:t>Arapça</a:t>
            </a:r>
            <a:r>
              <a:rPr lang="en-US" dirty="0" smtClean="0"/>
              <a:t> </a:t>
            </a:r>
            <a:r>
              <a:rPr lang="en-US" dirty="0" err="1" smtClean="0"/>
              <a:t>versiyonları</a:t>
            </a:r>
            <a:r>
              <a:rPr lang="en-US" dirty="0" smtClean="0"/>
              <a:t> </a:t>
            </a:r>
            <a:r>
              <a:rPr lang="en-US" dirty="0" err="1" smtClean="0"/>
              <a:t>bulunuyor</a:t>
            </a:r>
            <a:r>
              <a:rPr lang="en-US" dirty="0" smtClean="0"/>
              <a:t>.</a:t>
            </a:r>
          </a:p>
          <a:p>
            <a:r>
              <a:rPr lang="en-US" dirty="0" err="1" smtClean="0"/>
              <a:t>Tüm</a:t>
            </a:r>
            <a:r>
              <a:rPr lang="en-US" dirty="0" smtClean="0"/>
              <a:t> </a:t>
            </a:r>
            <a:r>
              <a:rPr lang="en-US" dirty="0" err="1" smtClean="0"/>
              <a:t>versiyonlar</a:t>
            </a:r>
            <a:r>
              <a:rPr lang="en-US" dirty="0" smtClean="0"/>
              <a:t> </a:t>
            </a:r>
            <a:r>
              <a:rPr lang="en-US" dirty="0" err="1" smtClean="0"/>
              <a:t>aynı</a:t>
            </a:r>
            <a:r>
              <a:rPr lang="en-US" dirty="0" smtClean="0"/>
              <a:t> </a:t>
            </a:r>
            <a:r>
              <a:rPr lang="en-US" dirty="0" err="1" smtClean="0"/>
              <a:t>içeriği</a:t>
            </a:r>
            <a:r>
              <a:rPr lang="en-US" dirty="0" smtClean="0"/>
              <a:t> </a:t>
            </a:r>
            <a:r>
              <a:rPr lang="en-US" dirty="0" err="1" smtClean="0"/>
              <a:t>sunuyor</a:t>
            </a:r>
            <a:r>
              <a:rPr lang="en-US" dirty="0" smtClean="0"/>
              <a:t>.</a:t>
            </a:r>
          </a:p>
          <a:p>
            <a:r>
              <a:rPr lang="tr-TR" dirty="0" smtClean="0"/>
              <a:t>Bakanlık, Dışişleri Bakanı, Dış Politika, Protokol, Konsolosluk, Açıklamalar, Kütüphane ve İletişim sitenin ana başlıklarını oluşturmaktadır.</a:t>
            </a:r>
          </a:p>
          <a:p>
            <a:r>
              <a:rPr lang="tr-TR" dirty="0" smtClean="0"/>
              <a:t>Siteden paylaşılan sosyal medya araçları, Facebook, Twitter ve Youtube Alexa verilerine göre Türkiye’de en çok kullanılan sosyal medya araçlarıdır. </a:t>
            </a:r>
          </a:p>
          <a:p>
            <a:endParaRPr lang="tr-TR" dirty="0" smtClean="0"/>
          </a:p>
          <a:p>
            <a:endParaRPr lang="tr-TR" dirty="0" smtClean="0"/>
          </a:p>
          <a:p>
            <a:endParaRPr lang="en-US" dirty="0" smtClean="0"/>
          </a:p>
          <a:p>
            <a:endParaRPr lang="tr-TR" dirty="0"/>
          </a:p>
        </p:txBody>
      </p:sp>
      <p:sp>
        <p:nvSpPr>
          <p:cNvPr id="4" name="Slide Number Placeholder 3"/>
          <p:cNvSpPr>
            <a:spLocks noGrp="1"/>
          </p:cNvSpPr>
          <p:nvPr>
            <p:ph type="sldNum" sz="quarter" idx="12"/>
          </p:nvPr>
        </p:nvSpPr>
        <p:spPr/>
        <p:txBody>
          <a:bodyPr/>
          <a:lstStyle/>
          <a:p>
            <a:fld id="{AA8CAA82-8930-E340-A653-F7E5920D2119}"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Genel Bulgular</a:t>
            </a:r>
            <a:endParaRPr lang="tr-TR" dirty="0"/>
          </a:p>
        </p:txBody>
      </p:sp>
      <p:sp>
        <p:nvSpPr>
          <p:cNvPr id="3" name="Content Placeholder 2"/>
          <p:cNvSpPr>
            <a:spLocks noGrp="1"/>
          </p:cNvSpPr>
          <p:nvPr>
            <p:ph idx="1"/>
          </p:nvPr>
        </p:nvSpPr>
        <p:spPr/>
        <p:txBody>
          <a:bodyPr>
            <a:normAutofit lnSpcReduction="10000"/>
          </a:bodyPr>
          <a:lstStyle/>
          <a:p>
            <a:r>
              <a:rPr lang="tr-TR" dirty="0" smtClean="0"/>
              <a:t>Diyaloğun oluşması için ön koşul bilgi sunma, bakanlık özellikle dış politika ile ilgili doyurucu bilgiler sunmaktadır. Bakanlık açıklamaları, referans yayınlar, konsolosluk işlemleri, yurtdışı seyahat bilgileri, sss gibi başvuru ve kaynak niteliğinde bilgiler mevcut.</a:t>
            </a:r>
          </a:p>
          <a:p>
            <a:r>
              <a:rPr lang="tr-TR" dirty="0" smtClean="0"/>
              <a:t>Bireylerin doğrudan başvuru yapabileceği kanallar bulunmaktadır. e-konsolosluk, destek masası, canlı yardım, telefon hattı, bilgi edinme, bize yazın gibi.</a:t>
            </a:r>
          </a:p>
        </p:txBody>
      </p:sp>
      <p:sp>
        <p:nvSpPr>
          <p:cNvPr id="4" name="Slide Number Placeholder 3"/>
          <p:cNvSpPr>
            <a:spLocks noGrp="1"/>
          </p:cNvSpPr>
          <p:nvPr>
            <p:ph type="sldNum" sz="quarter" idx="12"/>
          </p:nvPr>
        </p:nvSpPr>
        <p:spPr/>
        <p:txBody>
          <a:bodyPr/>
          <a:lstStyle/>
          <a:p>
            <a:fld id="{AA8CAA82-8930-E340-A653-F7E5920D2119}"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673"/>
            <a:ext cx="8229600" cy="892376"/>
          </a:xfrm>
        </p:spPr>
        <p:txBody>
          <a:bodyPr/>
          <a:lstStyle/>
          <a:p>
            <a:r>
              <a:rPr lang="tr-TR" dirty="0" smtClean="0"/>
              <a:t>Sitenin diyalojik yapısı</a:t>
            </a:r>
            <a:endParaRPr lang="tr-TR" dirty="0"/>
          </a:p>
        </p:txBody>
      </p:sp>
      <p:graphicFrame>
        <p:nvGraphicFramePr>
          <p:cNvPr id="5" name="Content Placeholder 4"/>
          <p:cNvGraphicFramePr>
            <a:graphicFrameLocks noGrp="1"/>
          </p:cNvGraphicFramePr>
          <p:nvPr>
            <p:ph idx="1"/>
          </p:nvPr>
        </p:nvGraphicFramePr>
        <p:xfrm>
          <a:off x="218837" y="368032"/>
          <a:ext cx="8717900" cy="6356731"/>
        </p:xfrm>
        <a:graphic>
          <a:graphicData uri="http://schemas.openxmlformats.org/drawingml/2006/table">
            <a:tbl>
              <a:tblPr firstRow="1" bandRow="1">
                <a:tableStyleId>{5C22544A-7EE6-4342-B048-85BDC9FD1C3A}</a:tableStyleId>
              </a:tblPr>
              <a:tblGrid>
                <a:gridCol w="2824168"/>
                <a:gridCol w="3244832"/>
                <a:gridCol w="2648900"/>
              </a:tblGrid>
              <a:tr h="514815">
                <a:tc>
                  <a:txBody>
                    <a:bodyPr/>
                    <a:lstStyle/>
                    <a:p>
                      <a:r>
                        <a:rPr lang="tr-TR" sz="1800" dirty="0" smtClean="0"/>
                        <a:t>Diyalojik ilkeler</a:t>
                      </a:r>
                      <a:endParaRPr lang="tr-TR" sz="1800" dirty="0"/>
                    </a:p>
                  </a:txBody>
                  <a:tcPr/>
                </a:tc>
                <a:tc>
                  <a:txBody>
                    <a:bodyPr/>
                    <a:lstStyle/>
                    <a:p>
                      <a:r>
                        <a:rPr lang="tr-TR" sz="1800" dirty="0" smtClean="0"/>
                        <a:t>Sitedeki</a:t>
                      </a:r>
                      <a:r>
                        <a:rPr lang="tr-TR" sz="1800" baseline="0" dirty="0" smtClean="0"/>
                        <a:t> araçlar</a:t>
                      </a:r>
                      <a:endParaRPr lang="tr-TR" sz="1800" dirty="0"/>
                    </a:p>
                  </a:txBody>
                  <a:tcPr/>
                </a:tc>
                <a:tc>
                  <a:txBody>
                    <a:bodyPr/>
                    <a:lstStyle/>
                    <a:p>
                      <a:r>
                        <a:rPr lang="tr-TR" sz="1800" dirty="0" smtClean="0"/>
                        <a:t>Yorum</a:t>
                      </a:r>
                      <a:endParaRPr lang="tr-TR" sz="1800" dirty="0"/>
                    </a:p>
                  </a:txBody>
                  <a:tcPr/>
                </a:tc>
              </a:tr>
              <a:tr h="956085">
                <a:tc>
                  <a:txBody>
                    <a:bodyPr/>
                    <a:lstStyle/>
                    <a:p>
                      <a:r>
                        <a:rPr lang="tr-TR" sz="1800" dirty="0" smtClean="0"/>
                        <a:t>Diyalojik döngü</a:t>
                      </a:r>
                      <a:endParaRPr lang="tr-TR" sz="1800" dirty="0"/>
                    </a:p>
                  </a:txBody>
                  <a:tcPr/>
                </a:tc>
                <a:tc>
                  <a:txBody>
                    <a:bodyPr/>
                    <a:lstStyle/>
                    <a:p>
                      <a:r>
                        <a:rPr lang="tr-TR" sz="1800" dirty="0" smtClean="0"/>
                        <a:t>SM,</a:t>
                      </a:r>
                      <a:r>
                        <a:rPr lang="tr-TR" sz="1800" baseline="0" dirty="0" smtClean="0"/>
                        <a:t> SSS, Bilgi Edinme, Destek Masası, BİMER, Bize Yazın</a:t>
                      </a:r>
                      <a:endParaRPr lang="tr-TR" sz="1800" dirty="0"/>
                    </a:p>
                  </a:txBody>
                  <a:tcPr/>
                </a:tc>
                <a:tc>
                  <a:txBody>
                    <a:bodyPr/>
                    <a:lstStyle/>
                    <a:p>
                      <a:r>
                        <a:rPr lang="tr-TR" sz="1800" dirty="0" smtClean="0"/>
                        <a:t>Döngü var</a:t>
                      </a:r>
                      <a:endParaRPr lang="tr-TR" sz="1800" dirty="0"/>
                    </a:p>
                  </a:txBody>
                  <a:tcPr/>
                </a:tc>
              </a:tr>
              <a:tr h="2059261">
                <a:tc>
                  <a:txBody>
                    <a:bodyPr/>
                    <a:lstStyle/>
                    <a:p>
                      <a:r>
                        <a:rPr lang="tr-TR" sz="1800" dirty="0" smtClean="0"/>
                        <a:t>Enformasyonun kullanışlılığı</a:t>
                      </a:r>
                      <a:endParaRPr lang="tr-TR" sz="1800" dirty="0"/>
                    </a:p>
                  </a:txBody>
                  <a:tcPr/>
                </a:tc>
                <a:tc>
                  <a:txBody>
                    <a:bodyPr/>
                    <a:lstStyle/>
                    <a:p>
                      <a:r>
                        <a:rPr lang="tr-TR" sz="1800" dirty="0" smtClean="0"/>
                        <a:t>Bakanlık,</a:t>
                      </a:r>
                      <a:r>
                        <a:rPr lang="tr-TR" sz="1800" baseline="0" dirty="0" smtClean="0"/>
                        <a:t> Bakan, Konsolosluklara ait bilgiler, Basına ve Kamuoyuna yönelik bilgiler, Özel ilgi gruplarına yönelik bilgiler</a:t>
                      </a:r>
                      <a:endParaRPr lang="tr-TR" sz="1800" dirty="0"/>
                    </a:p>
                  </a:txBody>
                  <a:tcPr/>
                </a:tc>
                <a:tc>
                  <a:txBody>
                    <a:bodyPr/>
                    <a:lstStyle/>
                    <a:p>
                      <a:r>
                        <a:rPr lang="tr-TR" sz="1800" dirty="0" smtClean="0"/>
                        <a:t>Enformasyon kullanışlı</a:t>
                      </a:r>
                      <a:endParaRPr lang="tr-TR" sz="1800" dirty="0"/>
                    </a:p>
                  </a:txBody>
                  <a:tcPr/>
                </a:tc>
              </a:tr>
              <a:tr h="1176720">
                <a:tc>
                  <a:txBody>
                    <a:bodyPr/>
                    <a:lstStyle/>
                    <a:p>
                      <a:r>
                        <a:rPr lang="tr-TR" sz="1800" dirty="0" smtClean="0"/>
                        <a:t>Yeniden ziyareti sağlama</a:t>
                      </a:r>
                      <a:endParaRPr lang="tr-TR" sz="1800" dirty="0"/>
                    </a:p>
                  </a:txBody>
                  <a:tcPr/>
                </a:tc>
                <a:tc>
                  <a:txBody>
                    <a:bodyPr/>
                    <a:lstStyle/>
                    <a:p>
                      <a:r>
                        <a:rPr lang="tr-TR" sz="1800" dirty="0" smtClean="0"/>
                        <a:t>E-konsolosluk uygulaması, Güncellenen bilgiler, Seyahat bilgileri </a:t>
                      </a:r>
                      <a:endParaRPr lang="tr-TR" sz="1800" dirty="0"/>
                    </a:p>
                  </a:txBody>
                  <a:tcPr/>
                </a:tc>
                <a:tc>
                  <a:txBody>
                    <a:bodyPr/>
                    <a:lstStyle/>
                    <a:p>
                      <a:r>
                        <a:rPr lang="tr-TR" sz="1800" dirty="0" smtClean="0"/>
                        <a:t>Yeniden ziyaret anlamlı</a:t>
                      </a:r>
                      <a:endParaRPr lang="tr-TR" sz="1800" dirty="0"/>
                    </a:p>
                  </a:txBody>
                  <a:tcPr/>
                </a:tc>
              </a:tr>
              <a:tr h="735450">
                <a:tc>
                  <a:txBody>
                    <a:bodyPr/>
                    <a:lstStyle/>
                    <a:p>
                      <a:r>
                        <a:rPr lang="tr-TR" sz="1800" dirty="0" smtClean="0"/>
                        <a:t>Arayüzün kolaylığı</a:t>
                      </a:r>
                      <a:endParaRPr lang="tr-TR"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smtClean="0"/>
                        <a:t>Sitenin teknik alt yapısı yüksek, içerikler güncel</a:t>
                      </a:r>
                    </a:p>
                  </a:txBody>
                  <a:tcPr/>
                </a:tc>
                <a:tc>
                  <a:txBody>
                    <a:bodyPr/>
                    <a:lstStyle/>
                    <a:p>
                      <a:r>
                        <a:rPr lang="tr-TR" sz="1800" dirty="0" smtClean="0"/>
                        <a:t>Site kullanışlı, kolay</a:t>
                      </a:r>
                      <a:endParaRPr lang="tr-TR" sz="1800" dirty="0"/>
                    </a:p>
                  </a:txBody>
                  <a:tcPr/>
                </a:tc>
              </a:tr>
              <a:tr h="891826">
                <a:tc>
                  <a:txBody>
                    <a:bodyPr/>
                    <a:lstStyle/>
                    <a:p>
                      <a:r>
                        <a:rPr lang="tr-TR" sz="1800" dirty="0" smtClean="0"/>
                        <a:t>Ziyaretçileri koruma</a:t>
                      </a:r>
                      <a:endParaRPr lang="tr-TR" sz="1800" dirty="0"/>
                    </a:p>
                  </a:txBody>
                  <a:tcPr/>
                </a:tc>
                <a:tc>
                  <a:txBody>
                    <a:bodyPr/>
                    <a:lstStyle/>
                    <a:p>
                      <a:r>
                        <a:rPr lang="tr-TR" sz="1800" dirty="0" smtClean="0"/>
                        <a:t>THY,</a:t>
                      </a:r>
                      <a:r>
                        <a:rPr lang="tr-TR" sz="1800" baseline="0" dirty="0" smtClean="0"/>
                        <a:t> Turkey Home ve Invest in Turkey dışında farklı site bağlantısı yok</a:t>
                      </a:r>
                      <a:endParaRPr lang="tr-TR" sz="1800" dirty="0"/>
                    </a:p>
                  </a:txBody>
                  <a:tcPr/>
                </a:tc>
                <a:tc>
                  <a:txBody>
                    <a:bodyPr/>
                    <a:lstStyle/>
                    <a:p>
                      <a:r>
                        <a:rPr lang="tr-TR" sz="1800" dirty="0" smtClean="0"/>
                        <a:t>Ziyaretçiler korunuyor</a:t>
                      </a:r>
                      <a:endParaRPr lang="tr-TR" sz="1800" dirty="0"/>
                    </a:p>
                  </a:txBody>
                  <a:tcPr/>
                </a:tc>
              </a:tr>
            </a:tbl>
          </a:graphicData>
        </a:graphic>
      </p:graphicFrame>
      <p:sp>
        <p:nvSpPr>
          <p:cNvPr id="4" name="Slide Number Placeholder 3"/>
          <p:cNvSpPr>
            <a:spLocks noGrp="1"/>
          </p:cNvSpPr>
          <p:nvPr>
            <p:ph type="sldNum" sz="quarter" idx="12"/>
          </p:nvPr>
        </p:nvSpPr>
        <p:spPr/>
        <p:txBody>
          <a:bodyPr/>
          <a:lstStyle/>
          <a:p>
            <a:fld id="{AA8CAA82-8930-E340-A653-F7E5920D2119}"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7994"/>
          </a:xfrm>
        </p:spPr>
        <p:txBody>
          <a:bodyPr/>
          <a:lstStyle/>
          <a:p>
            <a:r>
              <a:rPr lang="tr-TR" dirty="0" smtClean="0"/>
              <a:t>Sosyal Medya Uygulamaları</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3992387"/>
              </p:ext>
            </p:extLst>
          </p:nvPr>
        </p:nvGraphicFramePr>
        <p:xfrm>
          <a:off x="457200" y="-40279"/>
          <a:ext cx="8229600" cy="6918599"/>
        </p:xfrm>
        <a:graphic>
          <a:graphicData uri="http://schemas.openxmlformats.org/drawingml/2006/table">
            <a:tbl>
              <a:tblPr firstRow="1" bandRow="1">
                <a:tableStyleId>{5C22544A-7EE6-4342-B048-85BDC9FD1C3A}</a:tableStyleId>
              </a:tblPr>
              <a:tblGrid>
                <a:gridCol w="2151693"/>
                <a:gridCol w="1963107"/>
                <a:gridCol w="2057400"/>
                <a:gridCol w="2057400"/>
              </a:tblGrid>
              <a:tr h="898347">
                <a:tc>
                  <a:txBody>
                    <a:bodyPr/>
                    <a:lstStyle/>
                    <a:p>
                      <a:r>
                        <a:rPr lang="tr-TR" sz="1800" dirty="0" smtClean="0"/>
                        <a:t>Sosyal</a:t>
                      </a:r>
                      <a:r>
                        <a:rPr lang="tr-TR" sz="1800" baseline="0" dirty="0" smtClean="0"/>
                        <a:t> Medya Aracı</a:t>
                      </a:r>
                      <a:endParaRPr lang="tr-TR" sz="1800" dirty="0"/>
                    </a:p>
                  </a:txBody>
                  <a:tcPr/>
                </a:tc>
                <a:tc>
                  <a:txBody>
                    <a:bodyPr/>
                    <a:lstStyle/>
                    <a:p>
                      <a:r>
                        <a:rPr lang="tr-TR" sz="1800" dirty="0" smtClean="0"/>
                        <a:t>Dili</a:t>
                      </a:r>
                      <a:endParaRPr lang="tr-TR" sz="1800" dirty="0"/>
                    </a:p>
                  </a:txBody>
                  <a:tcPr/>
                </a:tc>
                <a:tc>
                  <a:txBody>
                    <a:bodyPr/>
                    <a:lstStyle/>
                    <a:p>
                      <a:r>
                        <a:rPr lang="tr-TR" sz="1800" dirty="0" smtClean="0"/>
                        <a:t>Takipçileri/Hayranları</a:t>
                      </a:r>
                      <a:endParaRPr lang="tr-TR" sz="1800" dirty="0"/>
                    </a:p>
                  </a:txBody>
                  <a:tcPr/>
                </a:tc>
                <a:tc>
                  <a:txBody>
                    <a:bodyPr/>
                    <a:lstStyle/>
                    <a:p>
                      <a:r>
                        <a:rPr lang="tr-TR" sz="1800" dirty="0" smtClean="0"/>
                        <a:t>Takip</a:t>
                      </a:r>
                      <a:r>
                        <a:rPr lang="tr-TR" sz="1800" baseline="0" dirty="0" smtClean="0"/>
                        <a:t> ettikleri/Beğendikleri</a:t>
                      </a:r>
                      <a:endParaRPr lang="tr-TR" sz="1800" dirty="0"/>
                    </a:p>
                  </a:txBody>
                  <a:tcPr/>
                </a:tc>
              </a:tr>
              <a:tr h="739682">
                <a:tc>
                  <a:txBody>
                    <a:bodyPr/>
                    <a:lstStyle/>
                    <a:p>
                      <a:r>
                        <a:rPr lang="en-US" sz="1800" dirty="0" err="1" smtClean="0"/>
                        <a:t>twitter.com/MFATurkey</a:t>
                      </a:r>
                      <a:endParaRPr lang="tr-TR" sz="1800" dirty="0"/>
                    </a:p>
                  </a:txBody>
                  <a:tcPr/>
                </a:tc>
                <a:tc>
                  <a:txBody>
                    <a:bodyPr/>
                    <a:lstStyle/>
                    <a:p>
                      <a:r>
                        <a:rPr lang="tr-TR" sz="1800" dirty="0" smtClean="0"/>
                        <a:t>İngilizce</a:t>
                      </a:r>
                      <a:endParaRPr lang="tr-TR"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smtClean="0"/>
                        <a:t>23.4</a:t>
                      </a:r>
                      <a:r>
                        <a:rPr lang="tr-TR" sz="1800" baseline="0" dirty="0" smtClean="0"/>
                        <a:t> </a:t>
                      </a:r>
                      <a:r>
                        <a:rPr lang="tr-TR" sz="1800" baseline="0" dirty="0" smtClean="0"/>
                        <a:t>bin</a:t>
                      </a:r>
                      <a:endParaRPr lang="tr-TR" sz="1800" dirty="0" smtClean="0"/>
                    </a:p>
                  </a:txBody>
                  <a:tcPr/>
                </a:tc>
                <a:tc>
                  <a:txBody>
                    <a:bodyPr/>
                    <a:lstStyle/>
                    <a:p>
                      <a:r>
                        <a:rPr lang="tr-TR" sz="1800" dirty="0" smtClean="0"/>
                        <a:t>71</a:t>
                      </a:r>
                      <a:endParaRPr lang="tr-TR" sz="1800" dirty="0"/>
                    </a:p>
                  </a:txBody>
                  <a:tcPr/>
                </a:tc>
              </a:tr>
              <a:tr h="850911">
                <a:tc>
                  <a:txBody>
                    <a:bodyPr/>
                    <a:lstStyle/>
                    <a:p>
                      <a:r>
                        <a:rPr lang="en-US" sz="1800" dirty="0" err="1" smtClean="0"/>
                        <a:t>twitter.com/MFATurkeyFrench</a:t>
                      </a:r>
                      <a:endParaRPr lang="tr-TR" sz="1800" dirty="0"/>
                    </a:p>
                  </a:txBody>
                  <a:tcPr/>
                </a:tc>
                <a:tc>
                  <a:txBody>
                    <a:bodyPr/>
                    <a:lstStyle/>
                    <a:p>
                      <a:r>
                        <a:rPr lang="tr-TR" sz="1800" dirty="0" smtClean="0"/>
                        <a:t>Fransızca</a:t>
                      </a:r>
                      <a:endParaRPr lang="tr-TR" sz="1800" dirty="0"/>
                    </a:p>
                  </a:txBody>
                  <a:tcPr/>
                </a:tc>
                <a:tc>
                  <a:txBody>
                    <a:bodyPr/>
                    <a:lstStyle/>
                    <a:p>
                      <a:r>
                        <a:rPr lang="tr-TR" sz="1800" dirty="0" smtClean="0"/>
                        <a:t>1.832</a:t>
                      </a:r>
                      <a:endParaRPr lang="tr-TR" sz="1800" dirty="0"/>
                    </a:p>
                  </a:txBody>
                  <a:tcPr/>
                </a:tc>
                <a:tc>
                  <a:txBody>
                    <a:bodyPr/>
                    <a:lstStyle/>
                    <a:p>
                      <a:r>
                        <a:rPr lang="tr-TR" sz="1800" dirty="0" smtClean="0"/>
                        <a:t>10</a:t>
                      </a:r>
                      <a:endParaRPr lang="tr-TR" sz="1800" dirty="0"/>
                    </a:p>
                  </a:txBody>
                  <a:tcPr/>
                </a:tc>
              </a:tr>
              <a:tr h="739682">
                <a:tc>
                  <a:txBody>
                    <a:bodyPr/>
                    <a:lstStyle/>
                    <a:p>
                      <a:r>
                        <a:rPr lang="en-US" sz="1800" dirty="0" err="1" smtClean="0"/>
                        <a:t>twitter.com/MFATurkeyArabic</a:t>
                      </a:r>
                      <a:endParaRPr lang="tr-TR" sz="1800" dirty="0"/>
                    </a:p>
                  </a:txBody>
                  <a:tcPr/>
                </a:tc>
                <a:tc>
                  <a:txBody>
                    <a:bodyPr/>
                    <a:lstStyle/>
                    <a:p>
                      <a:r>
                        <a:rPr lang="tr-TR" sz="1800" dirty="0" smtClean="0"/>
                        <a:t>Arapca</a:t>
                      </a:r>
                      <a:endParaRPr lang="tr-TR" sz="1800" dirty="0"/>
                    </a:p>
                  </a:txBody>
                  <a:tcPr/>
                </a:tc>
                <a:tc>
                  <a:txBody>
                    <a:bodyPr/>
                    <a:lstStyle/>
                    <a:p>
                      <a:r>
                        <a:rPr lang="tr-TR" sz="1800" dirty="0" smtClean="0"/>
                        <a:t>4.232</a:t>
                      </a:r>
                      <a:endParaRPr lang="tr-TR" sz="1800" dirty="0"/>
                    </a:p>
                  </a:txBody>
                  <a:tcPr/>
                </a:tc>
                <a:tc>
                  <a:txBody>
                    <a:bodyPr/>
                    <a:lstStyle/>
                    <a:p>
                      <a:r>
                        <a:rPr lang="tr-TR" sz="1800" dirty="0" smtClean="0"/>
                        <a:t>8</a:t>
                      </a:r>
                      <a:endParaRPr lang="tr-TR" sz="1800" dirty="0"/>
                    </a:p>
                  </a:txBody>
                  <a:tcPr/>
                </a:tc>
              </a:tr>
              <a:tr h="739682">
                <a:tc>
                  <a:txBody>
                    <a:bodyPr/>
                    <a:lstStyle/>
                    <a:p>
                      <a:r>
                        <a:rPr lang="en-US" sz="1800" dirty="0" err="1" smtClean="0"/>
                        <a:t>twitter.com/TC_Disisleri</a:t>
                      </a:r>
                      <a:endParaRPr lang="tr-TR" sz="1800" dirty="0"/>
                    </a:p>
                  </a:txBody>
                  <a:tcPr/>
                </a:tc>
                <a:tc>
                  <a:txBody>
                    <a:bodyPr/>
                    <a:lstStyle/>
                    <a:p>
                      <a:r>
                        <a:rPr lang="tr-TR" sz="1800" dirty="0" smtClean="0"/>
                        <a:t>Türkçe</a:t>
                      </a:r>
                      <a:endParaRPr lang="tr-TR" sz="1800" dirty="0"/>
                    </a:p>
                  </a:txBody>
                  <a:tcPr/>
                </a:tc>
                <a:tc>
                  <a:txBody>
                    <a:bodyPr/>
                    <a:lstStyle/>
                    <a:p>
                      <a:r>
                        <a:rPr lang="tr-TR" sz="1800" dirty="0" smtClean="0"/>
                        <a:t>633 bin</a:t>
                      </a:r>
                      <a:endParaRPr lang="tr-TR" sz="1800" dirty="0"/>
                    </a:p>
                  </a:txBody>
                  <a:tcPr/>
                </a:tc>
                <a:tc>
                  <a:txBody>
                    <a:bodyPr/>
                    <a:lstStyle/>
                    <a:p>
                      <a:r>
                        <a:rPr lang="tr-TR" sz="1800" dirty="0" smtClean="0"/>
                        <a:t>127</a:t>
                      </a:r>
                      <a:endParaRPr lang="tr-TR" sz="1800" dirty="0"/>
                    </a:p>
                  </a:txBody>
                  <a:tcPr/>
                </a:tc>
              </a:tr>
              <a:tr h="739682">
                <a:tc>
                  <a:txBody>
                    <a:bodyPr/>
                    <a:lstStyle/>
                    <a:p>
                      <a:r>
                        <a:rPr lang="en-US" sz="1800" dirty="0" err="1" smtClean="0"/>
                        <a:t>twitter.com/MevlutCavusoglu</a:t>
                      </a:r>
                      <a:endParaRPr lang="tr-TR" sz="1800" dirty="0"/>
                    </a:p>
                  </a:txBody>
                  <a:tcPr/>
                </a:tc>
                <a:tc>
                  <a:txBody>
                    <a:bodyPr/>
                    <a:lstStyle/>
                    <a:p>
                      <a:r>
                        <a:rPr lang="tr-TR" sz="1800" dirty="0" smtClean="0"/>
                        <a:t>Türkçe</a:t>
                      </a:r>
                      <a:endParaRPr lang="tr-TR" sz="1800" dirty="0"/>
                    </a:p>
                  </a:txBody>
                  <a:tcPr/>
                </a:tc>
                <a:tc>
                  <a:txBody>
                    <a:bodyPr/>
                    <a:lstStyle/>
                    <a:p>
                      <a:r>
                        <a:rPr lang="tr-TR" sz="1800" dirty="0" smtClean="0"/>
                        <a:t>284 bin</a:t>
                      </a:r>
                      <a:endParaRPr lang="tr-TR" sz="1800" dirty="0"/>
                    </a:p>
                  </a:txBody>
                  <a:tcPr/>
                </a:tc>
                <a:tc>
                  <a:txBody>
                    <a:bodyPr/>
                    <a:lstStyle/>
                    <a:p>
                      <a:r>
                        <a:rPr lang="tr-TR" sz="1800" dirty="0" smtClean="0"/>
                        <a:t>175</a:t>
                      </a:r>
                      <a:endParaRPr lang="tr-TR" sz="1800" dirty="0"/>
                    </a:p>
                  </a:txBody>
                  <a:tcPr/>
                </a:tc>
              </a:tr>
              <a:tr h="628843">
                <a:tc>
                  <a:txBody>
                    <a:bodyPr/>
                    <a:lstStyle/>
                    <a:p>
                      <a:r>
                        <a:rPr lang="en-US" sz="1800" dirty="0" err="1" smtClean="0"/>
                        <a:t>facebook.com/Disisleri</a:t>
                      </a:r>
                      <a:endParaRPr lang="tr-TR" sz="1800" dirty="0"/>
                    </a:p>
                  </a:txBody>
                  <a:tcPr/>
                </a:tc>
                <a:tc>
                  <a:txBody>
                    <a:bodyPr/>
                    <a:lstStyle/>
                    <a:p>
                      <a:r>
                        <a:rPr lang="tr-TR" sz="1800" dirty="0" smtClean="0"/>
                        <a:t>Türkçe</a:t>
                      </a:r>
                      <a:endParaRPr lang="tr-TR" sz="1800" dirty="0"/>
                    </a:p>
                  </a:txBody>
                  <a:tcPr/>
                </a:tc>
                <a:tc>
                  <a:txBody>
                    <a:bodyPr/>
                    <a:lstStyle/>
                    <a:p>
                      <a:r>
                        <a:rPr lang="tr-TR" sz="1800" dirty="0" smtClean="0"/>
                        <a:t>171.906</a:t>
                      </a:r>
                      <a:endParaRPr lang="tr-TR" sz="1800" dirty="0"/>
                    </a:p>
                  </a:txBody>
                  <a:tcPr/>
                </a:tc>
                <a:tc>
                  <a:txBody>
                    <a:bodyPr/>
                    <a:lstStyle/>
                    <a:p>
                      <a:r>
                        <a:rPr lang="tr-TR" sz="1800" dirty="0" smtClean="0"/>
                        <a:t>3</a:t>
                      </a:r>
                      <a:endParaRPr lang="tr-TR" sz="1800" dirty="0"/>
                    </a:p>
                  </a:txBody>
                  <a:tcPr/>
                </a:tc>
              </a:tr>
              <a:tr h="910377">
                <a:tc>
                  <a:txBody>
                    <a:bodyPr/>
                    <a:lstStyle/>
                    <a:p>
                      <a:r>
                        <a:rPr lang="en-US" sz="1800" dirty="0" err="1" smtClean="0"/>
                        <a:t>facebook.com/TurkishForeignMinistry</a:t>
                      </a:r>
                      <a:endParaRPr lang="tr-TR" sz="1800" dirty="0"/>
                    </a:p>
                  </a:txBody>
                  <a:tcPr/>
                </a:tc>
                <a:tc>
                  <a:txBody>
                    <a:bodyPr/>
                    <a:lstStyle/>
                    <a:p>
                      <a:r>
                        <a:rPr lang="tr-TR" sz="1800" dirty="0" smtClean="0"/>
                        <a:t>İngilizce</a:t>
                      </a:r>
                      <a:endParaRPr lang="tr-TR" sz="1800" dirty="0"/>
                    </a:p>
                  </a:txBody>
                  <a:tcPr/>
                </a:tc>
                <a:tc>
                  <a:txBody>
                    <a:bodyPr/>
                    <a:lstStyle/>
                    <a:p>
                      <a:r>
                        <a:rPr lang="tr-TR" sz="1800" dirty="0" smtClean="0"/>
                        <a:t>3.191</a:t>
                      </a:r>
                      <a:endParaRPr lang="tr-TR" sz="1800" dirty="0"/>
                    </a:p>
                  </a:txBody>
                  <a:tcPr/>
                </a:tc>
                <a:tc>
                  <a:txBody>
                    <a:bodyPr/>
                    <a:lstStyle/>
                    <a:p>
                      <a:r>
                        <a:rPr lang="tr-TR" sz="1800" dirty="0" smtClean="0"/>
                        <a:t>2</a:t>
                      </a:r>
                      <a:endParaRPr lang="tr-TR" sz="1800" dirty="0"/>
                    </a:p>
                  </a:txBody>
                  <a:tcPr/>
                </a:tc>
              </a:tr>
              <a:tr h="628843">
                <a:tc>
                  <a:txBody>
                    <a:bodyPr/>
                    <a:lstStyle/>
                    <a:p>
                      <a:r>
                        <a:rPr lang="en-US" sz="1800" dirty="0" err="1" smtClean="0"/>
                        <a:t>youtube.com/user/TCDisisleri</a:t>
                      </a:r>
                      <a:endParaRPr lang="tr-TR" sz="1800" dirty="0"/>
                    </a:p>
                  </a:txBody>
                  <a:tcPr/>
                </a:tc>
                <a:tc>
                  <a:txBody>
                    <a:bodyPr/>
                    <a:lstStyle/>
                    <a:p>
                      <a:r>
                        <a:rPr lang="tr-TR" sz="1800" dirty="0" smtClean="0"/>
                        <a:t>Türkçe/İngilizce</a:t>
                      </a:r>
                      <a:endParaRPr lang="tr-TR" sz="1800" dirty="0"/>
                    </a:p>
                  </a:txBody>
                  <a:tcPr/>
                </a:tc>
                <a:tc>
                  <a:txBody>
                    <a:bodyPr/>
                    <a:lstStyle/>
                    <a:p>
                      <a:r>
                        <a:rPr lang="tr-TR" sz="1800" dirty="0" smtClean="0"/>
                        <a:t>1.510</a:t>
                      </a:r>
                      <a:endParaRPr lang="tr-TR" sz="1800" dirty="0"/>
                    </a:p>
                  </a:txBody>
                  <a:tcPr/>
                </a:tc>
                <a:tc>
                  <a:txBody>
                    <a:bodyPr/>
                    <a:lstStyle/>
                    <a:p>
                      <a:endParaRPr lang="tr-TR" sz="1800" dirty="0"/>
                    </a:p>
                  </a:txBody>
                  <a:tcPr/>
                </a:tc>
              </a:tr>
            </a:tbl>
          </a:graphicData>
        </a:graphic>
      </p:graphicFrame>
      <p:sp>
        <p:nvSpPr>
          <p:cNvPr id="5" name="Slide Number Placeholder 4"/>
          <p:cNvSpPr>
            <a:spLocks noGrp="1"/>
          </p:cNvSpPr>
          <p:nvPr>
            <p:ph type="sldNum" sz="quarter" idx="12"/>
          </p:nvPr>
        </p:nvSpPr>
        <p:spPr/>
        <p:txBody>
          <a:bodyPr/>
          <a:lstStyle/>
          <a:p>
            <a:fld id="{AA8CAA82-8930-E340-A653-F7E5920D2119}"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Twitter</a:t>
            </a:r>
            <a:endParaRPr lang="tr-TR" dirty="0"/>
          </a:p>
        </p:txBody>
      </p:sp>
      <p:pic>
        <p:nvPicPr>
          <p:cNvPr id="6" name="Content Placeholder 5" descr="Screen shot 2014-11-09 at 7.36.43 PM.png"/>
          <p:cNvPicPr>
            <a:picLocks noGrp="1" noChangeAspect="1"/>
          </p:cNvPicPr>
          <p:nvPr>
            <p:ph idx="1"/>
          </p:nvPr>
        </p:nvPicPr>
        <p:blipFill>
          <a:blip r:embed="rId2"/>
          <a:srcRect l="-17512" r="-17512"/>
          <a:stretch>
            <a:fillRect/>
          </a:stretch>
        </p:blipFill>
        <p:spPr/>
      </p:pic>
      <p:sp>
        <p:nvSpPr>
          <p:cNvPr id="4" name="Slide Number Placeholder 3"/>
          <p:cNvSpPr>
            <a:spLocks noGrp="1"/>
          </p:cNvSpPr>
          <p:nvPr>
            <p:ph type="sldNum" sz="quarter" idx="12"/>
          </p:nvPr>
        </p:nvSpPr>
        <p:spPr/>
        <p:txBody>
          <a:bodyPr/>
          <a:lstStyle/>
          <a:p>
            <a:fld id="{AA8CAA82-8930-E340-A653-F7E5920D2119}" type="slidenum">
              <a:rPr lang="tr-TR" smtClean="0"/>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1"/>
            <a:ext cx="8229600" cy="727559"/>
          </a:xfrm>
        </p:spPr>
        <p:txBody>
          <a:bodyPr/>
          <a:lstStyle/>
          <a:p>
            <a:endParaRPr lang="tr-TR" dirty="0"/>
          </a:p>
        </p:txBody>
      </p:sp>
      <p:pic>
        <p:nvPicPr>
          <p:cNvPr id="6" name="Content Placeholder 5" descr="Screen shot 2014-11-09 at 7.57.16 PM.png"/>
          <p:cNvPicPr>
            <a:picLocks noGrp="1" noChangeAspect="1"/>
          </p:cNvPicPr>
          <p:nvPr>
            <p:ph idx="1"/>
          </p:nvPr>
        </p:nvPicPr>
        <p:blipFill>
          <a:blip r:embed="rId2"/>
          <a:srcRect l="-38368" r="-38368"/>
          <a:stretch>
            <a:fillRect/>
          </a:stretch>
        </p:blipFill>
        <p:spPr>
          <a:xfrm>
            <a:off x="457200" y="1355727"/>
            <a:ext cx="8229600" cy="5218810"/>
          </a:xfrm>
        </p:spPr>
      </p:pic>
      <p:sp>
        <p:nvSpPr>
          <p:cNvPr id="4" name="Slide Number Placeholder 3"/>
          <p:cNvSpPr>
            <a:spLocks noGrp="1"/>
          </p:cNvSpPr>
          <p:nvPr>
            <p:ph type="sldNum" sz="quarter" idx="12"/>
          </p:nvPr>
        </p:nvSpPr>
        <p:spPr/>
        <p:txBody>
          <a:bodyPr/>
          <a:lstStyle/>
          <a:p>
            <a:fld id="{AA8CAA82-8930-E340-A653-F7E5920D2119}"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Facebook</a:t>
            </a:r>
            <a:endParaRPr lang="tr-TR" dirty="0"/>
          </a:p>
        </p:txBody>
      </p:sp>
      <p:pic>
        <p:nvPicPr>
          <p:cNvPr id="4" name="Content Placeholder 3" descr="Screen shot 2014-11-09 at 7.40.36 PM.png"/>
          <p:cNvPicPr>
            <a:picLocks noGrp="1" noChangeAspect="1"/>
          </p:cNvPicPr>
          <p:nvPr>
            <p:ph idx="1"/>
          </p:nvPr>
        </p:nvPicPr>
        <p:blipFill>
          <a:blip r:embed="rId2"/>
          <a:srcRect l="-19064" r="-19064"/>
          <a:stretch>
            <a:fillRect/>
          </a:stretch>
        </p:blipFill>
        <p:spPr/>
      </p:pic>
      <p:sp>
        <p:nvSpPr>
          <p:cNvPr id="5" name="Slide Number Placeholder 4"/>
          <p:cNvSpPr>
            <a:spLocks noGrp="1"/>
          </p:cNvSpPr>
          <p:nvPr>
            <p:ph type="sldNum" sz="quarter" idx="12"/>
          </p:nvPr>
        </p:nvSpPr>
        <p:spPr/>
        <p:txBody>
          <a:bodyPr/>
          <a:lstStyle/>
          <a:p>
            <a:fld id="{AA8CAA82-8930-E340-A653-F7E5920D2119}"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5" name="Content Placeholder 4" descr="Screen shot 2014-11-09 at 7.52.20 PM.png"/>
          <p:cNvPicPr>
            <a:picLocks noGrp="1" noChangeAspect="1"/>
          </p:cNvPicPr>
          <p:nvPr>
            <p:ph idx="1"/>
          </p:nvPr>
        </p:nvPicPr>
        <p:blipFill>
          <a:blip r:embed="rId2"/>
          <a:srcRect l="-14569" r="-14569"/>
          <a:stretch>
            <a:fillRect/>
          </a:stretch>
        </p:blipFill>
        <p:spPr/>
      </p:pic>
      <p:sp>
        <p:nvSpPr>
          <p:cNvPr id="4" name="Slide Number Placeholder 3"/>
          <p:cNvSpPr>
            <a:spLocks noGrp="1"/>
          </p:cNvSpPr>
          <p:nvPr>
            <p:ph type="sldNum" sz="quarter" idx="12"/>
          </p:nvPr>
        </p:nvSpPr>
        <p:spPr/>
        <p:txBody>
          <a:bodyPr/>
          <a:lstStyle/>
          <a:p>
            <a:fld id="{AA8CAA82-8930-E340-A653-F7E5920D2119}" type="slidenum">
              <a:rPr lang="tr-TR" smtClean="0"/>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Kamu diplomasisi nedir?</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Kamu diplomasisi, kendi ulusunun düşüncelerini ve ideallerini, kendi kurumlarını ve kültürünü aynı zamanda ulusal hedeflerini ve güncel politikalarını yabancı halklara anlatma amacı taşıyan hükümetin iletişim sürecidir. (Tuch, 1990: 92) </a:t>
            </a:r>
          </a:p>
          <a:p>
            <a:r>
              <a:rPr lang="tr-TR" dirty="0" smtClean="0"/>
              <a:t>Ulusal amaç ve dış politikayla ilgili destek sağlamak için bilgilendirme, etkileme ve ilgi çekmeye yönelik faaliyetleri içerir. Günümüzde kitle iletişim araçlarındaki gelişmeler kamu diplomasisinin giderek daha çok sıradan halka yönelik hale getirmiştir. </a:t>
            </a:r>
          </a:p>
        </p:txBody>
      </p:sp>
      <p:sp>
        <p:nvSpPr>
          <p:cNvPr id="4" name="Slide Number Placeholder 3"/>
          <p:cNvSpPr>
            <a:spLocks noGrp="1"/>
          </p:cNvSpPr>
          <p:nvPr>
            <p:ph type="sldNum" sz="quarter" idx="12"/>
          </p:nvPr>
        </p:nvSpPr>
        <p:spPr/>
        <p:txBody>
          <a:bodyPr/>
          <a:lstStyle/>
          <a:p>
            <a:fld id="{AA8CAA82-8930-E340-A653-F7E5920D2119}"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YouTube</a:t>
            </a:r>
            <a:endParaRPr lang="tr-TR" dirty="0"/>
          </a:p>
        </p:txBody>
      </p:sp>
      <p:pic>
        <p:nvPicPr>
          <p:cNvPr id="4" name="Content Placeholder 3" descr="Screen shot 2014-11-09 at 7.42.18 PM.png"/>
          <p:cNvPicPr>
            <a:picLocks noGrp="1" noChangeAspect="1"/>
          </p:cNvPicPr>
          <p:nvPr>
            <p:ph idx="1"/>
          </p:nvPr>
        </p:nvPicPr>
        <p:blipFill>
          <a:blip r:embed="rId2"/>
          <a:srcRect l="-3276" r="-3276"/>
          <a:stretch>
            <a:fillRect/>
          </a:stretch>
        </p:blipFill>
        <p:spPr/>
      </p:pic>
      <p:sp>
        <p:nvSpPr>
          <p:cNvPr id="5" name="Slide Number Placeholder 4"/>
          <p:cNvSpPr>
            <a:spLocks noGrp="1"/>
          </p:cNvSpPr>
          <p:nvPr>
            <p:ph type="sldNum" sz="quarter" idx="12"/>
          </p:nvPr>
        </p:nvSpPr>
        <p:spPr/>
        <p:txBody>
          <a:bodyPr/>
          <a:lstStyle/>
          <a:p>
            <a:fld id="{AA8CAA82-8930-E340-A653-F7E5920D2119}"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Screen shot 2014-11-09 at 8.08.19 PM.png"/>
          <p:cNvPicPr>
            <a:picLocks noGrp="1" noChangeAspect="1"/>
          </p:cNvPicPr>
          <p:nvPr>
            <p:ph idx="1"/>
          </p:nvPr>
        </p:nvPicPr>
        <p:blipFill>
          <a:blip r:embed="rId2"/>
          <a:srcRect l="-1598" r="-1598"/>
          <a:stretch>
            <a:fillRect/>
          </a:stretch>
        </p:blipFill>
        <p:spPr/>
      </p:pic>
      <p:sp>
        <p:nvSpPr>
          <p:cNvPr id="5" name="Slide Number Placeholder 4"/>
          <p:cNvSpPr>
            <a:spLocks noGrp="1"/>
          </p:cNvSpPr>
          <p:nvPr>
            <p:ph type="sldNum" sz="quarter" idx="12"/>
          </p:nvPr>
        </p:nvSpPr>
        <p:spPr/>
        <p:txBody>
          <a:bodyPr/>
          <a:lstStyle/>
          <a:p>
            <a:fld id="{AA8CAA82-8930-E340-A653-F7E5920D2119}"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SM uygulamalarının diyalojik yapısı</a:t>
            </a:r>
            <a:endParaRPr lang="tr-TR" dirty="0"/>
          </a:p>
        </p:txBody>
      </p:sp>
      <p:graphicFrame>
        <p:nvGraphicFramePr>
          <p:cNvPr id="5" name="Content Placeholder 4"/>
          <p:cNvGraphicFramePr>
            <a:graphicFrameLocks noGrp="1"/>
          </p:cNvGraphicFramePr>
          <p:nvPr>
            <p:ph idx="1"/>
          </p:nvPr>
        </p:nvGraphicFramePr>
        <p:xfrm>
          <a:off x="457200" y="2249488"/>
          <a:ext cx="8229600" cy="4446353"/>
        </p:xfrm>
        <a:graphic>
          <a:graphicData uri="http://schemas.openxmlformats.org/drawingml/2006/table">
            <a:tbl>
              <a:tblPr firstRow="1" bandRow="1">
                <a:tableStyleId>{5C22544A-7EE6-4342-B048-85BDC9FD1C3A}</a:tableStyleId>
              </a:tblPr>
              <a:tblGrid>
                <a:gridCol w="2743200"/>
                <a:gridCol w="2743200"/>
                <a:gridCol w="2743200"/>
              </a:tblGrid>
              <a:tr h="409906">
                <a:tc>
                  <a:txBody>
                    <a:bodyPr/>
                    <a:lstStyle/>
                    <a:p>
                      <a:r>
                        <a:rPr lang="tr-TR" sz="1800" dirty="0" smtClean="0"/>
                        <a:t>Diyalojik ilkeler</a:t>
                      </a:r>
                      <a:endParaRPr lang="tr-TR" sz="1800" dirty="0"/>
                    </a:p>
                  </a:txBody>
                  <a:tcPr/>
                </a:tc>
                <a:tc>
                  <a:txBody>
                    <a:bodyPr/>
                    <a:lstStyle/>
                    <a:p>
                      <a:r>
                        <a:rPr lang="tr-TR" sz="1800" dirty="0" smtClean="0"/>
                        <a:t>Sitedeki</a:t>
                      </a:r>
                      <a:r>
                        <a:rPr lang="tr-TR" sz="1800" baseline="0" dirty="0" smtClean="0"/>
                        <a:t> araçlar</a:t>
                      </a:r>
                      <a:endParaRPr lang="tr-TR" sz="1800" dirty="0"/>
                    </a:p>
                  </a:txBody>
                  <a:tcPr/>
                </a:tc>
                <a:tc>
                  <a:txBody>
                    <a:bodyPr/>
                    <a:lstStyle/>
                    <a:p>
                      <a:r>
                        <a:rPr lang="tr-TR" sz="1800" dirty="0" smtClean="0"/>
                        <a:t>Yorum</a:t>
                      </a:r>
                      <a:endParaRPr lang="tr-TR" sz="1800" dirty="0"/>
                    </a:p>
                  </a:txBody>
                  <a:tcPr/>
                </a:tc>
              </a:tr>
              <a:tr h="585580">
                <a:tc>
                  <a:txBody>
                    <a:bodyPr/>
                    <a:lstStyle/>
                    <a:p>
                      <a:r>
                        <a:rPr lang="tr-TR" sz="1800" dirty="0" smtClean="0"/>
                        <a:t>Diyalojik döngü</a:t>
                      </a:r>
                      <a:endParaRPr lang="tr-TR" sz="1800" dirty="0"/>
                    </a:p>
                  </a:txBody>
                  <a:tcPr/>
                </a:tc>
                <a:tc>
                  <a:txBody>
                    <a:bodyPr/>
                    <a:lstStyle/>
                    <a:p>
                      <a:r>
                        <a:rPr lang="tr-TR" sz="1800" dirty="0" smtClean="0"/>
                        <a:t>Yorum, paylaşma ve beğenme var</a:t>
                      </a:r>
                      <a:endParaRPr lang="tr-TR" sz="1800" dirty="0"/>
                    </a:p>
                  </a:txBody>
                  <a:tcPr/>
                </a:tc>
                <a:tc>
                  <a:txBody>
                    <a:bodyPr/>
                    <a:lstStyle/>
                    <a:p>
                      <a:r>
                        <a:rPr lang="tr-TR" sz="1800" dirty="0" smtClean="0"/>
                        <a:t>Döngü var</a:t>
                      </a:r>
                      <a:endParaRPr lang="tr-TR" sz="1800" dirty="0"/>
                    </a:p>
                  </a:txBody>
                  <a:tcPr/>
                </a:tc>
              </a:tr>
              <a:tr h="761255">
                <a:tc>
                  <a:txBody>
                    <a:bodyPr/>
                    <a:lstStyle/>
                    <a:p>
                      <a:r>
                        <a:rPr lang="tr-TR" sz="1800" dirty="0" smtClean="0"/>
                        <a:t>Enformasyonun kullanışlılığı</a:t>
                      </a:r>
                      <a:endParaRPr lang="tr-TR" sz="1800" dirty="0"/>
                    </a:p>
                  </a:txBody>
                  <a:tcPr/>
                </a:tc>
                <a:tc>
                  <a:txBody>
                    <a:bodyPr/>
                    <a:lstStyle/>
                    <a:p>
                      <a:r>
                        <a:rPr lang="tr-TR" sz="1800" dirty="0" smtClean="0"/>
                        <a:t>Paylaşılan bilgiler duyuru</a:t>
                      </a:r>
                      <a:r>
                        <a:rPr lang="tr-TR" sz="1800" baseline="0" dirty="0" smtClean="0"/>
                        <a:t> niteliğinde</a:t>
                      </a:r>
                      <a:endParaRPr lang="tr-TR" sz="1800" dirty="0"/>
                    </a:p>
                  </a:txBody>
                  <a:tcPr/>
                </a:tc>
                <a:tc>
                  <a:txBody>
                    <a:bodyPr/>
                    <a:lstStyle/>
                    <a:p>
                      <a:r>
                        <a:rPr lang="tr-TR" sz="1800" dirty="0" smtClean="0"/>
                        <a:t>Enformasyon kullanışlı</a:t>
                      </a:r>
                      <a:endParaRPr lang="tr-TR" sz="1800" dirty="0"/>
                    </a:p>
                  </a:txBody>
                  <a:tcPr/>
                </a:tc>
              </a:tr>
              <a:tr h="761255">
                <a:tc>
                  <a:txBody>
                    <a:bodyPr/>
                    <a:lstStyle/>
                    <a:p>
                      <a:r>
                        <a:rPr lang="tr-TR" sz="1800" dirty="0" smtClean="0"/>
                        <a:t>Yeniden ziyareti sağlama</a:t>
                      </a:r>
                      <a:endParaRPr lang="tr-TR" sz="1800" dirty="0"/>
                    </a:p>
                  </a:txBody>
                  <a:tcPr/>
                </a:tc>
                <a:tc>
                  <a:txBody>
                    <a:bodyPr/>
                    <a:lstStyle/>
                    <a:p>
                      <a:r>
                        <a:rPr lang="tr-TR" sz="1800" dirty="0" smtClean="0"/>
                        <a:t>Araçlar</a:t>
                      </a:r>
                      <a:r>
                        <a:rPr lang="tr-TR" sz="1800" baseline="0" dirty="0" smtClean="0"/>
                        <a:t> üyelere bilgi akışını sağlıyor</a:t>
                      </a:r>
                      <a:endParaRPr lang="tr-TR" sz="1800" dirty="0"/>
                    </a:p>
                  </a:txBody>
                  <a:tcPr/>
                </a:tc>
                <a:tc>
                  <a:txBody>
                    <a:bodyPr/>
                    <a:lstStyle/>
                    <a:p>
                      <a:r>
                        <a:rPr lang="tr-TR" sz="1800" dirty="0" smtClean="0"/>
                        <a:t>Yeniden ziyaret anlamlı</a:t>
                      </a:r>
                      <a:endParaRPr lang="tr-TR" sz="1800" dirty="0"/>
                    </a:p>
                  </a:txBody>
                  <a:tcPr/>
                </a:tc>
              </a:tr>
              <a:tr h="409906">
                <a:tc>
                  <a:txBody>
                    <a:bodyPr/>
                    <a:lstStyle/>
                    <a:p>
                      <a:r>
                        <a:rPr lang="tr-TR" sz="1800" dirty="0" smtClean="0"/>
                        <a:t>Arayüzün kolaylığı</a:t>
                      </a:r>
                      <a:endParaRPr lang="tr-TR"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smtClean="0"/>
                        <a:t>Kullanım</a:t>
                      </a:r>
                      <a:r>
                        <a:rPr lang="tr-TR" sz="1800" baseline="0" dirty="0" smtClean="0"/>
                        <a:t> kolay</a:t>
                      </a:r>
                      <a:endParaRPr lang="tr-TR" sz="1800" dirty="0" smtClean="0"/>
                    </a:p>
                  </a:txBody>
                  <a:tcPr/>
                </a:tc>
                <a:tc>
                  <a:txBody>
                    <a:bodyPr/>
                    <a:lstStyle/>
                    <a:p>
                      <a:r>
                        <a:rPr lang="tr-TR" sz="1800" dirty="0" smtClean="0"/>
                        <a:t>Kullanışlı, kolay</a:t>
                      </a:r>
                      <a:endParaRPr lang="tr-TR" sz="1800" dirty="0"/>
                    </a:p>
                  </a:txBody>
                  <a:tcPr/>
                </a:tc>
              </a:tr>
              <a:tr h="1463951">
                <a:tc>
                  <a:txBody>
                    <a:bodyPr/>
                    <a:lstStyle/>
                    <a:p>
                      <a:r>
                        <a:rPr lang="tr-TR" sz="1800" dirty="0" smtClean="0"/>
                        <a:t>Ziyaretçileri koruma</a:t>
                      </a:r>
                      <a:endParaRPr lang="tr-TR" sz="1800" dirty="0"/>
                    </a:p>
                  </a:txBody>
                  <a:tcPr/>
                </a:tc>
                <a:tc>
                  <a:txBody>
                    <a:bodyPr/>
                    <a:lstStyle/>
                    <a:p>
                      <a:r>
                        <a:rPr lang="tr-TR" sz="1800" dirty="0" smtClean="0"/>
                        <a:t>Takipçi, hayran ve kayıtlı olanların sayısı sürekli bir artış eğilimi gösteriyor.</a:t>
                      </a:r>
                      <a:endParaRPr lang="tr-TR" sz="1800" dirty="0"/>
                    </a:p>
                  </a:txBody>
                  <a:tcPr/>
                </a:tc>
                <a:tc>
                  <a:txBody>
                    <a:bodyPr/>
                    <a:lstStyle/>
                    <a:p>
                      <a:r>
                        <a:rPr lang="tr-TR" sz="1800" dirty="0" smtClean="0"/>
                        <a:t>Ziyaretçiler korunuyor</a:t>
                      </a:r>
                      <a:endParaRPr lang="tr-TR" sz="1800" dirty="0"/>
                    </a:p>
                  </a:txBody>
                  <a:tcPr/>
                </a:tc>
              </a:tr>
            </a:tbl>
          </a:graphicData>
        </a:graphic>
      </p:graphicFrame>
      <p:sp>
        <p:nvSpPr>
          <p:cNvPr id="4" name="Slide Number Placeholder 3"/>
          <p:cNvSpPr>
            <a:spLocks noGrp="1"/>
          </p:cNvSpPr>
          <p:nvPr>
            <p:ph type="sldNum" sz="quarter" idx="12"/>
          </p:nvPr>
        </p:nvSpPr>
        <p:spPr/>
        <p:txBody>
          <a:bodyPr/>
          <a:lstStyle/>
          <a:p>
            <a:fld id="{AA8CAA82-8930-E340-A653-F7E5920D2119}"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216"/>
            <a:ext cx="8229600" cy="806571"/>
          </a:xfrm>
        </p:spPr>
        <p:txBody>
          <a:bodyPr/>
          <a:lstStyle/>
          <a:p>
            <a:r>
              <a:rPr lang="tr-TR" dirty="0" smtClean="0"/>
              <a:t>Diyalog var mı?</a:t>
            </a:r>
            <a:endParaRPr lang="tr-TR" dirty="0"/>
          </a:p>
        </p:txBody>
      </p:sp>
      <p:graphicFrame>
        <p:nvGraphicFramePr>
          <p:cNvPr id="4" name="Content Placeholder 3"/>
          <p:cNvGraphicFramePr>
            <a:graphicFrameLocks noGrp="1"/>
          </p:cNvGraphicFramePr>
          <p:nvPr>
            <p:ph idx="1"/>
          </p:nvPr>
        </p:nvGraphicFramePr>
        <p:xfrm>
          <a:off x="457200" y="1956365"/>
          <a:ext cx="8229600" cy="4771555"/>
        </p:xfrm>
        <a:graphic>
          <a:graphicData uri="http://schemas.openxmlformats.org/drawingml/2006/table">
            <a:tbl>
              <a:tblPr firstRow="1" bandRow="1">
                <a:tableStyleId>{5C22544A-7EE6-4342-B048-85BDC9FD1C3A}</a:tableStyleId>
              </a:tblPr>
              <a:tblGrid>
                <a:gridCol w="2743200"/>
                <a:gridCol w="2743200"/>
                <a:gridCol w="2743200"/>
              </a:tblGrid>
              <a:tr h="464779">
                <a:tc>
                  <a:txBody>
                    <a:bodyPr/>
                    <a:lstStyle/>
                    <a:p>
                      <a:r>
                        <a:rPr lang="tr-TR" sz="1800" dirty="0" smtClean="0"/>
                        <a:t>Diyalojik</a:t>
                      </a:r>
                      <a:r>
                        <a:rPr lang="tr-TR" sz="1800" baseline="0" dirty="0" smtClean="0"/>
                        <a:t> iletişim</a:t>
                      </a:r>
                      <a:endParaRPr lang="tr-TR" sz="1800" dirty="0"/>
                    </a:p>
                  </a:txBody>
                  <a:tcPr/>
                </a:tc>
                <a:tc>
                  <a:txBody>
                    <a:bodyPr/>
                    <a:lstStyle/>
                    <a:p>
                      <a:r>
                        <a:rPr lang="tr-TR" sz="1800" dirty="0" smtClean="0"/>
                        <a:t>Koşullar</a:t>
                      </a:r>
                      <a:endParaRPr lang="tr-TR" sz="1800" dirty="0"/>
                    </a:p>
                  </a:txBody>
                  <a:tcPr/>
                </a:tc>
                <a:tc>
                  <a:txBody>
                    <a:bodyPr/>
                    <a:lstStyle/>
                    <a:p>
                      <a:r>
                        <a:rPr lang="tr-TR" sz="1800" dirty="0" smtClean="0"/>
                        <a:t>Sosyal</a:t>
                      </a:r>
                      <a:r>
                        <a:rPr lang="tr-TR" sz="1800" baseline="0" dirty="0" smtClean="0"/>
                        <a:t> medyadaki</a:t>
                      </a:r>
                      <a:r>
                        <a:rPr lang="tr-TR" sz="1800" dirty="0" smtClean="0"/>
                        <a:t> durum</a:t>
                      </a:r>
                      <a:endParaRPr lang="tr-TR" sz="1800" dirty="0"/>
                    </a:p>
                  </a:txBody>
                  <a:tcPr/>
                </a:tc>
              </a:tr>
              <a:tr h="604213">
                <a:tc>
                  <a:txBody>
                    <a:bodyPr/>
                    <a:lstStyle/>
                    <a:p>
                      <a:r>
                        <a:rPr lang="tr-TR" sz="1800" dirty="0" smtClean="0"/>
                        <a:t>Risk</a:t>
                      </a:r>
                      <a:endParaRPr lang="tr-TR"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smtClean="0"/>
                        <a:t>Beklenmedik sonuçlar ortaya çıkarabilir. </a:t>
                      </a:r>
                      <a:endParaRPr lang="en-US" sz="1800" dirty="0" smtClean="0"/>
                    </a:p>
                  </a:txBody>
                  <a:tcPr/>
                </a:tc>
                <a:tc>
                  <a:txBody>
                    <a:bodyPr/>
                    <a:lstStyle/>
                    <a:p>
                      <a:r>
                        <a:rPr lang="tr-TR" sz="1800" dirty="0" smtClean="0"/>
                        <a:t>Yapılan paylaşımlara eleştiriler var</a:t>
                      </a:r>
                      <a:endParaRPr lang="tr-TR" sz="1800" dirty="0"/>
                    </a:p>
                  </a:txBody>
                  <a:tcPr/>
                </a:tc>
              </a:tr>
              <a:tr h="883081">
                <a:tc>
                  <a:txBody>
                    <a:bodyPr/>
                    <a:lstStyle/>
                    <a:p>
                      <a:r>
                        <a:rPr lang="tr-TR" sz="1800" dirty="0" smtClean="0"/>
                        <a:t>Yakınlık</a:t>
                      </a:r>
                      <a:endParaRPr lang="tr-TR" sz="1800" dirty="0"/>
                    </a:p>
                  </a:txBody>
                  <a:tcPr/>
                </a:tc>
                <a:tc>
                  <a:txBody>
                    <a:bodyPr/>
                    <a:lstStyle/>
                    <a:p>
                      <a:r>
                        <a:rPr lang="tr-TR" sz="1800" dirty="0" smtClean="0"/>
                        <a:t>Katılımcıların ulaşılabilir ve eş zamanlı bulunması</a:t>
                      </a:r>
                      <a:endParaRPr lang="tr-TR" sz="1800" dirty="0"/>
                    </a:p>
                  </a:txBody>
                  <a:tcPr/>
                </a:tc>
                <a:tc>
                  <a:txBody>
                    <a:bodyPr/>
                    <a:lstStyle/>
                    <a:p>
                      <a:r>
                        <a:rPr lang="tr-TR" sz="1800" dirty="0" smtClean="0"/>
                        <a:t>SM</a:t>
                      </a:r>
                      <a:r>
                        <a:rPr lang="tr-TR" sz="1800" baseline="0" dirty="0" smtClean="0"/>
                        <a:t> içinde y</a:t>
                      </a:r>
                      <a:r>
                        <a:rPr lang="tr-TR" sz="1800" dirty="0" smtClean="0"/>
                        <a:t>apılan yorumlara Bakanlık yanıt vermiyor</a:t>
                      </a:r>
                      <a:endParaRPr lang="tr-TR" sz="1800" dirty="0"/>
                    </a:p>
                  </a:txBody>
                  <a:tcPr/>
                </a:tc>
              </a:tr>
              <a:tr h="1022515">
                <a:tc>
                  <a:txBody>
                    <a:bodyPr/>
                    <a:lstStyle/>
                    <a:p>
                      <a:r>
                        <a:rPr lang="tr-TR" sz="1800" dirty="0" smtClean="0"/>
                        <a:t>Empati</a:t>
                      </a:r>
                      <a:endParaRPr lang="tr-TR" sz="1800" dirty="0"/>
                    </a:p>
                  </a:txBody>
                  <a:tcPr/>
                </a:tc>
                <a:tc>
                  <a:txBody>
                    <a:bodyPr/>
                    <a:lstStyle/>
                    <a:p>
                      <a:r>
                        <a:rPr lang="tr-TR" sz="1800" dirty="0" smtClean="0"/>
                        <a:t>Farklı düşüncelerin ifade edilmesine yönelik bir önkabulü içermektedir </a:t>
                      </a:r>
                      <a:endParaRPr lang="tr-TR" sz="1800" dirty="0"/>
                    </a:p>
                  </a:txBody>
                  <a:tcPr/>
                </a:tc>
                <a:tc>
                  <a:txBody>
                    <a:bodyPr/>
                    <a:lstStyle/>
                    <a:p>
                      <a:r>
                        <a:rPr lang="tr-TR" sz="1800" dirty="0" smtClean="0"/>
                        <a:t>Farklı düşünceler ifade ediliyor</a:t>
                      </a:r>
                      <a:endParaRPr lang="tr-TR" sz="1800" dirty="0"/>
                    </a:p>
                  </a:txBody>
                  <a:tcPr/>
                </a:tc>
              </a:tr>
              <a:tr h="883081">
                <a:tc>
                  <a:txBody>
                    <a:bodyPr/>
                    <a:lstStyle/>
                    <a:p>
                      <a:r>
                        <a:rPr lang="tr-TR" sz="1800" dirty="0" smtClean="0"/>
                        <a:t>Ortaklık</a:t>
                      </a:r>
                      <a:endParaRPr lang="tr-TR" sz="1800" dirty="0"/>
                    </a:p>
                  </a:txBody>
                  <a:tcPr/>
                </a:tc>
                <a:tc>
                  <a:txBody>
                    <a:bodyPr/>
                    <a:lstStyle/>
                    <a:p>
                      <a:r>
                        <a:rPr lang="tr-TR" sz="1800" dirty="0" smtClean="0"/>
                        <a:t>Ortaklık, işbirliği ve eşitlik ruhu ile gerçekleşmektedir. </a:t>
                      </a:r>
                      <a:endParaRPr lang="tr-TR" sz="1800" dirty="0"/>
                    </a:p>
                  </a:txBody>
                  <a:tcPr/>
                </a:tc>
                <a:tc>
                  <a:txBody>
                    <a:bodyPr/>
                    <a:lstStyle/>
                    <a:p>
                      <a:r>
                        <a:rPr lang="tr-TR" sz="1800" dirty="0" smtClean="0"/>
                        <a:t>İşbirliği kurulmuyor. Blog uygulaması yok.</a:t>
                      </a:r>
                      <a:endParaRPr lang="tr-TR" sz="1800" dirty="0"/>
                    </a:p>
                  </a:txBody>
                  <a:tcPr/>
                </a:tc>
              </a:tr>
              <a:tr h="604213">
                <a:tc>
                  <a:txBody>
                    <a:bodyPr/>
                    <a:lstStyle/>
                    <a:p>
                      <a:r>
                        <a:rPr lang="tr-TR" sz="1800" dirty="0" smtClean="0"/>
                        <a:t>Doğruluk</a:t>
                      </a:r>
                      <a:endParaRPr lang="tr-TR" sz="1800" dirty="0"/>
                    </a:p>
                  </a:txBody>
                  <a:tcPr/>
                </a:tc>
                <a:tc>
                  <a:txBody>
                    <a:bodyPr/>
                    <a:lstStyle/>
                    <a:p>
                      <a:r>
                        <a:rPr lang="tr-TR" sz="1800" dirty="0" smtClean="0"/>
                        <a:t>Örgüt ve kamuların birbirine açık olması </a:t>
                      </a:r>
                      <a:endParaRPr lang="tr-TR" sz="1800" dirty="0"/>
                    </a:p>
                  </a:txBody>
                  <a:tcPr/>
                </a:tc>
                <a:tc>
                  <a:txBody>
                    <a:bodyPr/>
                    <a:lstStyle/>
                    <a:p>
                      <a:r>
                        <a:rPr lang="tr-TR" sz="1800" dirty="0" smtClean="0"/>
                        <a:t>Açıklık</a:t>
                      </a:r>
                      <a:r>
                        <a:rPr lang="tr-TR" sz="1800" baseline="0" dirty="0" smtClean="0"/>
                        <a:t> var.</a:t>
                      </a:r>
                      <a:endParaRPr lang="tr-TR" sz="1800" dirty="0"/>
                    </a:p>
                  </a:txBody>
                  <a:tcPr/>
                </a:tc>
              </a:tr>
            </a:tbl>
          </a:graphicData>
        </a:graphic>
      </p:graphicFrame>
      <p:sp>
        <p:nvSpPr>
          <p:cNvPr id="5" name="Slide Number Placeholder 4"/>
          <p:cNvSpPr>
            <a:spLocks noGrp="1"/>
          </p:cNvSpPr>
          <p:nvPr>
            <p:ph type="sldNum" sz="quarter" idx="12"/>
          </p:nvPr>
        </p:nvSpPr>
        <p:spPr/>
        <p:txBody>
          <a:bodyPr/>
          <a:lstStyle/>
          <a:p>
            <a:fld id="{AA8CAA82-8930-E340-A653-F7E5920D2119}"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Sonuç</a:t>
            </a:r>
            <a:endParaRPr lang="tr-TR" dirty="0"/>
          </a:p>
        </p:txBody>
      </p:sp>
      <p:sp>
        <p:nvSpPr>
          <p:cNvPr id="3" name="Content Placeholder 2"/>
          <p:cNvSpPr>
            <a:spLocks noGrp="1"/>
          </p:cNvSpPr>
          <p:nvPr>
            <p:ph idx="1"/>
          </p:nvPr>
        </p:nvSpPr>
        <p:spPr/>
        <p:txBody>
          <a:bodyPr>
            <a:normAutofit fontScale="77500" lnSpcReduction="20000"/>
          </a:bodyPr>
          <a:lstStyle/>
          <a:p>
            <a:r>
              <a:rPr lang="tr-TR" dirty="0" smtClean="0"/>
              <a:t>Diyalog, ötekini dışlamayan konuşma anlamı taşır.</a:t>
            </a:r>
          </a:p>
          <a:p>
            <a:r>
              <a:rPr lang="tr-TR" dirty="0" smtClean="0"/>
              <a:t>Aracın teknik alt yapısının bulunması diyaloğun kurulacağı anlamını taşımıyor. </a:t>
            </a:r>
          </a:p>
          <a:p>
            <a:r>
              <a:rPr lang="tr-TR" dirty="0" smtClean="0"/>
              <a:t>Sitenin genel uygulamaları geribildirimi mümkün kılmakla birlikte diyalog oluşturmuyor. Bir blog uygulaması olmaması önemli bir eksiklik.</a:t>
            </a:r>
          </a:p>
          <a:p>
            <a:r>
              <a:rPr lang="tr-TR" dirty="0" smtClean="0"/>
              <a:t>Site sosyal medya araçları sitedeki duyuruların tekrarı niteliğinde. Karşılıklı konuşulup bir ortaklık sağlamaya yönelik değil. Sosyal medyanın insani nitelik sağlama unsuru kullanılmıyor.</a:t>
            </a:r>
          </a:p>
          <a:p>
            <a:r>
              <a:rPr lang="tr-TR" dirty="0" smtClean="0"/>
              <a:t>Sosyal medya araçlarında diyalog ancak ötekiler arasında gerçekleştiriliyor. Yapılan yorumlara bakanlığın görüşü ifade edilmiyor.</a:t>
            </a:r>
          </a:p>
          <a:p>
            <a:r>
              <a:rPr lang="tr-TR" dirty="0" smtClean="0"/>
              <a:t>Kamu diplomasi açısından tanıma ve bilgilendirme aşamaları yerine getirilirken diyalog kurma gerçekleşmiyor.</a:t>
            </a:r>
            <a:endParaRPr lang="tr-TR" dirty="0"/>
          </a:p>
        </p:txBody>
      </p:sp>
      <p:sp>
        <p:nvSpPr>
          <p:cNvPr id="4" name="Slide Number Placeholder 3"/>
          <p:cNvSpPr>
            <a:spLocks noGrp="1"/>
          </p:cNvSpPr>
          <p:nvPr>
            <p:ph type="sldNum" sz="quarter" idx="12"/>
          </p:nvPr>
        </p:nvSpPr>
        <p:spPr/>
        <p:txBody>
          <a:bodyPr/>
          <a:lstStyle/>
          <a:p>
            <a:fld id="{AA8CAA82-8930-E340-A653-F7E5920D2119}" type="slidenum">
              <a:rPr lang="tr-TR" smtClean="0"/>
              <a:pPr/>
              <a:t>24</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Kimler kamu diplomasisi yapar</a:t>
            </a:r>
            <a:endParaRPr lang="tr-TR" dirty="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A8CAA82-8930-E340-A653-F7E5920D2119}" type="slidenum">
              <a:rPr lang="tr-TR" smtClean="0"/>
              <a:pPr/>
              <a:t>3</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43414" y="806571"/>
          <a:ext cx="7092215" cy="535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A8CAA82-8930-E340-A653-F7E5920D2119}" type="slidenum">
              <a:rPr lang="tr-TR" smtClean="0"/>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Dışişleri Bakanlığı</a:t>
            </a:r>
            <a:endParaRPr lang="tr-TR" dirty="0"/>
          </a:p>
        </p:txBody>
      </p:sp>
      <p:sp>
        <p:nvSpPr>
          <p:cNvPr id="4" name="Content Placeholder 3"/>
          <p:cNvSpPr>
            <a:spLocks noGrp="1"/>
          </p:cNvSpPr>
          <p:nvPr>
            <p:ph idx="1"/>
          </p:nvPr>
        </p:nvSpPr>
        <p:spPr/>
        <p:txBody>
          <a:bodyPr/>
          <a:lstStyle/>
          <a:p>
            <a:r>
              <a:rPr lang="tr-TR" dirty="0" smtClean="0"/>
              <a:t>Kamu diplomasisinin siyasal bilgilendirme faaliyetlerini üstlenir.</a:t>
            </a:r>
          </a:p>
          <a:p>
            <a:r>
              <a:rPr lang="tr-TR" dirty="0" smtClean="0"/>
              <a:t>Misyonlar aracılığıyla kültürel diplomasiye katkıda bulunur.</a:t>
            </a:r>
          </a:p>
          <a:p>
            <a:endParaRPr lang="tr-TR" dirty="0" smtClean="0"/>
          </a:p>
          <a:p>
            <a:endParaRPr lang="tr-TR" dirty="0"/>
          </a:p>
        </p:txBody>
      </p:sp>
      <p:sp>
        <p:nvSpPr>
          <p:cNvPr id="2" name="Slide Number Placeholder 1"/>
          <p:cNvSpPr>
            <a:spLocks noGrp="1"/>
          </p:cNvSpPr>
          <p:nvPr>
            <p:ph type="sldNum" sz="quarter" idx="12"/>
          </p:nvPr>
        </p:nvSpPr>
        <p:spPr/>
        <p:txBody>
          <a:bodyPr/>
          <a:lstStyle/>
          <a:p>
            <a:fld id="{AA8CAA82-8930-E340-A653-F7E5920D2119}" type="slidenum">
              <a:rPr lang="tr-TR" smtClean="0"/>
              <a:pPr/>
              <a:t>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Kamu diplomasisi süreci</a:t>
            </a:r>
            <a:endParaRPr lang="tr-TR" dirty="0"/>
          </a:p>
        </p:txBody>
      </p:sp>
      <p:graphicFrame>
        <p:nvGraphicFramePr>
          <p:cNvPr id="5" name="Content Placeholder 4"/>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A8CAA82-8930-E340-A653-F7E5920D2119}" type="slidenum">
              <a:rPr lang="tr-TR" smtClean="0"/>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Diyalog</a:t>
            </a:r>
            <a:endParaRPr lang="tr-TR" dirty="0"/>
          </a:p>
        </p:txBody>
      </p:sp>
      <p:sp>
        <p:nvSpPr>
          <p:cNvPr id="3" name="Content Placeholder 2"/>
          <p:cNvSpPr>
            <a:spLocks noGrp="1"/>
          </p:cNvSpPr>
          <p:nvPr>
            <p:ph idx="1"/>
          </p:nvPr>
        </p:nvSpPr>
        <p:spPr/>
        <p:txBody>
          <a:bodyPr/>
          <a:lstStyle/>
          <a:p>
            <a:r>
              <a:rPr lang="tr-TR" dirty="0" smtClean="0"/>
              <a:t>“karşılıklı konuşma, anlaşma, uyum sağlama veya bu yolda çalışma” (tdkterim.gov.tr 2013). </a:t>
            </a:r>
          </a:p>
          <a:p>
            <a:r>
              <a:rPr lang="tr-TR" dirty="0" smtClean="0"/>
              <a:t>“karşılıklı saygı ve güvene dayalı bir kişilerarası iletişim yöntemi” (Heath 2005: 250-251). </a:t>
            </a:r>
          </a:p>
          <a:p>
            <a:r>
              <a:rPr lang="tr-TR" dirty="0" smtClean="0"/>
              <a:t>Web 2.0 teknolojisinin sunduğu araçlar internet üzerinden diyalog kurma imkanı sağlıyor.</a:t>
            </a:r>
          </a:p>
          <a:p>
            <a:r>
              <a:rPr lang="tr-TR" dirty="0" smtClean="0"/>
              <a:t>Sanal ortamda kişilerarası iletişime benzer bir diyalog kurulma imkanı var.</a:t>
            </a:r>
            <a:endParaRPr lang="tr-TR" dirty="0"/>
          </a:p>
        </p:txBody>
      </p:sp>
      <p:sp>
        <p:nvSpPr>
          <p:cNvPr id="4" name="Slide Number Placeholder 3"/>
          <p:cNvSpPr>
            <a:spLocks noGrp="1"/>
          </p:cNvSpPr>
          <p:nvPr>
            <p:ph type="sldNum" sz="quarter" idx="12"/>
          </p:nvPr>
        </p:nvSpPr>
        <p:spPr/>
        <p:txBody>
          <a:bodyPr/>
          <a:lstStyle/>
          <a:p>
            <a:fld id="{AA8CAA82-8930-E340-A653-F7E5920D2119}" type="slidenum">
              <a:rPr lang="tr-TR" smtClean="0"/>
              <a:pPr/>
              <a:t>7</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Diyalojik ilkeler Kent ve Taylor, 1998 </a:t>
            </a:r>
            <a:endParaRPr lang="tr-TR" dirty="0"/>
          </a:p>
        </p:txBody>
      </p:sp>
      <p:sp>
        <p:nvSpPr>
          <p:cNvPr id="3" name="Content Placeholder 2"/>
          <p:cNvSpPr>
            <a:spLocks noGrp="1"/>
          </p:cNvSpPr>
          <p:nvPr>
            <p:ph idx="1"/>
          </p:nvPr>
        </p:nvSpPr>
        <p:spPr/>
        <p:txBody>
          <a:bodyPr>
            <a:normAutofit lnSpcReduction="10000"/>
          </a:bodyPr>
          <a:lstStyle/>
          <a:p>
            <a:r>
              <a:rPr lang="tr-TR" dirty="0" smtClean="0"/>
              <a:t>1. Diyalojik döngü, geribildirim döngüsünün yaratılması</a:t>
            </a:r>
          </a:p>
          <a:p>
            <a:r>
              <a:rPr lang="tr-TR" dirty="0" smtClean="0"/>
              <a:t>2. Enformasyonun kullanışlılığı, sitenin içeriğinin sunduğu bilgiler</a:t>
            </a:r>
          </a:p>
          <a:p>
            <a:r>
              <a:rPr lang="tr-TR" dirty="0" smtClean="0"/>
              <a:t>3. Yeniden ziyareti sağlama, güncel bilgiler, forumlar, içeriğin zenginleşmesi</a:t>
            </a:r>
          </a:p>
          <a:p>
            <a:r>
              <a:rPr lang="tr-TR" dirty="0" smtClean="0"/>
              <a:t>4. Arayüzün kolaylığı, teknik altyapının düzeyi, kullanışlı olması</a:t>
            </a:r>
          </a:p>
          <a:p>
            <a:r>
              <a:rPr lang="tr-TR" dirty="0" smtClean="0"/>
              <a:t>5. Ziyaretçileri koruma, ziyaretçilerin ilgisini tutabilmek, başka sitelere kaçmasını engellemek</a:t>
            </a:r>
            <a:endParaRPr lang="tr-TR" dirty="0"/>
          </a:p>
        </p:txBody>
      </p:sp>
      <p:sp>
        <p:nvSpPr>
          <p:cNvPr id="4" name="Slide Number Placeholder 3"/>
          <p:cNvSpPr>
            <a:spLocks noGrp="1"/>
          </p:cNvSpPr>
          <p:nvPr>
            <p:ph type="sldNum" sz="quarter" idx="12"/>
          </p:nvPr>
        </p:nvSpPr>
        <p:spPr/>
        <p:txBody>
          <a:bodyPr/>
          <a:lstStyle/>
          <a:p>
            <a:fld id="{AA8CAA82-8930-E340-A653-F7E5920D2119}"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Yöntem</a:t>
            </a:r>
            <a:endParaRPr lang="tr-TR" dirty="0"/>
          </a:p>
        </p:txBody>
      </p:sp>
      <p:sp>
        <p:nvSpPr>
          <p:cNvPr id="3" name="Content Placeholder 2"/>
          <p:cNvSpPr>
            <a:spLocks noGrp="1"/>
          </p:cNvSpPr>
          <p:nvPr>
            <p:ph idx="1"/>
          </p:nvPr>
        </p:nvSpPr>
        <p:spPr/>
        <p:txBody>
          <a:bodyPr>
            <a:normAutofit/>
          </a:bodyPr>
          <a:lstStyle/>
          <a:p>
            <a:r>
              <a:rPr lang="tr-TR" dirty="0" smtClean="0"/>
              <a:t>Türkiye Cumhuriyeti Dışişleri Bakanlığı internet sitesinin mfa.gov.tr yapısal özellikleri ve sosyal medya kullanımını Kent ve Taylor’un diyalojik kuramı çerçevesinde incelenmektedir.</a:t>
            </a:r>
          </a:p>
          <a:p>
            <a:r>
              <a:rPr lang="tr-TR" dirty="0" smtClean="0"/>
              <a:t>Araştırma öncelikle internet sitesinin diyalojik olarak kurgulanma düzeyine odaklanmış sonra sosyal medya araçları yine diyalojik ilkelere göre incelenmiştir. Araştırmada içerik analizi yöntemi uygulanmıştır.</a:t>
            </a:r>
          </a:p>
        </p:txBody>
      </p:sp>
      <p:sp>
        <p:nvSpPr>
          <p:cNvPr id="4" name="Slide Number Placeholder 3"/>
          <p:cNvSpPr>
            <a:spLocks noGrp="1"/>
          </p:cNvSpPr>
          <p:nvPr>
            <p:ph type="sldNum" sz="quarter" idx="12"/>
          </p:nvPr>
        </p:nvSpPr>
        <p:spPr/>
        <p:txBody>
          <a:bodyPr/>
          <a:lstStyle/>
          <a:p>
            <a:fld id="{AA8CAA82-8930-E340-A653-F7E5920D2119}" type="slidenum">
              <a:rPr lang="tr-TR" smtClean="0"/>
              <a:pPr/>
              <a:t>9</a:t>
            </a:fld>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1857</TotalTime>
  <Words>868</Words>
  <Application>Microsoft Office PowerPoint</Application>
  <PresentationFormat>Ekran Gösterisi (4:3)</PresentationFormat>
  <Paragraphs>191</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Urban</vt:lpstr>
      <vt:lpstr>Kamu Diplomasisi ve Diyalog:  T.C. Dışişleri Bakanlığı Örneği</vt:lpstr>
      <vt:lpstr>Kamu diplomasisi nedir?</vt:lpstr>
      <vt:lpstr>Kimler kamu diplomasisi yapar</vt:lpstr>
      <vt:lpstr>PowerPoint Sunusu</vt:lpstr>
      <vt:lpstr>Dışişleri Bakanlığı</vt:lpstr>
      <vt:lpstr>Kamu diplomasisi süreci</vt:lpstr>
      <vt:lpstr>Diyalog</vt:lpstr>
      <vt:lpstr>Diyalojik ilkeler Kent ve Taylor, 1998 </vt:lpstr>
      <vt:lpstr>Yöntem</vt:lpstr>
      <vt:lpstr>İnternet Sitesi mfa.gov.tr</vt:lpstr>
      <vt:lpstr>PowerPoint Sunusu</vt:lpstr>
      <vt:lpstr>Genel bulgular</vt:lpstr>
      <vt:lpstr>Genel Bulgular</vt:lpstr>
      <vt:lpstr>Sitenin diyalojik yapısı</vt:lpstr>
      <vt:lpstr>Sosyal Medya Uygulamaları</vt:lpstr>
      <vt:lpstr>Twitter</vt:lpstr>
      <vt:lpstr>PowerPoint Sunusu</vt:lpstr>
      <vt:lpstr>Facebook</vt:lpstr>
      <vt:lpstr>PowerPoint Sunusu</vt:lpstr>
      <vt:lpstr>YouTube</vt:lpstr>
      <vt:lpstr>PowerPoint Sunusu</vt:lpstr>
      <vt:lpstr>SM uygulamalarının diyalojik yapısı</vt:lpstr>
      <vt:lpstr>Diyalog var mı?</vt:lpstr>
      <vt:lpstr>Sonuç</vt:lpstr>
    </vt:vector>
  </TitlesOfParts>
  <Company>TODAİE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Aslı  Yağmurlu</dc:creator>
  <cp:lastModifiedBy>aslı</cp:lastModifiedBy>
  <cp:revision>27</cp:revision>
  <cp:lastPrinted>2014-11-25T12:23:49Z</cp:lastPrinted>
  <dcterms:created xsi:type="dcterms:W3CDTF">2014-11-18T08:42:05Z</dcterms:created>
  <dcterms:modified xsi:type="dcterms:W3CDTF">2014-11-25T12:24:36Z</dcterms:modified>
</cp:coreProperties>
</file>