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notesSlides/notesSlide27.xml" ContentType="application/vnd.openxmlformats-officedocument.presentationml.notesSlid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notesSlides/notesSlide26.xml" ContentType="application/vnd.openxmlformats-officedocument.presentationml.notesSlid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notesSlides/notesSlide22.xml" ContentType="application/vnd.openxmlformats-officedocument.presentationml.notesSlid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13.xml" ContentType="application/vnd.ms-office.drawingml.diagramDrawing+xml"/>
  <Override PartName="/ppt/diagrams/drawing42.xml" ContentType="application/vnd.ms-office.drawingml.diagramDrawing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drawing20.xml" ContentType="application/vnd.ms-office.drawingml.diagramDrawing+xml"/>
  <Override PartName="/ppt/diagrams/drawing3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notesSlides/notesSlide23.xml" ContentType="application/vnd.openxmlformats-officedocument.presentationml.notesSlid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notesSlides/notesSlide25.xml" ContentType="application/vnd.openxmlformats-officedocument.presentationml.notesSlid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diagrams/drawing16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rawing30.xml" ContentType="application/vnd.ms-office.drawingml.diagramDrawing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4" r:id="rId2"/>
    <p:sldMasterId id="2147483688" r:id="rId3"/>
  </p:sldMasterIdLst>
  <p:notesMasterIdLst>
    <p:notesMasterId r:id="rId75"/>
  </p:notesMasterIdLst>
  <p:sldIdLst>
    <p:sldId id="256" r:id="rId4"/>
    <p:sldId id="305" r:id="rId5"/>
    <p:sldId id="258" r:id="rId6"/>
    <p:sldId id="327" r:id="rId7"/>
    <p:sldId id="306" r:id="rId8"/>
    <p:sldId id="301" r:id="rId9"/>
    <p:sldId id="261" r:id="rId10"/>
    <p:sldId id="262" r:id="rId11"/>
    <p:sldId id="263" r:id="rId12"/>
    <p:sldId id="307" r:id="rId13"/>
    <p:sldId id="328" r:id="rId14"/>
    <p:sldId id="329" r:id="rId15"/>
    <p:sldId id="330" r:id="rId16"/>
    <p:sldId id="331" r:id="rId17"/>
    <p:sldId id="332" r:id="rId18"/>
    <p:sldId id="333" r:id="rId19"/>
    <p:sldId id="354" r:id="rId20"/>
    <p:sldId id="355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11" r:id="rId42"/>
    <p:sldId id="312" r:id="rId43"/>
    <p:sldId id="269" r:id="rId44"/>
    <p:sldId id="270" r:id="rId45"/>
    <p:sldId id="271" r:id="rId46"/>
    <p:sldId id="313" r:id="rId47"/>
    <p:sldId id="302" r:id="rId48"/>
    <p:sldId id="303" r:id="rId49"/>
    <p:sldId id="274" r:id="rId50"/>
    <p:sldId id="315" r:id="rId51"/>
    <p:sldId id="304" r:id="rId52"/>
    <p:sldId id="316" r:id="rId53"/>
    <p:sldId id="317" r:id="rId54"/>
    <p:sldId id="318" r:id="rId55"/>
    <p:sldId id="319" r:id="rId56"/>
    <p:sldId id="320" r:id="rId57"/>
    <p:sldId id="321" r:id="rId58"/>
    <p:sldId id="285" r:id="rId59"/>
    <p:sldId id="322" r:id="rId60"/>
    <p:sldId id="323" r:id="rId61"/>
    <p:sldId id="324" r:id="rId62"/>
    <p:sldId id="325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6" r:id="rId71"/>
    <p:sldId id="297" r:id="rId72"/>
    <p:sldId id="298" r:id="rId73"/>
    <p:sldId id="326" r:id="rId7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F919E47-77B0-4825-9CB1-84650E64CA8C}">
  <a:tblStyle styleId="{5F919E47-77B0-4825-9CB1-84650E64CA8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C8AE4-03B4-48A2-BBC6-2BE0752468DD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525A62E-6472-4220-94F5-505A9700D320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ROMATİZMAL HASTALIKLARDA TEDAVİ BEKLENTİLERİ </a:t>
          </a:r>
          <a:endParaRPr lang="tr-TR" b="1" dirty="0">
            <a:solidFill>
              <a:srgbClr val="002060"/>
            </a:solidFill>
          </a:endParaRPr>
        </a:p>
      </dgm:t>
    </dgm:pt>
    <dgm:pt modelId="{F2D70C66-5520-4032-A691-79C9AAF0AF69}" type="parTrans" cxnId="{D921C20F-67B2-4EA1-804F-9F6C6C46FD58}">
      <dgm:prSet/>
      <dgm:spPr/>
      <dgm:t>
        <a:bodyPr/>
        <a:lstStyle/>
        <a:p>
          <a:endParaRPr lang="tr-TR"/>
        </a:p>
      </dgm:t>
    </dgm:pt>
    <dgm:pt modelId="{D4569353-F4FB-4BFE-BCDC-1D5E62B0C975}" type="sibTrans" cxnId="{D921C20F-67B2-4EA1-804F-9F6C6C46FD58}">
      <dgm:prSet/>
      <dgm:spPr/>
      <dgm:t>
        <a:bodyPr/>
        <a:lstStyle/>
        <a:p>
          <a:endParaRPr lang="tr-TR"/>
        </a:p>
      </dgm:t>
    </dgm:pt>
    <dgm:pt modelId="{8B53DDD9-5F8D-4C83-AE9B-687076A94DEE}">
      <dgm:prSet phldrT="[Metin]"/>
      <dgm:spPr/>
      <dgm:t>
        <a:bodyPr/>
        <a:lstStyle/>
        <a:p>
          <a:r>
            <a:rPr lang="tr-TR" b="1" dirty="0" smtClean="0"/>
            <a:t>SEMPTOMLARI KONTROL ALTINA ALMAK</a:t>
          </a:r>
          <a:endParaRPr lang="tr-TR" b="1" dirty="0"/>
        </a:p>
      </dgm:t>
    </dgm:pt>
    <dgm:pt modelId="{2097F3F0-4F4F-41E4-8BDC-B1AA3FBE1311}" type="parTrans" cxnId="{29D04B55-488F-4CD4-AF74-C581CE1ACF15}">
      <dgm:prSet/>
      <dgm:spPr/>
      <dgm:t>
        <a:bodyPr/>
        <a:lstStyle/>
        <a:p>
          <a:endParaRPr lang="tr-TR"/>
        </a:p>
      </dgm:t>
    </dgm:pt>
    <dgm:pt modelId="{E7A9A66C-9D52-49F0-AAC3-925758D480BF}" type="sibTrans" cxnId="{29D04B55-488F-4CD4-AF74-C581CE1ACF15}">
      <dgm:prSet/>
      <dgm:spPr/>
      <dgm:t>
        <a:bodyPr/>
        <a:lstStyle/>
        <a:p>
          <a:endParaRPr lang="tr-TR"/>
        </a:p>
      </dgm:t>
    </dgm:pt>
    <dgm:pt modelId="{BCC647CD-F548-422E-9106-641A90CCC7D0}">
      <dgm:prSet phldrT="[Metin]"/>
      <dgm:spPr/>
      <dgm:t>
        <a:bodyPr/>
        <a:lstStyle/>
        <a:p>
          <a:r>
            <a:rPr lang="tr-TR" b="1" dirty="0" smtClean="0"/>
            <a:t>İNFLAMASYONU UZUN SÜRELİ KONTROL ALTINDA TUTMAK</a:t>
          </a:r>
          <a:endParaRPr lang="tr-TR" b="1" dirty="0"/>
        </a:p>
      </dgm:t>
    </dgm:pt>
    <dgm:pt modelId="{77931A3C-4382-47DA-B3AB-34CE1D0BD5F5}" type="parTrans" cxnId="{6DD1927F-12D4-47C6-B567-9181E64975B3}">
      <dgm:prSet/>
      <dgm:spPr/>
      <dgm:t>
        <a:bodyPr/>
        <a:lstStyle/>
        <a:p>
          <a:endParaRPr lang="tr-TR"/>
        </a:p>
      </dgm:t>
    </dgm:pt>
    <dgm:pt modelId="{2AE1A523-F1FB-441E-91C6-20571F682E31}" type="sibTrans" cxnId="{6DD1927F-12D4-47C6-B567-9181E64975B3}">
      <dgm:prSet/>
      <dgm:spPr/>
      <dgm:t>
        <a:bodyPr/>
        <a:lstStyle/>
        <a:p>
          <a:endParaRPr lang="tr-TR"/>
        </a:p>
      </dgm:t>
    </dgm:pt>
    <dgm:pt modelId="{E9D582E5-E902-42B7-A459-8C3E95862030}">
      <dgm:prSet phldrT="[Metin]"/>
      <dgm:spPr/>
      <dgm:t>
        <a:bodyPr/>
        <a:lstStyle/>
        <a:p>
          <a:r>
            <a:rPr lang="tr-TR" b="1" dirty="0" smtClean="0"/>
            <a:t>ŞEKİL BOZUKLUKLARI-NIN DÜZELTİLMESİ</a:t>
          </a:r>
          <a:endParaRPr lang="tr-TR" b="1" dirty="0"/>
        </a:p>
      </dgm:t>
    </dgm:pt>
    <dgm:pt modelId="{D09CA4F7-F8C0-4C97-B864-E0609C56C0C9}" type="parTrans" cxnId="{B4D47D05-2F4B-478B-878E-C97043134887}">
      <dgm:prSet/>
      <dgm:spPr/>
      <dgm:t>
        <a:bodyPr/>
        <a:lstStyle/>
        <a:p>
          <a:endParaRPr lang="tr-TR"/>
        </a:p>
      </dgm:t>
    </dgm:pt>
    <dgm:pt modelId="{9CF36DCF-423D-49E9-B6D5-7F0FF1496980}" type="sibTrans" cxnId="{B4D47D05-2F4B-478B-878E-C97043134887}">
      <dgm:prSet/>
      <dgm:spPr/>
      <dgm:t>
        <a:bodyPr/>
        <a:lstStyle/>
        <a:p>
          <a:endParaRPr lang="tr-TR"/>
        </a:p>
      </dgm:t>
    </dgm:pt>
    <dgm:pt modelId="{E1CDC1A5-0EA8-4855-9745-8D891654F610}">
      <dgm:prSet phldrT="[Metin]"/>
      <dgm:spPr/>
      <dgm:t>
        <a:bodyPr/>
        <a:lstStyle/>
        <a:p>
          <a:r>
            <a:rPr lang="tr-TR" b="1" dirty="0" smtClean="0"/>
            <a:t>HASTANIN REHABİLİTAS-YONU </a:t>
          </a:r>
          <a:endParaRPr lang="tr-TR" b="1" dirty="0"/>
        </a:p>
      </dgm:t>
    </dgm:pt>
    <dgm:pt modelId="{BCDC0474-3E66-431B-810F-D49D6D6456F0}" type="parTrans" cxnId="{8AE580C5-BB22-45FC-AC44-D19595F2F809}">
      <dgm:prSet/>
      <dgm:spPr/>
      <dgm:t>
        <a:bodyPr/>
        <a:lstStyle/>
        <a:p>
          <a:endParaRPr lang="tr-TR"/>
        </a:p>
      </dgm:t>
    </dgm:pt>
    <dgm:pt modelId="{FA5D8AF4-DB09-40F7-88AB-5B4514FBE70A}" type="sibTrans" cxnId="{8AE580C5-BB22-45FC-AC44-D19595F2F809}">
      <dgm:prSet/>
      <dgm:spPr/>
      <dgm:t>
        <a:bodyPr/>
        <a:lstStyle/>
        <a:p>
          <a:endParaRPr lang="tr-TR"/>
        </a:p>
      </dgm:t>
    </dgm:pt>
    <dgm:pt modelId="{9928100B-CBBC-4BB3-875A-C024611E210A}" type="pres">
      <dgm:prSet presAssocID="{6D2C8AE4-03B4-48A2-BBC6-2BE0752468D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F3D083-CB9B-46E4-9F8A-A10D5BEF39AD}" type="pres">
      <dgm:prSet presAssocID="{4525A62E-6472-4220-94F5-505A9700D320}" presName="roof" presStyleLbl="dkBgShp" presStyleIdx="0" presStyleCnt="2" custLinFactNeighborX="-336" custLinFactNeighborY="-4198"/>
      <dgm:spPr/>
      <dgm:t>
        <a:bodyPr/>
        <a:lstStyle/>
        <a:p>
          <a:endParaRPr lang="tr-TR"/>
        </a:p>
      </dgm:t>
    </dgm:pt>
    <dgm:pt modelId="{22A4ECE0-E34D-4AB5-8857-05ED117D9F2F}" type="pres">
      <dgm:prSet presAssocID="{4525A62E-6472-4220-94F5-505A9700D320}" presName="pillars" presStyleCnt="0"/>
      <dgm:spPr/>
    </dgm:pt>
    <dgm:pt modelId="{D11574A3-DC94-4205-9F41-68BCCE888A0A}" type="pres">
      <dgm:prSet presAssocID="{4525A62E-6472-4220-94F5-505A9700D32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B82F9-FC80-4310-A635-186BBB1A330D}" type="pres">
      <dgm:prSet presAssocID="{BCC647CD-F548-422E-9106-641A90CCC7D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245D15-B1BC-41E2-83C9-181099DDFD56}" type="pres">
      <dgm:prSet presAssocID="{E9D582E5-E902-42B7-A459-8C3E9586203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F9AAD0-A428-4D27-927C-B54E2B857EAB}" type="pres">
      <dgm:prSet presAssocID="{E1CDC1A5-0EA8-4855-9745-8D891654F61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2877E8-0C70-4365-A801-B8B1FEDA5DF3}" type="pres">
      <dgm:prSet presAssocID="{4525A62E-6472-4220-94F5-505A9700D320}" presName="base" presStyleLbl="dkBgShp" presStyleIdx="1" presStyleCnt="2" custLinFactNeighborX="-2687" custLinFactNeighborY="2932"/>
      <dgm:spPr/>
    </dgm:pt>
  </dgm:ptLst>
  <dgm:cxnLst>
    <dgm:cxn modelId="{29D04B55-488F-4CD4-AF74-C581CE1ACF15}" srcId="{4525A62E-6472-4220-94F5-505A9700D320}" destId="{8B53DDD9-5F8D-4C83-AE9B-687076A94DEE}" srcOrd="0" destOrd="0" parTransId="{2097F3F0-4F4F-41E4-8BDC-B1AA3FBE1311}" sibTransId="{E7A9A66C-9D52-49F0-AAC3-925758D480BF}"/>
    <dgm:cxn modelId="{1CE753B8-026D-4F3A-81D5-99A32FB685DD}" type="presOf" srcId="{E1CDC1A5-0EA8-4855-9745-8D891654F610}" destId="{65F9AAD0-A428-4D27-927C-B54E2B857EAB}" srcOrd="0" destOrd="0" presId="urn:microsoft.com/office/officeart/2005/8/layout/hList3"/>
    <dgm:cxn modelId="{6DD1927F-12D4-47C6-B567-9181E64975B3}" srcId="{4525A62E-6472-4220-94F5-505A9700D320}" destId="{BCC647CD-F548-422E-9106-641A90CCC7D0}" srcOrd="1" destOrd="0" parTransId="{77931A3C-4382-47DA-B3AB-34CE1D0BD5F5}" sibTransId="{2AE1A523-F1FB-441E-91C6-20571F682E31}"/>
    <dgm:cxn modelId="{5DBF5159-AD63-4F08-8693-02B79BF3561B}" type="presOf" srcId="{BCC647CD-F548-422E-9106-641A90CCC7D0}" destId="{86FB82F9-FC80-4310-A635-186BBB1A330D}" srcOrd="0" destOrd="0" presId="urn:microsoft.com/office/officeart/2005/8/layout/hList3"/>
    <dgm:cxn modelId="{29321082-132E-4379-BDC6-10557116CB12}" type="presOf" srcId="{6D2C8AE4-03B4-48A2-BBC6-2BE0752468DD}" destId="{9928100B-CBBC-4BB3-875A-C024611E210A}" srcOrd="0" destOrd="0" presId="urn:microsoft.com/office/officeart/2005/8/layout/hList3"/>
    <dgm:cxn modelId="{13E53373-648A-4091-80EA-5A7D80281EA7}" type="presOf" srcId="{8B53DDD9-5F8D-4C83-AE9B-687076A94DEE}" destId="{D11574A3-DC94-4205-9F41-68BCCE888A0A}" srcOrd="0" destOrd="0" presId="urn:microsoft.com/office/officeart/2005/8/layout/hList3"/>
    <dgm:cxn modelId="{D921C20F-67B2-4EA1-804F-9F6C6C46FD58}" srcId="{6D2C8AE4-03B4-48A2-BBC6-2BE0752468DD}" destId="{4525A62E-6472-4220-94F5-505A9700D320}" srcOrd="0" destOrd="0" parTransId="{F2D70C66-5520-4032-A691-79C9AAF0AF69}" sibTransId="{D4569353-F4FB-4BFE-BCDC-1D5E62B0C975}"/>
    <dgm:cxn modelId="{B4D47D05-2F4B-478B-878E-C97043134887}" srcId="{4525A62E-6472-4220-94F5-505A9700D320}" destId="{E9D582E5-E902-42B7-A459-8C3E95862030}" srcOrd="2" destOrd="0" parTransId="{D09CA4F7-F8C0-4C97-B864-E0609C56C0C9}" sibTransId="{9CF36DCF-423D-49E9-B6D5-7F0FF1496980}"/>
    <dgm:cxn modelId="{8AE580C5-BB22-45FC-AC44-D19595F2F809}" srcId="{4525A62E-6472-4220-94F5-505A9700D320}" destId="{E1CDC1A5-0EA8-4855-9745-8D891654F610}" srcOrd="3" destOrd="0" parTransId="{BCDC0474-3E66-431B-810F-D49D6D6456F0}" sibTransId="{FA5D8AF4-DB09-40F7-88AB-5B4514FBE70A}"/>
    <dgm:cxn modelId="{D15BD9AF-A549-4CE5-A400-E91055409DB7}" type="presOf" srcId="{4525A62E-6472-4220-94F5-505A9700D320}" destId="{12F3D083-CB9B-46E4-9F8A-A10D5BEF39AD}" srcOrd="0" destOrd="0" presId="urn:microsoft.com/office/officeart/2005/8/layout/hList3"/>
    <dgm:cxn modelId="{05E8A415-5421-48BD-9B62-6F0B1BDBAC82}" type="presOf" srcId="{E9D582E5-E902-42B7-A459-8C3E95862030}" destId="{EA245D15-B1BC-41E2-83C9-181099DDFD56}" srcOrd="0" destOrd="0" presId="urn:microsoft.com/office/officeart/2005/8/layout/hList3"/>
    <dgm:cxn modelId="{8B1F63A6-836F-4BE4-A71C-A7A9ECEEE177}" type="presParOf" srcId="{9928100B-CBBC-4BB3-875A-C024611E210A}" destId="{12F3D083-CB9B-46E4-9F8A-A10D5BEF39AD}" srcOrd="0" destOrd="0" presId="urn:microsoft.com/office/officeart/2005/8/layout/hList3"/>
    <dgm:cxn modelId="{CA62A63F-FEC9-49CA-8B87-D36315474133}" type="presParOf" srcId="{9928100B-CBBC-4BB3-875A-C024611E210A}" destId="{22A4ECE0-E34D-4AB5-8857-05ED117D9F2F}" srcOrd="1" destOrd="0" presId="urn:microsoft.com/office/officeart/2005/8/layout/hList3"/>
    <dgm:cxn modelId="{AAFF6570-F6FC-431B-8AED-CAE125D9A4C1}" type="presParOf" srcId="{22A4ECE0-E34D-4AB5-8857-05ED117D9F2F}" destId="{D11574A3-DC94-4205-9F41-68BCCE888A0A}" srcOrd="0" destOrd="0" presId="urn:microsoft.com/office/officeart/2005/8/layout/hList3"/>
    <dgm:cxn modelId="{6D79F2E4-A43C-4461-B193-9EA0CE310AE2}" type="presParOf" srcId="{22A4ECE0-E34D-4AB5-8857-05ED117D9F2F}" destId="{86FB82F9-FC80-4310-A635-186BBB1A330D}" srcOrd="1" destOrd="0" presId="urn:microsoft.com/office/officeart/2005/8/layout/hList3"/>
    <dgm:cxn modelId="{A6F2CB98-63AA-411A-A710-C72F9C15B155}" type="presParOf" srcId="{22A4ECE0-E34D-4AB5-8857-05ED117D9F2F}" destId="{EA245D15-B1BC-41E2-83C9-181099DDFD56}" srcOrd="2" destOrd="0" presId="urn:microsoft.com/office/officeart/2005/8/layout/hList3"/>
    <dgm:cxn modelId="{93EC07BB-BA0F-4F7D-9E07-7CB0ADC47E4D}" type="presParOf" srcId="{22A4ECE0-E34D-4AB5-8857-05ED117D9F2F}" destId="{65F9AAD0-A428-4D27-927C-B54E2B857EAB}" srcOrd="3" destOrd="0" presId="urn:microsoft.com/office/officeart/2005/8/layout/hList3"/>
    <dgm:cxn modelId="{93DCFC22-F35A-4C13-8317-26DF3ABBA35E}" type="presParOf" srcId="{9928100B-CBBC-4BB3-875A-C024611E210A}" destId="{012877E8-0C70-4365-A801-B8B1FEDA5DF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4AE0FB-C2E7-4DA4-8A8F-36E2A6BE98E5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5774D02-98A3-491A-95BA-A930D2C36182}">
      <dgm:prSet phldrT="[Metin]" custT="1"/>
      <dgm:spPr/>
      <dgm:t>
        <a:bodyPr/>
        <a:lstStyle/>
        <a:p>
          <a:r>
            <a:rPr lang="tr-TR" sz="2400" b="1" dirty="0" smtClean="0"/>
            <a:t>KVS  YAN ETKİLERİ</a:t>
          </a:r>
          <a:endParaRPr lang="tr-TR" sz="2400" b="1" dirty="0"/>
        </a:p>
      </dgm:t>
    </dgm:pt>
    <dgm:pt modelId="{FC0A69D8-B510-4D71-B791-757F6140DC57}" type="parTrans" cxnId="{3E086C24-46F8-4B38-BF15-542726596D8B}">
      <dgm:prSet/>
      <dgm:spPr/>
      <dgm:t>
        <a:bodyPr/>
        <a:lstStyle/>
        <a:p>
          <a:endParaRPr lang="tr-TR"/>
        </a:p>
      </dgm:t>
    </dgm:pt>
    <dgm:pt modelId="{A1F03E1F-D84C-46D9-BD6C-7332D177D87D}" type="sibTrans" cxnId="{3E086C24-46F8-4B38-BF15-542726596D8B}">
      <dgm:prSet/>
      <dgm:spPr/>
      <dgm:t>
        <a:bodyPr/>
        <a:lstStyle/>
        <a:p>
          <a:endParaRPr lang="tr-TR"/>
        </a:p>
      </dgm:t>
    </dgm:pt>
    <dgm:pt modelId="{9DB948AC-E12E-4C46-878C-B19ADE2743B5}" type="asst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AKUT MI</a:t>
          </a:r>
          <a:endParaRPr lang="tr-TR" sz="1400" b="1" dirty="0">
            <a:solidFill>
              <a:schemeClr val="tx1"/>
            </a:solidFill>
          </a:endParaRPr>
        </a:p>
      </dgm:t>
    </dgm:pt>
    <dgm:pt modelId="{CDDE070D-197A-49A1-8498-597C79017679}" type="parTrans" cxnId="{4732AA2A-FE85-4D5D-9BE9-FA53E0E68854}">
      <dgm:prSet/>
      <dgm:spPr/>
      <dgm:t>
        <a:bodyPr/>
        <a:lstStyle/>
        <a:p>
          <a:endParaRPr lang="tr-TR"/>
        </a:p>
      </dgm:t>
    </dgm:pt>
    <dgm:pt modelId="{8B1B7C4E-4D54-42F3-989D-9110419B7CE6}" type="sibTrans" cxnId="{4732AA2A-FE85-4D5D-9BE9-FA53E0E68854}">
      <dgm:prSet/>
      <dgm:spPr/>
      <dgm:t>
        <a:bodyPr/>
        <a:lstStyle/>
        <a:p>
          <a:endParaRPr lang="tr-TR"/>
        </a:p>
      </dgm:t>
    </dgm:pt>
    <dgm:pt modelId="{906B11C2-A500-49FF-A9E0-F90D282B9164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80 YAŞ ÜZERI</a:t>
          </a:r>
          <a:endParaRPr lang="tr-TR" sz="1400" b="1" dirty="0"/>
        </a:p>
      </dgm:t>
    </dgm:pt>
    <dgm:pt modelId="{BC9AE2CE-F02E-44C6-AB8B-DA02DDE7FAF9}" type="parTrans" cxnId="{CE0AC316-37D3-4A40-97E4-006CACDDF1D8}">
      <dgm:prSet/>
      <dgm:spPr/>
      <dgm:t>
        <a:bodyPr/>
        <a:lstStyle/>
        <a:p>
          <a:endParaRPr lang="tr-TR"/>
        </a:p>
      </dgm:t>
    </dgm:pt>
    <dgm:pt modelId="{4A4A86CA-CA05-42C1-BE3A-1360AE9B74CC}" type="sibTrans" cxnId="{CE0AC316-37D3-4A40-97E4-006CACDDF1D8}">
      <dgm:prSet/>
      <dgm:spPr/>
      <dgm:t>
        <a:bodyPr/>
        <a:lstStyle/>
        <a:p>
          <a:endParaRPr lang="tr-TR"/>
        </a:p>
      </dgm:t>
    </dgm:pt>
    <dgm:pt modelId="{26693F25-F0EE-4061-9655-00D19B00DD32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ROFEKOKSIB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1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KULLANANLARDA </a:t>
          </a:r>
          <a:endParaRPr lang="tr-TR" sz="1100" b="1" dirty="0"/>
        </a:p>
      </dgm:t>
    </dgm:pt>
    <dgm:pt modelId="{FE6FC5D1-F48D-418E-B189-BEE28F953920}" type="parTrans" cxnId="{99305F9A-D437-48ED-BF9D-9D28A37C2232}">
      <dgm:prSet/>
      <dgm:spPr/>
      <dgm:t>
        <a:bodyPr/>
        <a:lstStyle/>
        <a:p>
          <a:endParaRPr lang="tr-TR"/>
        </a:p>
      </dgm:t>
    </dgm:pt>
    <dgm:pt modelId="{CD7F0301-45A8-4925-B800-7329F92FDB76}" type="sibTrans" cxnId="{99305F9A-D437-48ED-BF9D-9D28A37C2232}">
      <dgm:prSet/>
      <dgm:spPr/>
      <dgm:t>
        <a:bodyPr/>
        <a:lstStyle/>
        <a:p>
          <a:endParaRPr lang="tr-TR"/>
        </a:p>
      </dgm:t>
    </dgm:pt>
    <dgm:pt modelId="{E85C3E70-DEDC-454C-974D-D5FBD54F9BEE}" type="asst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KALP YETMEZLİĞİNİN DEKOMPANZE OLMASI </a:t>
          </a:r>
          <a:endParaRPr lang="tr-TR" sz="1400" b="1" dirty="0">
            <a:solidFill>
              <a:schemeClr val="tx1"/>
            </a:solidFill>
          </a:endParaRPr>
        </a:p>
      </dgm:t>
    </dgm:pt>
    <dgm:pt modelId="{621A98E6-86F0-483B-A31D-FCCCC403963C}" type="parTrans" cxnId="{98FFA2A2-A498-417F-9ACE-94940EB3DC60}">
      <dgm:prSet/>
      <dgm:spPr/>
      <dgm:t>
        <a:bodyPr/>
        <a:lstStyle/>
        <a:p>
          <a:endParaRPr lang="tr-TR"/>
        </a:p>
      </dgm:t>
    </dgm:pt>
    <dgm:pt modelId="{036B8BE6-8309-4297-8F0D-3DE1616842B7}" type="sibTrans" cxnId="{98FFA2A2-A498-417F-9ACE-94940EB3DC60}">
      <dgm:prSet/>
      <dgm:spPr/>
      <dgm:t>
        <a:bodyPr/>
        <a:lstStyle/>
        <a:p>
          <a:endParaRPr lang="tr-TR"/>
        </a:p>
      </dgm:t>
    </dgm:pt>
    <dgm:pt modelId="{EC9FA7AC-E838-473F-BCAA-FBD29A3C7F66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HT</a:t>
          </a:r>
          <a:endParaRPr lang="tr-TR" sz="1400" b="1" dirty="0"/>
        </a:p>
      </dgm:t>
    </dgm:pt>
    <dgm:pt modelId="{D41D0CAB-401E-4003-9BB9-ADA8D204C237}" type="parTrans" cxnId="{60502FDA-A0B1-43C5-AEBA-36CD7220E356}">
      <dgm:prSet/>
      <dgm:spPr/>
      <dgm:t>
        <a:bodyPr/>
        <a:lstStyle/>
        <a:p>
          <a:endParaRPr lang="tr-TR"/>
        </a:p>
      </dgm:t>
    </dgm:pt>
    <dgm:pt modelId="{96BBBFFE-8924-4C9B-824F-6CFB47F137D2}" type="sibTrans" cxnId="{60502FDA-A0B1-43C5-AEBA-36CD7220E356}">
      <dgm:prSet/>
      <dgm:spPr/>
      <dgm:t>
        <a:bodyPr/>
        <a:lstStyle/>
        <a:p>
          <a:endParaRPr lang="tr-TR"/>
        </a:p>
      </dgm:t>
    </dgm:pt>
    <dgm:pt modelId="{42F47DDC-7398-4814-99F2-18EE0ED26C88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DAHA ÖNCE KVS BULGULARI VAR ISE</a:t>
          </a:r>
          <a:endParaRPr lang="tr-TR" sz="1400" b="1" dirty="0"/>
        </a:p>
      </dgm:t>
    </dgm:pt>
    <dgm:pt modelId="{078AC6A5-3108-4347-AC75-835E608451C1}" type="parTrans" cxnId="{4AEA12EE-E10B-4E87-A5D9-244032C06A28}">
      <dgm:prSet/>
      <dgm:spPr/>
      <dgm:t>
        <a:bodyPr/>
        <a:lstStyle/>
        <a:p>
          <a:endParaRPr lang="tr-TR"/>
        </a:p>
      </dgm:t>
    </dgm:pt>
    <dgm:pt modelId="{F17C5C5B-BC68-4D59-B64A-4DA1545D9BDD}" type="sibTrans" cxnId="{4AEA12EE-E10B-4E87-A5D9-244032C06A28}">
      <dgm:prSet/>
      <dgm:spPr/>
      <dgm:t>
        <a:bodyPr/>
        <a:lstStyle/>
        <a:p>
          <a:endParaRPr lang="tr-TR"/>
        </a:p>
      </dgm:t>
    </dgm:pt>
    <dgm:pt modelId="{7062A13B-33A6-4328-964D-C8E94FD6E21B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RA</a:t>
          </a:r>
          <a:endParaRPr lang="tr-TR" sz="1400" b="1" dirty="0"/>
        </a:p>
      </dgm:t>
    </dgm:pt>
    <dgm:pt modelId="{6B1540E9-D8C8-4FBF-80DB-BA16E91747FA}" type="parTrans" cxnId="{011CDFD9-A03B-4110-9177-2394DD52F385}">
      <dgm:prSet/>
      <dgm:spPr/>
      <dgm:t>
        <a:bodyPr/>
        <a:lstStyle/>
        <a:p>
          <a:endParaRPr lang="tr-TR"/>
        </a:p>
      </dgm:t>
    </dgm:pt>
    <dgm:pt modelId="{5940A8E7-B1D2-427F-AC8D-E669497AF803}" type="sibTrans" cxnId="{011CDFD9-A03B-4110-9177-2394DD52F385}">
      <dgm:prSet/>
      <dgm:spPr/>
      <dgm:t>
        <a:bodyPr/>
        <a:lstStyle/>
        <a:p>
          <a:endParaRPr lang="tr-TR"/>
        </a:p>
      </dgm:t>
    </dgm:pt>
    <dgm:pt modelId="{0282B86D-F783-48A1-BA75-EFF4CD4FB6D0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KOAH’LI HASTALARDA </a:t>
          </a:r>
          <a:endParaRPr lang="tr-TR" sz="1400" b="1" dirty="0"/>
        </a:p>
      </dgm:t>
    </dgm:pt>
    <dgm:pt modelId="{8DD3179C-6A26-4B6E-853B-8783DD432AFB}" type="parTrans" cxnId="{218A86B6-570E-482F-8ED8-BE51F5F8EAAE}">
      <dgm:prSet/>
      <dgm:spPr/>
      <dgm:t>
        <a:bodyPr/>
        <a:lstStyle/>
        <a:p>
          <a:endParaRPr lang="tr-TR"/>
        </a:p>
      </dgm:t>
    </dgm:pt>
    <dgm:pt modelId="{E715F884-3AFF-4205-94C4-46EF584D752F}" type="sibTrans" cxnId="{218A86B6-570E-482F-8ED8-BE51F5F8EAAE}">
      <dgm:prSet/>
      <dgm:spPr/>
      <dgm:t>
        <a:bodyPr/>
        <a:lstStyle/>
        <a:p>
          <a:endParaRPr lang="tr-TR"/>
        </a:p>
      </dgm:t>
    </dgm:pt>
    <dgm:pt modelId="{5C688A45-BFC3-4C18-B5EF-387586BD7F68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IBUPROFEN </a:t>
          </a:r>
          <a:r>
            <a:rPr lang="en-US" sz="11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KULLANANLARDA </a:t>
          </a:r>
          <a:endParaRPr lang="tr-TR" sz="1100" b="1" dirty="0"/>
        </a:p>
      </dgm:t>
    </dgm:pt>
    <dgm:pt modelId="{86BDC99F-0BE3-4A08-BF9A-74604E85B3C8}" type="parTrans" cxnId="{26B50E59-EF40-464C-9061-2656FCDE2666}">
      <dgm:prSet/>
      <dgm:spPr/>
      <dgm:t>
        <a:bodyPr/>
        <a:lstStyle/>
        <a:p>
          <a:endParaRPr lang="tr-TR"/>
        </a:p>
      </dgm:t>
    </dgm:pt>
    <dgm:pt modelId="{E1828BD4-A6C3-4838-8316-FF4BD2470816}" type="sibTrans" cxnId="{26B50E59-EF40-464C-9061-2656FCDE2666}">
      <dgm:prSet/>
      <dgm:spPr/>
      <dgm:t>
        <a:bodyPr/>
        <a:lstStyle/>
        <a:p>
          <a:endParaRPr lang="tr-TR"/>
        </a:p>
      </dgm:t>
    </dgm:pt>
    <dgm:pt modelId="{EC9C7FA6-D149-4238-9E94-EA47C042C9FE}" type="asst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ANİ ÖLÜM</a:t>
          </a:r>
          <a:endParaRPr lang="tr-TR" sz="1400" b="1" dirty="0">
            <a:solidFill>
              <a:schemeClr val="tx1"/>
            </a:solidFill>
          </a:endParaRPr>
        </a:p>
      </dgm:t>
    </dgm:pt>
    <dgm:pt modelId="{91B02509-E227-4263-8307-769756109E31}" type="parTrans" cxnId="{29375AFF-C63F-4D8B-84BA-A33B9AEB83B8}">
      <dgm:prSet/>
      <dgm:spPr/>
      <dgm:t>
        <a:bodyPr/>
        <a:lstStyle/>
        <a:p>
          <a:endParaRPr lang="tr-TR"/>
        </a:p>
      </dgm:t>
    </dgm:pt>
    <dgm:pt modelId="{D2BE6BFF-CEDB-4829-9967-3E767133B9DE}" type="sibTrans" cxnId="{29375AFF-C63F-4D8B-84BA-A33B9AEB83B8}">
      <dgm:prSet/>
      <dgm:spPr/>
      <dgm:t>
        <a:bodyPr/>
        <a:lstStyle/>
        <a:p>
          <a:endParaRPr lang="tr-TR"/>
        </a:p>
      </dgm:t>
    </dgm:pt>
    <dgm:pt modelId="{2C84A7B2-047F-4FB0-972E-736F1C9FC45F}" type="pres">
      <dgm:prSet presAssocID="{9F4AE0FB-C2E7-4DA4-8A8F-36E2A6BE98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153674A-3FA7-4A7C-8831-730FA52406E6}" type="pres">
      <dgm:prSet presAssocID="{15774D02-98A3-491A-95BA-A930D2C36182}" presName="hierRoot1" presStyleCnt="0">
        <dgm:presLayoutVars>
          <dgm:hierBranch val="init"/>
        </dgm:presLayoutVars>
      </dgm:prSet>
      <dgm:spPr/>
    </dgm:pt>
    <dgm:pt modelId="{275BFDAA-97D5-495D-8888-94BDA3D1FC0F}" type="pres">
      <dgm:prSet presAssocID="{15774D02-98A3-491A-95BA-A930D2C36182}" presName="rootComposite1" presStyleCnt="0"/>
      <dgm:spPr/>
    </dgm:pt>
    <dgm:pt modelId="{1569A17C-E45D-451F-95EF-9D7BBF68D08A}" type="pres">
      <dgm:prSet presAssocID="{15774D02-98A3-491A-95BA-A930D2C36182}" presName="rootText1" presStyleLbl="node0" presStyleIdx="0" presStyleCnt="1" custScaleX="3822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F0E2940-54A8-4BE5-8641-0F3B3887EBDE}" type="pres">
      <dgm:prSet presAssocID="{15774D02-98A3-491A-95BA-A930D2C3618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FA0941B2-4E79-4BC9-B705-277878CFE4D6}" type="pres">
      <dgm:prSet presAssocID="{15774D02-98A3-491A-95BA-A930D2C36182}" presName="hierChild2" presStyleCnt="0"/>
      <dgm:spPr/>
    </dgm:pt>
    <dgm:pt modelId="{92CBA23E-6D7F-4C8E-AD58-3C5BD15DE886}" type="pres">
      <dgm:prSet presAssocID="{BC9AE2CE-F02E-44C6-AB8B-DA02DDE7FAF9}" presName="Name37" presStyleLbl="parChTrans1D2" presStyleIdx="0" presStyleCnt="10"/>
      <dgm:spPr/>
      <dgm:t>
        <a:bodyPr/>
        <a:lstStyle/>
        <a:p>
          <a:endParaRPr lang="tr-TR"/>
        </a:p>
      </dgm:t>
    </dgm:pt>
    <dgm:pt modelId="{BDCF82D4-590D-4D3B-81E5-02468D73D56B}" type="pres">
      <dgm:prSet presAssocID="{906B11C2-A500-49FF-A9E0-F90D282B9164}" presName="hierRoot2" presStyleCnt="0">
        <dgm:presLayoutVars>
          <dgm:hierBranch val="init"/>
        </dgm:presLayoutVars>
      </dgm:prSet>
      <dgm:spPr/>
    </dgm:pt>
    <dgm:pt modelId="{424C8B1C-01AA-4148-BB20-168D675CA2E6}" type="pres">
      <dgm:prSet presAssocID="{906B11C2-A500-49FF-A9E0-F90D282B9164}" presName="rootComposite" presStyleCnt="0"/>
      <dgm:spPr/>
    </dgm:pt>
    <dgm:pt modelId="{E14FE40B-C31C-4684-BB4F-10A6EB9096ED}" type="pres">
      <dgm:prSet presAssocID="{906B11C2-A500-49FF-A9E0-F90D282B9164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BBDAE63-2604-4D51-9E46-74437A558410}" type="pres">
      <dgm:prSet presAssocID="{906B11C2-A500-49FF-A9E0-F90D282B9164}" presName="rootConnector" presStyleLbl="node2" presStyleIdx="0" presStyleCnt="7"/>
      <dgm:spPr/>
      <dgm:t>
        <a:bodyPr/>
        <a:lstStyle/>
        <a:p>
          <a:endParaRPr lang="tr-TR"/>
        </a:p>
      </dgm:t>
    </dgm:pt>
    <dgm:pt modelId="{6FB6FDE7-A6C2-4EBC-A19C-FD7A963C9C41}" type="pres">
      <dgm:prSet presAssocID="{906B11C2-A500-49FF-A9E0-F90D282B9164}" presName="hierChild4" presStyleCnt="0"/>
      <dgm:spPr/>
    </dgm:pt>
    <dgm:pt modelId="{5D8F3110-1333-42AE-9D34-8055DEB5D7BC}" type="pres">
      <dgm:prSet presAssocID="{906B11C2-A500-49FF-A9E0-F90D282B9164}" presName="hierChild5" presStyleCnt="0"/>
      <dgm:spPr/>
    </dgm:pt>
    <dgm:pt modelId="{4D4D4749-A61A-433F-9EA4-4A495C26F9AC}" type="pres">
      <dgm:prSet presAssocID="{D41D0CAB-401E-4003-9BB9-ADA8D204C237}" presName="Name37" presStyleLbl="parChTrans1D2" presStyleIdx="1" presStyleCnt="10"/>
      <dgm:spPr/>
      <dgm:t>
        <a:bodyPr/>
        <a:lstStyle/>
        <a:p>
          <a:endParaRPr lang="tr-TR"/>
        </a:p>
      </dgm:t>
    </dgm:pt>
    <dgm:pt modelId="{8E7FAECE-4262-49C9-94A5-4B4EE51DD1D7}" type="pres">
      <dgm:prSet presAssocID="{EC9FA7AC-E838-473F-BCAA-FBD29A3C7F66}" presName="hierRoot2" presStyleCnt="0">
        <dgm:presLayoutVars>
          <dgm:hierBranch val="init"/>
        </dgm:presLayoutVars>
      </dgm:prSet>
      <dgm:spPr/>
    </dgm:pt>
    <dgm:pt modelId="{C1DAAEA8-EF74-479F-8BBF-14AF14A2925D}" type="pres">
      <dgm:prSet presAssocID="{EC9FA7AC-E838-473F-BCAA-FBD29A3C7F66}" presName="rootComposite" presStyleCnt="0"/>
      <dgm:spPr/>
    </dgm:pt>
    <dgm:pt modelId="{BC1DFB8C-4319-4861-A6FD-B79FA0828A0A}" type="pres">
      <dgm:prSet presAssocID="{EC9FA7AC-E838-473F-BCAA-FBD29A3C7F66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C46278-86DB-4290-A235-E5B407811E8A}" type="pres">
      <dgm:prSet presAssocID="{EC9FA7AC-E838-473F-BCAA-FBD29A3C7F66}" presName="rootConnector" presStyleLbl="node2" presStyleIdx="1" presStyleCnt="7"/>
      <dgm:spPr/>
      <dgm:t>
        <a:bodyPr/>
        <a:lstStyle/>
        <a:p>
          <a:endParaRPr lang="tr-TR"/>
        </a:p>
      </dgm:t>
    </dgm:pt>
    <dgm:pt modelId="{8F30CEBD-E9D7-4741-97E5-775AEBD92634}" type="pres">
      <dgm:prSet presAssocID="{EC9FA7AC-E838-473F-BCAA-FBD29A3C7F66}" presName="hierChild4" presStyleCnt="0"/>
      <dgm:spPr/>
    </dgm:pt>
    <dgm:pt modelId="{B29E1BDC-0AB7-4353-A1AE-DACE0FC48321}" type="pres">
      <dgm:prSet presAssocID="{EC9FA7AC-E838-473F-BCAA-FBD29A3C7F66}" presName="hierChild5" presStyleCnt="0"/>
      <dgm:spPr/>
    </dgm:pt>
    <dgm:pt modelId="{9F98120C-6743-459D-9A89-2E0E128EB55D}" type="pres">
      <dgm:prSet presAssocID="{078AC6A5-3108-4347-AC75-835E608451C1}" presName="Name37" presStyleLbl="parChTrans1D2" presStyleIdx="2" presStyleCnt="10"/>
      <dgm:spPr/>
      <dgm:t>
        <a:bodyPr/>
        <a:lstStyle/>
        <a:p>
          <a:endParaRPr lang="tr-TR"/>
        </a:p>
      </dgm:t>
    </dgm:pt>
    <dgm:pt modelId="{D9276B91-BB52-490D-83D5-DFBEAE95EE0D}" type="pres">
      <dgm:prSet presAssocID="{42F47DDC-7398-4814-99F2-18EE0ED26C88}" presName="hierRoot2" presStyleCnt="0">
        <dgm:presLayoutVars>
          <dgm:hierBranch val="init"/>
        </dgm:presLayoutVars>
      </dgm:prSet>
      <dgm:spPr/>
    </dgm:pt>
    <dgm:pt modelId="{BB2A7658-92B9-4F64-8973-D1477C7C1584}" type="pres">
      <dgm:prSet presAssocID="{42F47DDC-7398-4814-99F2-18EE0ED26C88}" presName="rootComposite" presStyleCnt="0"/>
      <dgm:spPr/>
    </dgm:pt>
    <dgm:pt modelId="{D774AF15-F0DD-4E60-943D-69A33F7E1DFE}" type="pres">
      <dgm:prSet presAssocID="{42F47DDC-7398-4814-99F2-18EE0ED26C88}" presName="rootText" presStyleLbl="node2" presStyleIdx="2" presStyleCnt="7" custScaleX="117979" custScaleY="16345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55AE65-93BA-4C9A-9E96-1CA07F58ACE8}" type="pres">
      <dgm:prSet presAssocID="{42F47DDC-7398-4814-99F2-18EE0ED26C88}" presName="rootConnector" presStyleLbl="node2" presStyleIdx="2" presStyleCnt="7"/>
      <dgm:spPr/>
      <dgm:t>
        <a:bodyPr/>
        <a:lstStyle/>
        <a:p>
          <a:endParaRPr lang="tr-TR"/>
        </a:p>
      </dgm:t>
    </dgm:pt>
    <dgm:pt modelId="{8FBD3434-8F24-438C-8DFD-031E070CECCA}" type="pres">
      <dgm:prSet presAssocID="{42F47DDC-7398-4814-99F2-18EE0ED26C88}" presName="hierChild4" presStyleCnt="0"/>
      <dgm:spPr/>
    </dgm:pt>
    <dgm:pt modelId="{8241EB17-285D-435F-9420-854A8464D92E}" type="pres">
      <dgm:prSet presAssocID="{42F47DDC-7398-4814-99F2-18EE0ED26C88}" presName="hierChild5" presStyleCnt="0"/>
      <dgm:spPr/>
    </dgm:pt>
    <dgm:pt modelId="{E2E396CE-293D-4F86-B549-D693BB0D560B}" type="pres">
      <dgm:prSet presAssocID="{6B1540E9-D8C8-4FBF-80DB-BA16E91747FA}" presName="Name37" presStyleLbl="parChTrans1D2" presStyleIdx="3" presStyleCnt="10"/>
      <dgm:spPr/>
      <dgm:t>
        <a:bodyPr/>
        <a:lstStyle/>
        <a:p>
          <a:endParaRPr lang="tr-TR"/>
        </a:p>
      </dgm:t>
    </dgm:pt>
    <dgm:pt modelId="{7610DEEE-3D83-4863-BEB6-AE6F4759A159}" type="pres">
      <dgm:prSet presAssocID="{7062A13B-33A6-4328-964D-C8E94FD6E21B}" presName="hierRoot2" presStyleCnt="0">
        <dgm:presLayoutVars>
          <dgm:hierBranch val="init"/>
        </dgm:presLayoutVars>
      </dgm:prSet>
      <dgm:spPr/>
    </dgm:pt>
    <dgm:pt modelId="{04C9098C-24DE-4FE6-9579-71001117900B}" type="pres">
      <dgm:prSet presAssocID="{7062A13B-33A6-4328-964D-C8E94FD6E21B}" presName="rootComposite" presStyleCnt="0"/>
      <dgm:spPr/>
    </dgm:pt>
    <dgm:pt modelId="{81B7EC23-5FD0-472E-A3CA-F362998DC65B}" type="pres">
      <dgm:prSet presAssocID="{7062A13B-33A6-4328-964D-C8E94FD6E21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0BD39AA-0019-4A6C-9222-67DD16CEA665}" type="pres">
      <dgm:prSet presAssocID="{7062A13B-33A6-4328-964D-C8E94FD6E21B}" presName="rootConnector" presStyleLbl="node2" presStyleIdx="3" presStyleCnt="7"/>
      <dgm:spPr/>
      <dgm:t>
        <a:bodyPr/>
        <a:lstStyle/>
        <a:p>
          <a:endParaRPr lang="tr-TR"/>
        </a:p>
      </dgm:t>
    </dgm:pt>
    <dgm:pt modelId="{A5B743F3-AB15-4A06-8B79-1E36ADBF22B8}" type="pres">
      <dgm:prSet presAssocID="{7062A13B-33A6-4328-964D-C8E94FD6E21B}" presName="hierChild4" presStyleCnt="0"/>
      <dgm:spPr/>
    </dgm:pt>
    <dgm:pt modelId="{C3D7A473-F7A5-4662-97E5-C4ADEE3F57B8}" type="pres">
      <dgm:prSet presAssocID="{7062A13B-33A6-4328-964D-C8E94FD6E21B}" presName="hierChild5" presStyleCnt="0"/>
      <dgm:spPr/>
    </dgm:pt>
    <dgm:pt modelId="{2E188320-BE4B-481C-832F-91F4A36414DF}" type="pres">
      <dgm:prSet presAssocID="{8DD3179C-6A26-4B6E-853B-8783DD432AFB}" presName="Name37" presStyleLbl="parChTrans1D2" presStyleIdx="4" presStyleCnt="10"/>
      <dgm:spPr/>
      <dgm:t>
        <a:bodyPr/>
        <a:lstStyle/>
        <a:p>
          <a:endParaRPr lang="tr-TR"/>
        </a:p>
      </dgm:t>
    </dgm:pt>
    <dgm:pt modelId="{21C34B85-2879-4A47-8740-81409F89853F}" type="pres">
      <dgm:prSet presAssocID="{0282B86D-F783-48A1-BA75-EFF4CD4FB6D0}" presName="hierRoot2" presStyleCnt="0">
        <dgm:presLayoutVars>
          <dgm:hierBranch val="init"/>
        </dgm:presLayoutVars>
      </dgm:prSet>
      <dgm:spPr/>
    </dgm:pt>
    <dgm:pt modelId="{EB9F9E03-BF44-4673-9E23-E184F713CEC4}" type="pres">
      <dgm:prSet presAssocID="{0282B86D-F783-48A1-BA75-EFF4CD4FB6D0}" presName="rootComposite" presStyleCnt="0"/>
      <dgm:spPr/>
    </dgm:pt>
    <dgm:pt modelId="{FC6B977B-BA8E-4F0A-ACA7-B9CDB0E4C262}" type="pres">
      <dgm:prSet presAssocID="{0282B86D-F783-48A1-BA75-EFF4CD4FB6D0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049FB9-56C1-4AE6-BEEE-3087B3471CE8}" type="pres">
      <dgm:prSet presAssocID="{0282B86D-F783-48A1-BA75-EFF4CD4FB6D0}" presName="rootConnector" presStyleLbl="node2" presStyleIdx="4" presStyleCnt="7"/>
      <dgm:spPr/>
      <dgm:t>
        <a:bodyPr/>
        <a:lstStyle/>
        <a:p>
          <a:endParaRPr lang="tr-TR"/>
        </a:p>
      </dgm:t>
    </dgm:pt>
    <dgm:pt modelId="{70282526-E0C9-4CDF-B5B6-A79D2E6259E5}" type="pres">
      <dgm:prSet presAssocID="{0282B86D-F783-48A1-BA75-EFF4CD4FB6D0}" presName="hierChild4" presStyleCnt="0"/>
      <dgm:spPr/>
    </dgm:pt>
    <dgm:pt modelId="{0D885977-5D7D-4EAA-814E-F147C4EF8AB0}" type="pres">
      <dgm:prSet presAssocID="{0282B86D-F783-48A1-BA75-EFF4CD4FB6D0}" presName="hierChild5" presStyleCnt="0"/>
      <dgm:spPr/>
    </dgm:pt>
    <dgm:pt modelId="{3198A61F-80C4-4E28-8489-1CB00105F092}" type="pres">
      <dgm:prSet presAssocID="{FE6FC5D1-F48D-418E-B189-BEE28F953920}" presName="Name37" presStyleLbl="parChTrans1D2" presStyleIdx="5" presStyleCnt="10"/>
      <dgm:spPr/>
      <dgm:t>
        <a:bodyPr/>
        <a:lstStyle/>
        <a:p>
          <a:endParaRPr lang="tr-TR"/>
        </a:p>
      </dgm:t>
    </dgm:pt>
    <dgm:pt modelId="{57224098-FD96-4679-8A6B-8C37FC5D1982}" type="pres">
      <dgm:prSet presAssocID="{26693F25-F0EE-4061-9655-00D19B00DD32}" presName="hierRoot2" presStyleCnt="0">
        <dgm:presLayoutVars>
          <dgm:hierBranch val="init"/>
        </dgm:presLayoutVars>
      </dgm:prSet>
      <dgm:spPr/>
    </dgm:pt>
    <dgm:pt modelId="{AD15B0B7-EEEA-4E15-8A24-073BC2BD40E9}" type="pres">
      <dgm:prSet presAssocID="{26693F25-F0EE-4061-9655-00D19B00DD32}" presName="rootComposite" presStyleCnt="0"/>
      <dgm:spPr/>
    </dgm:pt>
    <dgm:pt modelId="{C126CD25-FA35-48F6-AF53-FA6B924F922C}" type="pres">
      <dgm:prSet presAssocID="{26693F25-F0EE-4061-9655-00D19B00DD32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AA8594F-0B36-4B6D-BC5C-07E0993EC7FA}" type="pres">
      <dgm:prSet presAssocID="{26693F25-F0EE-4061-9655-00D19B00DD32}" presName="rootConnector" presStyleLbl="node2" presStyleIdx="5" presStyleCnt="7"/>
      <dgm:spPr/>
      <dgm:t>
        <a:bodyPr/>
        <a:lstStyle/>
        <a:p>
          <a:endParaRPr lang="tr-TR"/>
        </a:p>
      </dgm:t>
    </dgm:pt>
    <dgm:pt modelId="{A9C25B5C-048C-4740-A9D9-3A802EC950C5}" type="pres">
      <dgm:prSet presAssocID="{26693F25-F0EE-4061-9655-00D19B00DD32}" presName="hierChild4" presStyleCnt="0"/>
      <dgm:spPr/>
    </dgm:pt>
    <dgm:pt modelId="{D1AC642B-DB6F-4C03-BF7A-055FA6AAD7B7}" type="pres">
      <dgm:prSet presAssocID="{26693F25-F0EE-4061-9655-00D19B00DD32}" presName="hierChild5" presStyleCnt="0"/>
      <dgm:spPr/>
    </dgm:pt>
    <dgm:pt modelId="{8F903878-3A11-4635-AC4D-8BB1CC25CF54}" type="pres">
      <dgm:prSet presAssocID="{86BDC99F-0BE3-4A08-BF9A-74604E85B3C8}" presName="Name37" presStyleLbl="parChTrans1D2" presStyleIdx="6" presStyleCnt="10"/>
      <dgm:spPr/>
      <dgm:t>
        <a:bodyPr/>
        <a:lstStyle/>
        <a:p>
          <a:endParaRPr lang="tr-TR"/>
        </a:p>
      </dgm:t>
    </dgm:pt>
    <dgm:pt modelId="{CF38EFB6-C37E-45F1-AD8A-79602E60141E}" type="pres">
      <dgm:prSet presAssocID="{5C688A45-BFC3-4C18-B5EF-387586BD7F68}" presName="hierRoot2" presStyleCnt="0">
        <dgm:presLayoutVars>
          <dgm:hierBranch val="init"/>
        </dgm:presLayoutVars>
      </dgm:prSet>
      <dgm:spPr/>
    </dgm:pt>
    <dgm:pt modelId="{4E7811DF-677E-4948-94AA-8EC837093A89}" type="pres">
      <dgm:prSet presAssocID="{5C688A45-BFC3-4C18-B5EF-387586BD7F68}" presName="rootComposite" presStyleCnt="0"/>
      <dgm:spPr/>
    </dgm:pt>
    <dgm:pt modelId="{C597FDBA-9FB7-4126-89E0-24CC27B7E3E6}" type="pres">
      <dgm:prSet presAssocID="{5C688A45-BFC3-4C18-B5EF-387586BD7F68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AA0BF4-5158-48D9-9B03-77ECEFEF31B6}" type="pres">
      <dgm:prSet presAssocID="{5C688A45-BFC3-4C18-B5EF-387586BD7F68}" presName="rootConnector" presStyleLbl="node2" presStyleIdx="6" presStyleCnt="7"/>
      <dgm:spPr/>
      <dgm:t>
        <a:bodyPr/>
        <a:lstStyle/>
        <a:p>
          <a:endParaRPr lang="tr-TR"/>
        </a:p>
      </dgm:t>
    </dgm:pt>
    <dgm:pt modelId="{C15F8DCA-E7EB-4B5A-B733-9D98CD08DBBC}" type="pres">
      <dgm:prSet presAssocID="{5C688A45-BFC3-4C18-B5EF-387586BD7F68}" presName="hierChild4" presStyleCnt="0"/>
      <dgm:spPr/>
    </dgm:pt>
    <dgm:pt modelId="{FAD4A957-173A-4D95-BE28-12A9FE48167D}" type="pres">
      <dgm:prSet presAssocID="{5C688A45-BFC3-4C18-B5EF-387586BD7F68}" presName="hierChild5" presStyleCnt="0"/>
      <dgm:spPr/>
    </dgm:pt>
    <dgm:pt modelId="{BEFF0618-480B-46CF-8124-C23A92DA645E}" type="pres">
      <dgm:prSet presAssocID="{15774D02-98A3-491A-95BA-A930D2C36182}" presName="hierChild3" presStyleCnt="0"/>
      <dgm:spPr/>
    </dgm:pt>
    <dgm:pt modelId="{A0871485-06D6-43F7-B8B0-DB00760D2158}" type="pres">
      <dgm:prSet presAssocID="{CDDE070D-197A-49A1-8498-597C79017679}" presName="Name111" presStyleLbl="parChTrans1D2" presStyleIdx="7" presStyleCnt="10"/>
      <dgm:spPr/>
      <dgm:t>
        <a:bodyPr/>
        <a:lstStyle/>
        <a:p>
          <a:endParaRPr lang="tr-TR"/>
        </a:p>
      </dgm:t>
    </dgm:pt>
    <dgm:pt modelId="{109E68E2-51EA-4D7A-9D3E-BB5AB1609326}" type="pres">
      <dgm:prSet presAssocID="{9DB948AC-E12E-4C46-878C-B19ADE2743B5}" presName="hierRoot3" presStyleCnt="0">
        <dgm:presLayoutVars>
          <dgm:hierBranch val="init"/>
        </dgm:presLayoutVars>
      </dgm:prSet>
      <dgm:spPr/>
    </dgm:pt>
    <dgm:pt modelId="{9B6004C3-95A6-41B8-88D6-654853388CBD}" type="pres">
      <dgm:prSet presAssocID="{9DB948AC-E12E-4C46-878C-B19ADE2743B5}" presName="rootComposite3" presStyleCnt="0"/>
      <dgm:spPr/>
    </dgm:pt>
    <dgm:pt modelId="{93CA8935-6266-4C32-BE6F-93DE0D0B62D2}" type="pres">
      <dgm:prSet presAssocID="{9DB948AC-E12E-4C46-878C-B19ADE2743B5}" presName="rootText3" presStyleLbl="asst1" presStyleIdx="0" presStyleCnt="3" custScaleX="113185" custScaleY="1338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BB3ADD-6DFA-400F-BFFB-BFB7B1AC0A61}" type="pres">
      <dgm:prSet presAssocID="{9DB948AC-E12E-4C46-878C-B19ADE2743B5}" presName="rootConnector3" presStyleLbl="asst1" presStyleIdx="0" presStyleCnt="3"/>
      <dgm:spPr/>
      <dgm:t>
        <a:bodyPr/>
        <a:lstStyle/>
        <a:p>
          <a:endParaRPr lang="tr-TR"/>
        </a:p>
      </dgm:t>
    </dgm:pt>
    <dgm:pt modelId="{1ADF6A50-7B97-4CDB-8382-00CA0D0B7941}" type="pres">
      <dgm:prSet presAssocID="{9DB948AC-E12E-4C46-878C-B19ADE2743B5}" presName="hierChild6" presStyleCnt="0"/>
      <dgm:spPr/>
    </dgm:pt>
    <dgm:pt modelId="{14C2941F-102D-4574-BC48-4A10D738630D}" type="pres">
      <dgm:prSet presAssocID="{9DB948AC-E12E-4C46-878C-B19ADE2743B5}" presName="hierChild7" presStyleCnt="0"/>
      <dgm:spPr/>
    </dgm:pt>
    <dgm:pt modelId="{F923DF71-1EC0-4EA2-931D-5EA057D5DB72}" type="pres">
      <dgm:prSet presAssocID="{621A98E6-86F0-483B-A31D-FCCCC403963C}" presName="Name111" presStyleLbl="parChTrans1D2" presStyleIdx="8" presStyleCnt="10"/>
      <dgm:spPr/>
      <dgm:t>
        <a:bodyPr/>
        <a:lstStyle/>
        <a:p>
          <a:endParaRPr lang="tr-TR"/>
        </a:p>
      </dgm:t>
    </dgm:pt>
    <dgm:pt modelId="{A511F4EE-8B28-4913-8D1F-D332D536A353}" type="pres">
      <dgm:prSet presAssocID="{E85C3E70-DEDC-454C-974D-D5FBD54F9BEE}" presName="hierRoot3" presStyleCnt="0">
        <dgm:presLayoutVars>
          <dgm:hierBranch val="init"/>
        </dgm:presLayoutVars>
      </dgm:prSet>
      <dgm:spPr/>
    </dgm:pt>
    <dgm:pt modelId="{F38C788E-DD67-4AEF-93FA-065E92FE61BA}" type="pres">
      <dgm:prSet presAssocID="{E85C3E70-DEDC-454C-974D-D5FBD54F9BEE}" presName="rootComposite3" presStyleCnt="0"/>
      <dgm:spPr/>
    </dgm:pt>
    <dgm:pt modelId="{F3B26E16-3CD3-40A3-A845-0B8F47097007}" type="pres">
      <dgm:prSet presAssocID="{E85C3E70-DEDC-454C-974D-D5FBD54F9BEE}" presName="rootText3" presStyleLbl="asst1" presStyleIdx="1" presStyleCnt="3" custScaleX="164898" custScaleY="1338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59F9D9A-32D1-4BA2-B3B3-10CF74C064C9}" type="pres">
      <dgm:prSet presAssocID="{E85C3E70-DEDC-454C-974D-D5FBD54F9BEE}" presName="rootConnector3" presStyleLbl="asst1" presStyleIdx="1" presStyleCnt="3"/>
      <dgm:spPr/>
      <dgm:t>
        <a:bodyPr/>
        <a:lstStyle/>
        <a:p>
          <a:endParaRPr lang="tr-TR"/>
        </a:p>
      </dgm:t>
    </dgm:pt>
    <dgm:pt modelId="{CE6D53D9-E3F0-4E56-B624-2A4C87D1845B}" type="pres">
      <dgm:prSet presAssocID="{E85C3E70-DEDC-454C-974D-D5FBD54F9BEE}" presName="hierChild6" presStyleCnt="0"/>
      <dgm:spPr/>
    </dgm:pt>
    <dgm:pt modelId="{53A66D5A-557E-4ACA-9FB4-8B35CE2B7F23}" type="pres">
      <dgm:prSet presAssocID="{E85C3E70-DEDC-454C-974D-D5FBD54F9BEE}" presName="hierChild7" presStyleCnt="0"/>
      <dgm:spPr/>
    </dgm:pt>
    <dgm:pt modelId="{901D8582-5122-4427-9A3F-63CC8DEC76CE}" type="pres">
      <dgm:prSet presAssocID="{91B02509-E227-4263-8307-769756109E31}" presName="Name111" presStyleLbl="parChTrans1D2" presStyleIdx="9" presStyleCnt="10"/>
      <dgm:spPr/>
      <dgm:t>
        <a:bodyPr/>
        <a:lstStyle/>
        <a:p>
          <a:endParaRPr lang="tr-TR"/>
        </a:p>
      </dgm:t>
    </dgm:pt>
    <dgm:pt modelId="{E3D5DF4A-F729-457E-BFD4-D18AA4CDDD2A}" type="pres">
      <dgm:prSet presAssocID="{EC9C7FA6-D149-4238-9E94-EA47C042C9FE}" presName="hierRoot3" presStyleCnt="0">
        <dgm:presLayoutVars>
          <dgm:hierBranch val="init"/>
        </dgm:presLayoutVars>
      </dgm:prSet>
      <dgm:spPr/>
    </dgm:pt>
    <dgm:pt modelId="{E013D339-CF6F-4EEE-A486-B1EBB08DD46A}" type="pres">
      <dgm:prSet presAssocID="{EC9C7FA6-D149-4238-9E94-EA47C042C9FE}" presName="rootComposite3" presStyleCnt="0"/>
      <dgm:spPr/>
    </dgm:pt>
    <dgm:pt modelId="{9019E86C-47B4-4059-B495-D8B278A3A0DE}" type="pres">
      <dgm:prSet presAssocID="{EC9C7FA6-D149-4238-9E94-EA47C042C9FE}" presName="rootText3" presStyleLbl="asst1" presStyleIdx="2" presStyleCnt="3" custScaleX="113185" custScaleY="1338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F9B3C1-E719-4EFA-8031-C73011CF9BEE}" type="pres">
      <dgm:prSet presAssocID="{EC9C7FA6-D149-4238-9E94-EA47C042C9FE}" presName="rootConnector3" presStyleLbl="asst1" presStyleIdx="2" presStyleCnt="3"/>
      <dgm:spPr/>
      <dgm:t>
        <a:bodyPr/>
        <a:lstStyle/>
        <a:p>
          <a:endParaRPr lang="tr-TR"/>
        </a:p>
      </dgm:t>
    </dgm:pt>
    <dgm:pt modelId="{B890C36D-8089-48C3-91A2-E6EDC8CD202D}" type="pres">
      <dgm:prSet presAssocID="{EC9C7FA6-D149-4238-9E94-EA47C042C9FE}" presName="hierChild6" presStyleCnt="0"/>
      <dgm:spPr/>
    </dgm:pt>
    <dgm:pt modelId="{7F677100-BE53-4246-82F1-950EB3AFA7C1}" type="pres">
      <dgm:prSet presAssocID="{EC9C7FA6-D149-4238-9E94-EA47C042C9FE}" presName="hierChild7" presStyleCnt="0"/>
      <dgm:spPr/>
    </dgm:pt>
  </dgm:ptLst>
  <dgm:cxnLst>
    <dgm:cxn modelId="{26B50E59-EF40-464C-9061-2656FCDE2666}" srcId="{15774D02-98A3-491A-95BA-A930D2C36182}" destId="{5C688A45-BFC3-4C18-B5EF-387586BD7F68}" srcOrd="9" destOrd="0" parTransId="{86BDC99F-0BE3-4A08-BF9A-74604E85B3C8}" sibTransId="{E1828BD4-A6C3-4838-8316-FF4BD2470816}"/>
    <dgm:cxn modelId="{60502FDA-A0B1-43C5-AEBA-36CD7220E356}" srcId="{15774D02-98A3-491A-95BA-A930D2C36182}" destId="{EC9FA7AC-E838-473F-BCAA-FBD29A3C7F66}" srcOrd="4" destOrd="0" parTransId="{D41D0CAB-401E-4003-9BB9-ADA8D204C237}" sibTransId="{96BBBFFE-8924-4C9B-824F-6CFB47F137D2}"/>
    <dgm:cxn modelId="{0F9FAB32-73B7-4E31-97CE-D22761ED8200}" type="presOf" srcId="{7062A13B-33A6-4328-964D-C8E94FD6E21B}" destId="{81B7EC23-5FD0-472E-A3CA-F362998DC65B}" srcOrd="0" destOrd="0" presId="urn:microsoft.com/office/officeart/2005/8/layout/orgChart1"/>
    <dgm:cxn modelId="{4732AA2A-FE85-4D5D-9BE9-FA53E0E68854}" srcId="{15774D02-98A3-491A-95BA-A930D2C36182}" destId="{9DB948AC-E12E-4C46-878C-B19ADE2743B5}" srcOrd="0" destOrd="0" parTransId="{CDDE070D-197A-49A1-8498-597C79017679}" sibTransId="{8B1B7C4E-4D54-42F3-989D-9110419B7CE6}"/>
    <dgm:cxn modelId="{66CA7DA6-2786-4D88-8977-EF0DC2EC4DBD}" type="presOf" srcId="{26693F25-F0EE-4061-9655-00D19B00DD32}" destId="{1AA8594F-0B36-4B6D-BC5C-07E0993EC7FA}" srcOrd="1" destOrd="0" presId="urn:microsoft.com/office/officeart/2005/8/layout/orgChart1"/>
    <dgm:cxn modelId="{1854BE75-CCE0-4D5D-B4ED-F740B20F6703}" type="presOf" srcId="{9DB948AC-E12E-4C46-878C-B19ADE2743B5}" destId="{93CA8935-6266-4C32-BE6F-93DE0D0B62D2}" srcOrd="0" destOrd="0" presId="urn:microsoft.com/office/officeart/2005/8/layout/orgChart1"/>
    <dgm:cxn modelId="{F2E00A53-85CD-4A28-8119-6BB9CCD086AA}" type="presOf" srcId="{15774D02-98A3-491A-95BA-A930D2C36182}" destId="{3F0E2940-54A8-4BE5-8641-0F3B3887EBDE}" srcOrd="1" destOrd="0" presId="urn:microsoft.com/office/officeart/2005/8/layout/orgChart1"/>
    <dgm:cxn modelId="{3E086C24-46F8-4B38-BF15-542726596D8B}" srcId="{9F4AE0FB-C2E7-4DA4-8A8F-36E2A6BE98E5}" destId="{15774D02-98A3-491A-95BA-A930D2C36182}" srcOrd="0" destOrd="0" parTransId="{FC0A69D8-B510-4D71-B791-757F6140DC57}" sibTransId="{A1F03E1F-D84C-46D9-BD6C-7332D177D87D}"/>
    <dgm:cxn modelId="{011CDFD9-A03B-4110-9177-2394DD52F385}" srcId="{15774D02-98A3-491A-95BA-A930D2C36182}" destId="{7062A13B-33A6-4328-964D-C8E94FD6E21B}" srcOrd="6" destOrd="0" parTransId="{6B1540E9-D8C8-4FBF-80DB-BA16E91747FA}" sibTransId="{5940A8E7-B1D2-427F-AC8D-E669497AF803}"/>
    <dgm:cxn modelId="{4AEA12EE-E10B-4E87-A5D9-244032C06A28}" srcId="{15774D02-98A3-491A-95BA-A930D2C36182}" destId="{42F47DDC-7398-4814-99F2-18EE0ED26C88}" srcOrd="5" destOrd="0" parTransId="{078AC6A5-3108-4347-AC75-835E608451C1}" sibTransId="{F17C5C5B-BC68-4D59-B64A-4DA1545D9BDD}"/>
    <dgm:cxn modelId="{336D63FF-B899-4C2E-A63D-0B39276288AC}" type="presOf" srcId="{EC9FA7AC-E838-473F-BCAA-FBD29A3C7F66}" destId="{A4C46278-86DB-4290-A235-E5B407811E8A}" srcOrd="1" destOrd="0" presId="urn:microsoft.com/office/officeart/2005/8/layout/orgChart1"/>
    <dgm:cxn modelId="{BD0ED6C5-FB3C-44F4-9C15-EB88E14AF207}" type="presOf" srcId="{621A98E6-86F0-483B-A31D-FCCCC403963C}" destId="{F923DF71-1EC0-4EA2-931D-5EA057D5DB72}" srcOrd="0" destOrd="0" presId="urn:microsoft.com/office/officeart/2005/8/layout/orgChart1"/>
    <dgm:cxn modelId="{A94CDF5E-5A5B-435B-8DDB-9C8B00D2A5DE}" type="presOf" srcId="{BC9AE2CE-F02E-44C6-AB8B-DA02DDE7FAF9}" destId="{92CBA23E-6D7F-4C8E-AD58-3C5BD15DE886}" srcOrd="0" destOrd="0" presId="urn:microsoft.com/office/officeart/2005/8/layout/orgChart1"/>
    <dgm:cxn modelId="{2879B09E-CFCA-418B-98CC-EF97EE7C2764}" type="presOf" srcId="{E85C3E70-DEDC-454C-974D-D5FBD54F9BEE}" destId="{F3B26E16-3CD3-40A3-A845-0B8F47097007}" srcOrd="0" destOrd="0" presId="urn:microsoft.com/office/officeart/2005/8/layout/orgChart1"/>
    <dgm:cxn modelId="{7B6B4A0B-FA0D-4BB9-A97A-395FE614B204}" type="presOf" srcId="{EC9C7FA6-D149-4238-9E94-EA47C042C9FE}" destId="{9019E86C-47B4-4059-B495-D8B278A3A0DE}" srcOrd="0" destOrd="0" presId="urn:microsoft.com/office/officeart/2005/8/layout/orgChart1"/>
    <dgm:cxn modelId="{C4C26D9B-2568-46E5-818C-F53EB528CFEE}" type="presOf" srcId="{EC9C7FA6-D149-4238-9E94-EA47C042C9FE}" destId="{D6F9B3C1-E719-4EFA-8031-C73011CF9BEE}" srcOrd="1" destOrd="0" presId="urn:microsoft.com/office/officeart/2005/8/layout/orgChart1"/>
    <dgm:cxn modelId="{59DF211F-612D-4AAB-AC77-7F0E333219AA}" type="presOf" srcId="{FE6FC5D1-F48D-418E-B189-BEE28F953920}" destId="{3198A61F-80C4-4E28-8489-1CB00105F092}" srcOrd="0" destOrd="0" presId="urn:microsoft.com/office/officeart/2005/8/layout/orgChart1"/>
    <dgm:cxn modelId="{F21CC692-32BD-4110-B340-3FB5D80C8A9A}" type="presOf" srcId="{42F47DDC-7398-4814-99F2-18EE0ED26C88}" destId="{F755AE65-93BA-4C9A-9E96-1CA07F58ACE8}" srcOrd="1" destOrd="0" presId="urn:microsoft.com/office/officeart/2005/8/layout/orgChart1"/>
    <dgm:cxn modelId="{98FFA2A2-A498-417F-9ACE-94940EB3DC60}" srcId="{15774D02-98A3-491A-95BA-A930D2C36182}" destId="{E85C3E70-DEDC-454C-974D-D5FBD54F9BEE}" srcOrd="1" destOrd="0" parTransId="{621A98E6-86F0-483B-A31D-FCCCC403963C}" sibTransId="{036B8BE6-8309-4297-8F0D-3DE1616842B7}"/>
    <dgm:cxn modelId="{2375A876-D546-4538-A962-4D21DC2722A1}" type="presOf" srcId="{0282B86D-F783-48A1-BA75-EFF4CD4FB6D0}" destId="{69049FB9-56C1-4AE6-BEEE-3087B3471CE8}" srcOrd="1" destOrd="0" presId="urn:microsoft.com/office/officeart/2005/8/layout/orgChart1"/>
    <dgm:cxn modelId="{658BA11C-4A69-4EB9-B825-32B8A621E7E1}" type="presOf" srcId="{8DD3179C-6A26-4B6E-853B-8783DD432AFB}" destId="{2E188320-BE4B-481C-832F-91F4A36414DF}" srcOrd="0" destOrd="0" presId="urn:microsoft.com/office/officeart/2005/8/layout/orgChart1"/>
    <dgm:cxn modelId="{6831B8C0-1C8A-40F6-8FBE-CAC944E5D2F5}" type="presOf" srcId="{906B11C2-A500-49FF-A9E0-F90D282B9164}" destId="{3BBDAE63-2604-4D51-9E46-74437A558410}" srcOrd="1" destOrd="0" presId="urn:microsoft.com/office/officeart/2005/8/layout/orgChart1"/>
    <dgm:cxn modelId="{CE0AC316-37D3-4A40-97E4-006CACDDF1D8}" srcId="{15774D02-98A3-491A-95BA-A930D2C36182}" destId="{906B11C2-A500-49FF-A9E0-F90D282B9164}" srcOrd="3" destOrd="0" parTransId="{BC9AE2CE-F02E-44C6-AB8B-DA02DDE7FAF9}" sibTransId="{4A4A86CA-CA05-42C1-BE3A-1360AE9B74CC}"/>
    <dgm:cxn modelId="{23D448C1-D351-4AE0-A0D4-8BF979ECFC85}" type="presOf" srcId="{906B11C2-A500-49FF-A9E0-F90D282B9164}" destId="{E14FE40B-C31C-4684-BB4F-10A6EB9096ED}" srcOrd="0" destOrd="0" presId="urn:microsoft.com/office/officeart/2005/8/layout/orgChart1"/>
    <dgm:cxn modelId="{63AE7501-D0AB-4228-A60E-4E90A85287F2}" type="presOf" srcId="{26693F25-F0EE-4061-9655-00D19B00DD32}" destId="{C126CD25-FA35-48F6-AF53-FA6B924F922C}" srcOrd="0" destOrd="0" presId="urn:microsoft.com/office/officeart/2005/8/layout/orgChart1"/>
    <dgm:cxn modelId="{2656CC9F-FBE9-4B90-8B86-086FAA908CD6}" type="presOf" srcId="{91B02509-E227-4263-8307-769756109E31}" destId="{901D8582-5122-4427-9A3F-63CC8DEC76CE}" srcOrd="0" destOrd="0" presId="urn:microsoft.com/office/officeart/2005/8/layout/orgChart1"/>
    <dgm:cxn modelId="{AE8D080A-A275-4721-8F70-37F68104F02C}" type="presOf" srcId="{6B1540E9-D8C8-4FBF-80DB-BA16E91747FA}" destId="{E2E396CE-293D-4F86-B549-D693BB0D560B}" srcOrd="0" destOrd="0" presId="urn:microsoft.com/office/officeart/2005/8/layout/orgChart1"/>
    <dgm:cxn modelId="{F92BC53C-87CA-4CAA-BE60-DADBF2FC6B99}" type="presOf" srcId="{7062A13B-33A6-4328-964D-C8E94FD6E21B}" destId="{40BD39AA-0019-4A6C-9222-67DD16CEA665}" srcOrd="1" destOrd="0" presId="urn:microsoft.com/office/officeart/2005/8/layout/orgChart1"/>
    <dgm:cxn modelId="{DE00EA7B-B790-4AA2-96AF-9D9146AA3B0B}" type="presOf" srcId="{86BDC99F-0BE3-4A08-BF9A-74604E85B3C8}" destId="{8F903878-3A11-4635-AC4D-8BB1CC25CF54}" srcOrd="0" destOrd="0" presId="urn:microsoft.com/office/officeart/2005/8/layout/orgChart1"/>
    <dgm:cxn modelId="{94A6604C-9A81-4EF9-AC0F-96D130D07AF8}" type="presOf" srcId="{E85C3E70-DEDC-454C-974D-D5FBD54F9BEE}" destId="{759F9D9A-32D1-4BA2-B3B3-10CF74C064C9}" srcOrd="1" destOrd="0" presId="urn:microsoft.com/office/officeart/2005/8/layout/orgChart1"/>
    <dgm:cxn modelId="{D4FA33D0-BF92-4297-941E-38BBE587343C}" type="presOf" srcId="{0282B86D-F783-48A1-BA75-EFF4CD4FB6D0}" destId="{FC6B977B-BA8E-4F0A-ACA7-B9CDB0E4C262}" srcOrd="0" destOrd="0" presId="urn:microsoft.com/office/officeart/2005/8/layout/orgChart1"/>
    <dgm:cxn modelId="{DB9C301D-4D4C-4752-AB97-CE502F6A4E07}" type="presOf" srcId="{D41D0CAB-401E-4003-9BB9-ADA8D204C237}" destId="{4D4D4749-A61A-433F-9EA4-4A495C26F9AC}" srcOrd="0" destOrd="0" presId="urn:microsoft.com/office/officeart/2005/8/layout/orgChart1"/>
    <dgm:cxn modelId="{F355D3B1-7CFE-4A59-AFD4-C6EE6AED4DAC}" type="presOf" srcId="{15774D02-98A3-491A-95BA-A930D2C36182}" destId="{1569A17C-E45D-451F-95EF-9D7BBF68D08A}" srcOrd="0" destOrd="0" presId="urn:microsoft.com/office/officeart/2005/8/layout/orgChart1"/>
    <dgm:cxn modelId="{29375AFF-C63F-4D8B-84BA-A33B9AEB83B8}" srcId="{15774D02-98A3-491A-95BA-A930D2C36182}" destId="{EC9C7FA6-D149-4238-9E94-EA47C042C9FE}" srcOrd="2" destOrd="0" parTransId="{91B02509-E227-4263-8307-769756109E31}" sibTransId="{D2BE6BFF-CEDB-4829-9967-3E767133B9DE}"/>
    <dgm:cxn modelId="{A983788B-17ED-4860-B8CE-CA97F455B33A}" type="presOf" srcId="{078AC6A5-3108-4347-AC75-835E608451C1}" destId="{9F98120C-6743-459D-9A89-2E0E128EB55D}" srcOrd="0" destOrd="0" presId="urn:microsoft.com/office/officeart/2005/8/layout/orgChart1"/>
    <dgm:cxn modelId="{F2B7D6B3-35A6-471E-85CA-1353EEE3A129}" type="presOf" srcId="{CDDE070D-197A-49A1-8498-597C79017679}" destId="{A0871485-06D6-43F7-B8B0-DB00760D2158}" srcOrd="0" destOrd="0" presId="urn:microsoft.com/office/officeart/2005/8/layout/orgChart1"/>
    <dgm:cxn modelId="{125E1A2C-FCF8-4B67-8658-333DEFF7F2DF}" type="presOf" srcId="{42F47DDC-7398-4814-99F2-18EE0ED26C88}" destId="{D774AF15-F0DD-4E60-943D-69A33F7E1DFE}" srcOrd="0" destOrd="0" presId="urn:microsoft.com/office/officeart/2005/8/layout/orgChart1"/>
    <dgm:cxn modelId="{1068C836-7E9F-484B-A195-A1D85DE4E449}" type="presOf" srcId="{9F4AE0FB-C2E7-4DA4-8A8F-36E2A6BE98E5}" destId="{2C84A7B2-047F-4FB0-972E-736F1C9FC45F}" srcOrd="0" destOrd="0" presId="urn:microsoft.com/office/officeart/2005/8/layout/orgChart1"/>
    <dgm:cxn modelId="{99305F9A-D437-48ED-BF9D-9D28A37C2232}" srcId="{15774D02-98A3-491A-95BA-A930D2C36182}" destId="{26693F25-F0EE-4061-9655-00D19B00DD32}" srcOrd="8" destOrd="0" parTransId="{FE6FC5D1-F48D-418E-B189-BEE28F953920}" sibTransId="{CD7F0301-45A8-4925-B800-7329F92FDB76}"/>
    <dgm:cxn modelId="{31DCE5A2-DB4C-4A71-995A-EE98972A8919}" type="presOf" srcId="{9DB948AC-E12E-4C46-878C-B19ADE2743B5}" destId="{FFBB3ADD-6DFA-400F-BFFB-BFB7B1AC0A61}" srcOrd="1" destOrd="0" presId="urn:microsoft.com/office/officeart/2005/8/layout/orgChart1"/>
    <dgm:cxn modelId="{473DD09D-BC64-4A91-B97A-A6DF7EA3255B}" type="presOf" srcId="{5C688A45-BFC3-4C18-B5EF-387586BD7F68}" destId="{C597FDBA-9FB7-4126-89E0-24CC27B7E3E6}" srcOrd="0" destOrd="0" presId="urn:microsoft.com/office/officeart/2005/8/layout/orgChart1"/>
    <dgm:cxn modelId="{BAD86C5B-CC06-4AE3-817B-A1E6400A1CF4}" type="presOf" srcId="{5C688A45-BFC3-4C18-B5EF-387586BD7F68}" destId="{7FAA0BF4-5158-48D9-9B03-77ECEFEF31B6}" srcOrd="1" destOrd="0" presId="urn:microsoft.com/office/officeart/2005/8/layout/orgChart1"/>
    <dgm:cxn modelId="{218A86B6-570E-482F-8ED8-BE51F5F8EAAE}" srcId="{15774D02-98A3-491A-95BA-A930D2C36182}" destId="{0282B86D-F783-48A1-BA75-EFF4CD4FB6D0}" srcOrd="7" destOrd="0" parTransId="{8DD3179C-6A26-4B6E-853B-8783DD432AFB}" sibTransId="{E715F884-3AFF-4205-94C4-46EF584D752F}"/>
    <dgm:cxn modelId="{92676A70-2213-4FF0-8A1C-AD9C6BFFCA6D}" type="presOf" srcId="{EC9FA7AC-E838-473F-BCAA-FBD29A3C7F66}" destId="{BC1DFB8C-4319-4861-A6FD-B79FA0828A0A}" srcOrd="0" destOrd="0" presId="urn:microsoft.com/office/officeart/2005/8/layout/orgChart1"/>
    <dgm:cxn modelId="{26D83213-0C97-4C85-8D0E-123288C4D859}" type="presParOf" srcId="{2C84A7B2-047F-4FB0-972E-736F1C9FC45F}" destId="{C153674A-3FA7-4A7C-8831-730FA52406E6}" srcOrd="0" destOrd="0" presId="urn:microsoft.com/office/officeart/2005/8/layout/orgChart1"/>
    <dgm:cxn modelId="{15FCB76E-B78A-471A-B0A4-12C4A5CDE7CD}" type="presParOf" srcId="{C153674A-3FA7-4A7C-8831-730FA52406E6}" destId="{275BFDAA-97D5-495D-8888-94BDA3D1FC0F}" srcOrd="0" destOrd="0" presId="urn:microsoft.com/office/officeart/2005/8/layout/orgChart1"/>
    <dgm:cxn modelId="{41A5C785-3135-4A2C-B130-0298F6A690C6}" type="presParOf" srcId="{275BFDAA-97D5-495D-8888-94BDA3D1FC0F}" destId="{1569A17C-E45D-451F-95EF-9D7BBF68D08A}" srcOrd="0" destOrd="0" presId="urn:microsoft.com/office/officeart/2005/8/layout/orgChart1"/>
    <dgm:cxn modelId="{5B3970BB-00AA-4556-8EC9-81346B5487B4}" type="presParOf" srcId="{275BFDAA-97D5-495D-8888-94BDA3D1FC0F}" destId="{3F0E2940-54A8-4BE5-8641-0F3B3887EBDE}" srcOrd="1" destOrd="0" presId="urn:microsoft.com/office/officeart/2005/8/layout/orgChart1"/>
    <dgm:cxn modelId="{E1C34A21-FA96-4B79-B492-302CDC929050}" type="presParOf" srcId="{C153674A-3FA7-4A7C-8831-730FA52406E6}" destId="{FA0941B2-4E79-4BC9-B705-277878CFE4D6}" srcOrd="1" destOrd="0" presId="urn:microsoft.com/office/officeart/2005/8/layout/orgChart1"/>
    <dgm:cxn modelId="{B8437CD2-7BF3-4773-A28D-5682F1D60758}" type="presParOf" srcId="{FA0941B2-4E79-4BC9-B705-277878CFE4D6}" destId="{92CBA23E-6D7F-4C8E-AD58-3C5BD15DE886}" srcOrd="0" destOrd="0" presId="urn:microsoft.com/office/officeart/2005/8/layout/orgChart1"/>
    <dgm:cxn modelId="{05A0642E-CB89-4488-884E-3527F2482458}" type="presParOf" srcId="{FA0941B2-4E79-4BC9-B705-277878CFE4D6}" destId="{BDCF82D4-590D-4D3B-81E5-02468D73D56B}" srcOrd="1" destOrd="0" presId="urn:microsoft.com/office/officeart/2005/8/layout/orgChart1"/>
    <dgm:cxn modelId="{C2726166-7211-458A-B6AD-97E1D31EB415}" type="presParOf" srcId="{BDCF82D4-590D-4D3B-81E5-02468D73D56B}" destId="{424C8B1C-01AA-4148-BB20-168D675CA2E6}" srcOrd="0" destOrd="0" presId="urn:microsoft.com/office/officeart/2005/8/layout/orgChart1"/>
    <dgm:cxn modelId="{7000E216-A87A-4B8D-A687-34E8FBB2DB80}" type="presParOf" srcId="{424C8B1C-01AA-4148-BB20-168D675CA2E6}" destId="{E14FE40B-C31C-4684-BB4F-10A6EB9096ED}" srcOrd="0" destOrd="0" presId="urn:microsoft.com/office/officeart/2005/8/layout/orgChart1"/>
    <dgm:cxn modelId="{330B4EF9-5B6C-4B90-B951-00BC32122C2F}" type="presParOf" srcId="{424C8B1C-01AA-4148-BB20-168D675CA2E6}" destId="{3BBDAE63-2604-4D51-9E46-74437A558410}" srcOrd="1" destOrd="0" presId="urn:microsoft.com/office/officeart/2005/8/layout/orgChart1"/>
    <dgm:cxn modelId="{E58D84AD-3C59-4A34-B6A7-FDD08EA1CF98}" type="presParOf" srcId="{BDCF82D4-590D-4D3B-81E5-02468D73D56B}" destId="{6FB6FDE7-A6C2-4EBC-A19C-FD7A963C9C41}" srcOrd="1" destOrd="0" presId="urn:microsoft.com/office/officeart/2005/8/layout/orgChart1"/>
    <dgm:cxn modelId="{C7C40A13-9031-4E81-AFB7-E56A11BFAD88}" type="presParOf" srcId="{BDCF82D4-590D-4D3B-81E5-02468D73D56B}" destId="{5D8F3110-1333-42AE-9D34-8055DEB5D7BC}" srcOrd="2" destOrd="0" presId="urn:microsoft.com/office/officeart/2005/8/layout/orgChart1"/>
    <dgm:cxn modelId="{5D9C9B4B-82E9-45AA-A862-76B633B930AA}" type="presParOf" srcId="{FA0941B2-4E79-4BC9-B705-277878CFE4D6}" destId="{4D4D4749-A61A-433F-9EA4-4A495C26F9AC}" srcOrd="2" destOrd="0" presId="urn:microsoft.com/office/officeart/2005/8/layout/orgChart1"/>
    <dgm:cxn modelId="{C010563F-096F-47DE-95A3-67E57A23257D}" type="presParOf" srcId="{FA0941B2-4E79-4BC9-B705-277878CFE4D6}" destId="{8E7FAECE-4262-49C9-94A5-4B4EE51DD1D7}" srcOrd="3" destOrd="0" presId="urn:microsoft.com/office/officeart/2005/8/layout/orgChart1"/>
    <dgm:cxn modelId="{1DB72C70-2D25-4E03-AEE7-7416F637265D}" type="presParOf" srcId="{8E7FAECE-4262-49C9-94A5-4B4EE51DD1D7}" destId="{C1DAAEA8-EF74-479F-8BBF-14AF14A2925D}" srcOrd="0" destOrd="0" presId="urn:microsoft.com/office/officeart/2005/8/layout/orgChart1"/>
    <dgm:cxn modelId="{174A6A2A-1C0F-40DD-AF8D-F9B7275E3B49}" type="presParOf" srcId="{C1DAAEA8-EF74-479F-8BBF-14AF14A2925D}" destId="{BC1DFB8C-4319-4861-A6FD-B79FA0828A0A}" srcOrd="0" destOrd="0" presId="urn:microsoft.com/office/officeart/2005/8/layout/orgChart1"/>
    <dgm:cxn modelId="{CE7A381E-7ED2-4A21-80C6-333AED484A50}" type="presParOf" srcId="{C1DAAEA8-EF74-479F-8BBF-14AF14A2925D}" destId="{A4C46278-86DB-4290-A235-E5B407811E8A}" srcOrd="1" destOrd="0" presId="urn:microsoft.com/office/officeart/2005/8/layout/orgChart1"/>
    <dgm:cxn modelId="{8F7B7E32-A85E-4FA7-9F9B-C83F3A4B867B}" type="presParOf" srcId="{8E7FAECE-4262-49C9-94A5-4B4EE51DD1D7}" destId="{8F30CEBD-E9D7-4741-97E5-775AEBD92634}" srcOrd="1" destOrd="0" presId="urn:microsoft.com/office/officeart/2005/8/layout/orgChart1"/>
    <dgm:cxn modelId="{DA08B3C4-5B7D-4C0C-85CF-8BE7E8643B1F}" type="presParOf" srcId="{8E7FAECE-4262-49C9-94A5-4B4EE51DD1D7}" destId="{B29E1BDC-0AB7-4353-A1AE-DACE0FC48321}" srcOrd="2" destOrd="0" presId="urn:microsoft.com/office/officeart/2005/8/layout/orgChart1"/>
    <dgm:cxn modelId="{F9968001-71F7-43EC-A68B-8F8B5759AB51}" type="presParOf" srcId="{FA0941B2-4E79-4BC9-B705-277878CFE4D6}" destId="{9F98120C-6743-459D-9A89-2E0E128EB55D}" srcOrd="4" destOrd="0" presId="urn:microsoft.com/office/officeart/2005/8/layout/orgChart1"/>
    <dgm:cxn modelId="{257C5EB6-075A-45DF-B5D4-09A67CAC2D6E}" type="presParOf" srcId="{FA0941B2-4E79-4BC9-B705-277878CFE4D6}" destId="{D9276B91-BB52-490D-83D5-DFBEAE95EE0D}" srcOrd="5" destOrd="0" presId="urn:microsoft.com/office/officeart/2005/8/layout/orgChart1"/>
    <dgm:cxn modelId="{F657BFAD-ED3A-4B9C-B24E-52476DB46E12}" type="presParOf" srcId="{D9276B91-BB52-490D-83D5-DFBEAE95EE0D}" destId="{BB2A7658-92B9-4F64-8973-D1477C7C1584}" srcOrd="0" destOrd="0" presId="urn:microsoft.com/office/officeart/2005/8/layout/orgChart1"/>
    <dgm:cxn modelId="{D8F19239-91AD-4AD3-B5D7-82FC5C692910}" type="presParOf" srcId="{BB2A7658-92B9-4F64-8973-D1477C7C1584}" destId="{D774AF15-F0DD-4E60-943D-69A33F7E1DFE}" srcOrd="0" destOrd="0" presId="urn:microsoft.com/office/officeart/2005/8/layout/orgChart1"/>
    <dgm:cxn modelId="{BFDBF5C8-4766-42DF-AA6D-E175AB9BD098}" type="presParOf" srcId="{BB2A7658-92B9-4F64-8973-D1477C7C1584}" destId="{F755AE65-93BA-4C9A-9E96-1CA07F58ACE8}" srcOrd="1" destOrd="0" presId="urn:microsoft.com/office/officeart/2005/8/layout/orgChart1"/>
    <dgm:cxn modelId="{F4750D14-D89B-433E-AAC5-F74FA15E4B62}" type="presParOf" srcId="{D9276B91-BB52-490D-83D5-DFBEAE95EE0D}" destId="{8FBD3434-8F24-438C-8DFD-031E070CECCA}" srcOrd="1" destOrd="0" presId="urn:microsoft.com/office/officeart/2005/8/layout/orgChart1"/>
    <dgm:cxn modelId="{700FDD6D-E52A-4AD2-8E24-FAD10FEEB157}" type="presParOf" srcId="{D9276B91-BB52-490D-83D5-DFBEAE95EE0D}" destId="{8241EB17-285D-435F-9420-854A8464D92E}" srcOrd="2" destOrd="0" presId="urn:microsoft.com/office/officeart/2005/8/layout/orgChart1"/>
    <dgm:cxn modelId="{83C3B19B-00DC-4797-8480-48A8B3DF4DC7}" type="presParOf" srcId="{FA0941B2-4E79-4BC9-B705-277878CFE4D6}" destId="{E2E396CE-293D-4F86-B549-D693BB0D560B}" srcOrd="6" destOrd="0" presId="urn:microsoft.com/office/officeart/2005/8/layout/orgChart1"/>
    <dgm:cxn modelId="{5567DE7A-BE0E-44BA-BDBA-1F1B9CB15524}" type="presParOf" srcId="{FA0941B2-4E79-4BC9-B705-277878CFE4D6}" destId="{7610DEEE-3D83-4863-BEB6-AE6F4759A159}" srcOrd="7" destOrd="0" presId="urn:microsoft.com/office/officeart/2005/8/layout/orgChart1"/>
    <dgm:cxn modelId="{136A32AC-850B-4BBD-B1B8-5411C5F31612}" type="presParOf" srcId="{7610DEEE-3D83-4863-BEB6-AE6F4759A159}" destId="{04C9098C-24DE-4FE6-9579-71001117900B}" srcOrd="0" destOrd="0" presId="urn:microsoft.com/office/officeart/2005/8/layout/orgChart1"/>
    <dgm:cxn modelId="{A9BB0105-BD2D-42BE-810D-2A1CB2777D45}" type="presParOf" srcId="{04C9098C-24DE-4FE6-9579-71001117900B}" destId="{81B7EC23-5FD0-472E-A3CA-F362998DC65B}" srcOrd="0" destOrd="0" presId="urn:microsoft.com/office/officeart/2005/8/layout/orgChart1"/>
    <dgm:cxn modelId="{FE01E738-0CBB-4D7C-8DDE-6D943599A484}" type="presParOf" srcId="{04C9098C-24DE-4FE6-9579-71001117900B}" destId="{40BD39AA-0019-4A6C-9222-67DD16CEA665}" srcOrd="1" destOrd="0" presId="urn:microsoft.com/office/officeart/2005/8/layout/orgChart1"/>
    <dgm:cxn modelId="{0F2A4443-3294-40A1-A3F1-DC020FAC71A5}" type="presParOf" srcId="{7610DEEE-3D83-4863-BEB6-AE6F4759A159}" destId="{A5B743F3-AB15-4A06-8B79-1E36ADBF22B8}" srcOrd="1" destOrd="0" presId="urn:microsoft.com/office/officeart/2005/8/layout/orgChart1"/>
    <dgm:cxn modelId="{3A928475-19C6-4518-9F40-FF427C63DDCD}" type="presParOf" srcId="{7610DEEE-3D83-4863-BEB6-AE6F4759A159}" destId="{C3D7A473-F7A5-4662-97E5-C4ADEE3F57B8}" srcOrd="2" destOrd="0" presId="urn:microsoft.com/office/officeart/2005/8/layout/orgChart1"/>
    <dgm:cxn modelId="{00629696-713E-48A0-A5AF-6B8EEB3F1790}" type="presParOf" srcId="{FA0941B2-4E79-4BC9-B705-277878CFE4D6}" destId="{2E188320-BE4B-481C-832F-91F4A36414DF}" srcOrd="8" destOrd="0" presId="urn:microsoft.com/office/officeart/2005/8/layout/orgChart1"/>
    <dgm:cxn modelId="{D82CDA55-8928-4C42-99B9-ED6EEC1FB2AF}" type="presParOf" srcId="{FA0941B2-4E79-4BC9-B705-277878CFE4D6}" destId="{21C34B85-2879-4A47-8740-81409F89853F}" srcOrd="9" destOrd="0" presId="urn:microsoft.com/office/officeart/2005/8/layout/orgChart1"/>
    <dgm:cxn modelId="{C3EADE37-78C7-494B-A7A6-2FE9491064DB}" type="presParOf" srcId="{21C34B85-2879-4A47-8740-81409F89853F}" destId="{EB9F9E03-BF44-4673-9E23-E184F713CEC4}" srcOrd="0" destOrd="0" presId="urn:microsoft.com/office/officeart/2005/8/layout/orgChart1"/>
    <dgm:cxn modelId="{1E5AF7B4-2B1D-4345-BD23-BA50E368113A}" type="presParOf" srcId="{EB9F9E03-BF44-4673-9E23-E184F713CEC4}" destId="{FC6B977B-BA8E-4F0A-ACA7-B9CDB0E4C262}" srcOrd="0" destOrd="0" presId="urn:microsoft.com/office/officeart/2005/8/layout/orgChart1"/>
    <dgm:cxn modelId="{94F9262B-68AC-4F22-811B-F0944D749BB6}" type="presParOf" srcId="{EB9F9E03-BF44-4673-9E23-E184F713CEC4}" destId="{69049FB9-56C1-4AE6-BEEE-3087B3471CE8}" srcOrd="1" destOrd="0" presId="urn:microsoft.com/office/officeart/2005/8/layout/orgChart1"/>
    <dgm:cxn modelId="{F16F628E-C1F7-49B4-9622-6113ED7E86A0}" type="presParOf" srcId="{21C34B85-2879-4A47-8740-81409F89853F}" destId="{70282526-E0C9-4CDF-B5B6-A79D2E6259E5}" srcOrd="1" destOrd="0" presId="urn:microsoft.com/office/officeart/2005/8/layout/orgChart1"/>
    <dgm:cxn modelId="{CF2857BB-BA6F-4AE6-BE33-4CE3CEFAE7F0}" type="presParOf" srcId="{21C34B85-2879-4A47-8740-81409F89853F}" destId="{0D885977-5D7D-4EAA-814E-F147C4EF8AB0}" srcOrd="2" destOrd="0" presId="urn:microsoft.com/office/officeart/2005/8/layout/orgChart1"/>
    <dgm:cxn modelId="{8AD15CEB-2DAA-4E87-A8B0-848D14A85CB0}" type="presParOf" srcId="{FA0941B2-4E79-4BC9-B705-277878CFE4D6}" destId="{3198A61F-80C4-4E28-8489-1CB00105F092}" srcOrd="10" destOrd="0" presId="urn:microsoft.com/office/officeart/2005/8/layout/orgChart1"/>
    <dgm:cxn modelId="{6F76A62B-2165-488A-80DE-98524DAE2645}" type="presParOf" srcId="{FA0941B2-4E79-4BC9-B705-277878CFE4D6}" destId="{57224098-FD96-4679-8A6B-8C37FC5D1982}" srcOrd="11" destOrd="0" presId="urn:microsoft.com/office/officeart/2005/8/layout/orgChart1"/>
    <dgm:cxn modelId="{758DBFC5-7DE7-4D5B-8925-1221560895FE}" type="presParOf" srcId="{57224098-FD96-4679-8A6B-8C37FC5D1982}" destId="{AD15B0B7-EEEA-4E15-8A24-073BC2BD40E9}" srcOrd="0" destOrd="0" presId="urn:microsoft.com/office/officeart/2005/8/layout/orgChart1"/>
    <dgm:cxn modelId="{938176DE-34C0-4365-A611-D34B3E0BA126}" type="presParOf" srcId="{AD15B0B7-EEEA-4E15-8A24-073BC2BD40E9}" destId="{C126CD25-FA35-48F6-AF53-FA6B924F922C}" srcOrd="0" destOrd="0" presId="urn:microsoft.com/office/officeart/2005/8/layout/orgChart1"/>
    <dgm:cxn modelId="{24A78318-E05D-4A7B-AE8B-9B58D6A9E8B6}" type="presParOf" srcId="{AD15B0B7-EEEA-4E15-8A24-073BC2BD40E9}" destId="{1AA8594F-0B36-4B6D-BC5C-07E0993EC7FA}" srcOrd="1" destOrd="0" presId="urn:microsoft.com/office/officeart/2005/8/layout/orgChart1"/>
    <dgm:cxn modelId="{C344C70A-9F88-465C-AEF4-A7439097938D}" type="presParOf" srcId="{57224098-FD96-4679-8A6B-8C37FC5D1982}" destId="{A9C25B5C-048C-4740-A9D9-3A802EC950C5}" srcOrd="1" destOrd="0" presId="urn:microsoft.com/office/officeart/2005/8/layout/orgChart1"/>
    <dgm:cxn modelId="{E310B15D-FF0F-4B97-BD4F-C6536A9A3424}" type="presParOf" srcId="{57224098-FD96-4679-8A6B-8C37FC5D1982}" destId="{D1AC642B-DB6F-4C03-BF7A-055FA6AAD7B7}" srcOrd="2" destOrd="0" presId="urn:microsoft.com/office/officeart/2005/8/layout/orgChart1"/>
    <dgm:cxn modelId="{08C0AE77-AD92-474E-9D2F-FC5C176EEC9D}" type="presParOf" srcId="{FA0941B2-4E79-4BC9-B705-277878CFE4D6}" destId="{8F903878-3A11-4635-AC4D-8BB1CC25CF54}" srcOrd="12" destOrd="0" presId="urn:microsoft.com/office/officeart/2005/8/layout/orgChart1"/>
    <dgm:cxn modelId="{5627587A-2808-487A-8364-3FCD49520170}" type="presParOf" srcId="{FA0941B2-4E79-4BC9-B705-277878CFE4D6}" destId="{CF38EFB6-C37E-45F1-AD8A-79602E60141E}" srcOrd="13" destOrd="0" presId="urn:microsoft.com/office/officeart/2005/8/layout/orgChart1"/>
    <dgm:cxn modelId="{5E65A36D-842A-4D22-BBC4-10F2AB270EAD}" type="presParOf" srcId="{CF38EFB6-C37E-45F1-AD8A-79602E60141E}" destId="{4E7811DF-677E-4948-94AA-8EC837093A89}" srcOrd="0" destOrd="0" presId="urn:microsoft.com/office/officeart/2005/8/layout/orgChart1"/>
    <dgm:cxn modelId="{7161BD6C-973C-4843-9E90-E82CA3C36BD5}" type="presParOf" srcId="{4E7811DF-677E-4948-94AA-8EC837093A89}" destId="{C597FDBA-9FB7-4126-89E0-24CC27B7E3E6}" srcOrd="0" destOrd="0" presId="urn:microsoft.com/office/officeart/2005/8/layout/orgChart1"/>
    <dgm:cxn modelId="{1F892FDD-02C0-4E4D-A5FC-4A7E77DB5260}" type="presParOf" srcId="{4E7811DF-677E-4948-94AA-8EC837093A89}" destId="{7FAA0BF4-5158-48D9-9B03-77ECEFEF31B6}" srcOrd="1" destOrd="0" presId="urn:microsoft.com/office/officeart/2005/8/layout/orgChart1"/>
    <dgm:cxn modelId="{AB572E6B-0B1A-490F-9013-35E1D3CDA4B4}" type="presParOf" srcId="{CF38EFB6-C37E-45F1-AD8A-79602E60141E}" destId="{C15F8DCA-E7EB-4B5A-B733-9D98CD08DBBC}" srcOrd="1" destOrd="0" presId="urn:microsoft.com/office/officeart/2005/8/layout/orgChart1"/>
    <dgm:cxn modelId="{10B064DF-5859-4368-988A-849CB273368A}" type="presParOf" srcId="{CF38EFB6-C37E-45F1-AD8A-79602E60141E}" destId="{FAD4A957-173A-4D95-BE28-12A9FE48167D}" srcOrd="2" destOrd="0" presId="urn:microsoft.com/office/officeart/2005/8/layout/orgChart1"/>
    <dgm:cxn modelId="{A504E248-08C5-4C36-926D-632A715A003D}" type="presParOf" srcId="{C153674A-3FA7-4A7C-8831-730FA52406E6}" destId="{BEFF0618-480B-46CF-8124-C23A92DA645E}" srcOrd="2" destOrd="0" presId="urn:microsoft.com/office/officeart/2005/8/layout/orgChart1"/>
    <dgm:cxn modelId="{3553824C-7368-4660-B8DC-877BFA556673}" type="presParOf" srcId="{BEFF0618-480B-46CF-8124-C23A92DA645E}" destId="{A0871485-06D6-43F7-B8B0-DB00760D2158}" srcOrd="0" destOrd="0" presId="urn:microsoft.com/office/officeart/2005/8/layout/orgChart1"/>
    <dgm:cxn modelId="{A1F3B188-BD83-432D-B2AF-E734547C7862}" type="presParOf" srcId="{BEFF0618-480B-46CF-8124-C23A92DA645E}" destId="{109E68E2-51EA-4D7A-9D3E-BB5AB1609326}" srcOrd="1" destOrd="0" presId="urn:microsoft.com/office/officeart/2005/8/layout/orgChart1"/>
    <dgm:cxn modelId="{87A8D61E-1D5A-4269-97FB-4EF1BA7EC04A}" type="presParOf" srcId="{109E68E2-51EA-4D7A-9D3E-BB5AB1609326}" destId="{9B6004C3-95A6-41B8-88D6-654853388CBD}" srcOrd="0" destOrd="0" presId="urn:microsoft.com/office/officeart/2005/8/layout/orgChart1"/>
    <dgm:cxn modelId="{DC0525EA-D13E-4199-9D39-51454EA639AC}" type="presParOf" srcId="{9B6004C3-95A6-41B8-88D6-654853388CBD}" destId="{93CA8935-6266-4C32-BE6F-93DE0D0B62D2}" srcOrd="0" destOrd="0" presId="urn:microsoft.com/office/officeart/2005/8/layout/orgChart1"/>
    <dgm:cxn modelId="{C0298051-E2B2-4D37-B95D-2C772295B841}" type="presParOf" srcId="{9B6004C3-95A6-41B8-88D6-654853388CBD}" destId="{FFBB3ADD-6DFA-400F-BFFB-BFB7B1AC0A61}" srcOrd="1" destOrd="0" presId="urn:microsoft.com/office/officeart/2005/8/layout/orgChart1"/>
    <dgm:cxn modelId="{D3645AAD-7A19-46A2-9251-CF21DC7A77E9}" type="presParOf" srcId="{109E68E2-51EA-4D7A-9D3E-BB5AB1609326}" destId="{1ADF6A50-7B97-4CDB-8382-00CA0D0B7941}" srcOrd="1" destOrd="0" presId="urn:microsoft.com/office/officeart/2005/8/layout/orgChart1"/>
    <dgm:cxn modelId="{FFCF6512-3521-49C4-8977-80A49248C16C}" type="presParOf" srcId="{109E68E2-51EA-4D7A-9D3E-BB5AB1609326}" destId="{14C2941F-102D-4574-BC48-4A10D738630D}" srcOrd="2" destOrd="0" presId="urn:microsoft.com/office/officeart/2005/8/layout/orgChart1"/>
    <dgm:cxn modelId="{94CE1F09-240F-4653-944D-9ACF94CCBF0A}" type="presParOf" srcId="{BEFF0618-480B-46CF-8124-C23A92DA645E}" destId="{F923DF71-1EC0-4EA2-931D-5EA057D5DB72}" srcOrd="2" destOrd="0" presId="urn:microsoft.com/office/officeart/2005/8/layout/orgChart1"/>
    <dgm:cxn modelId="{06B2D16A-B43D-44F7-ABCC-8903BD594DD9}" type="presParOf" srcId="{BEFF0618-480B-46CF-8124-C23A92DA645E}" destId="{A511F4EE-8B28-4913-8D1F-D332D536A353}" srcOrd="3" destOrd="0" presId="urn:microsoft.com/office/officeart/2005/8/layout/orgChart1"/>
    <dgm:cxn modelId="{77D28970-3708-4F2E-B2E8-22456272F878}" type="presParOf" srcId="{A511F4EE-8B28-4913-8D1F-D332D536A353}" destId="{F38C788E-DD67-4AEF-93FA-065E92FE61BA}" srcOrd="0" destOrd="0" presId="urn:microsoft.com/office/officeart/2005/8/layout/orgChart1"/>
    <dgm:cxn modelId="{032CD931-8499-43B9-BC32-4EB8A84D61D6}" type="presParOf" srcId="{F38C788E-DD67-4AEF-93FA-065E92FE61BA}" destId="{F3B26E16-3CD3-40A3-A845-0B8F47097007}" srcOrd="0" destOrd="0" presId="urn:microsoft.com/office/officeart/2005/8/layout/orgChart1"/>
    <dgm:cxn modelId="{D3AC488E-EBC6-4874-B6A4-18458559CD7F}" type="presParOf" srcId="{F38C788E-DD67-4AEF-93FA-065E92FE61BA}" destId="{759F9D9A-32D1-4BA2-B3B3-10CF74C064C9}" srcOrd="1" destOrd="0" presId="urn:microsoft.com/office/officeart/2005/8/layout/orgChart1"/>
    <dgm:cxn modelId="{4F327B9F-8E5A-4EEF-A072-2C9591FF1E47}" type="presParOf" srcId="{A511F4EE-8B28-4913-8D1F-D332D536A353}" destId="{CE6D53D9-E3F0-4E56-B624-2A4C87D1845B}" srcOrd="1" destOrd="0" presId="urn:microsoft.com/office/officeart/2005/8/layout/orgChart1"/>
    <dgm:cxn modelId="{E93E5878-1017-4EEF-80CE-7E94D3E05293}" type="presParOf" srcId="{A511F4EE-8B28-4913-8D1F-D332D536A353}" destId="{53A66D5A-557E-4ACA-9FB4-8B35CE2B7F23}" srcOrd="2" destOrd="0" presId="urn:microsoft.com/office/officeart/2005/8/layout/orgChart1"/>
    <dgm:cxn modelId="{0D587CF3-1D49-4E15-A28A-3292A5D5D265}" type="presParOf" srcId="{BEFF0618-480B-46CF-8124-C23A92DA645E}" destId="{901D8582-5122-4427-9A3F-63CC8DEC76CE}" srcOrd="4" destOrd="0" presId="urn:microsoft.com/office/officeart/2005/8/layout/orgChart1"/>
    <dgm:cxn modelId="{A0140CFC-D472-4145-9516-C98EF4A23BE7}" type="presParOf" srcId="{BEFF0618-480B-46CF-8124-C23A92DA645E}" destId="{E3D5DF4A-F729-457E-BFD4-D18AA4CDDD2A}" srcOrd="5" destOrd="0" presId="urn:microsoft.com/office/officeart/2005/8/layout/orgChart1"/>
    <dgm:cxn modelId="{0AAE6A22-CC98-470B-8FE6-E81AE6983EFE}" type="presParOf" srcId="{E3D5DF4A-F729-457E-BFD4-D18AA4CDDD2A}" destId="{E013D339-CF6F-4EEE-A486-B1EBB08DD46A}" srcOrd="0" destOrd="0" presId="urn:microsoft.com/office/officeart/2005/8/layout/orgChart1"/>
    <dgm:cxn modelId="{F46F433D-3E66-4B7B-998A-1AC5449EA232}" type="presParOf" srcId="{E013D339-CF6F-4EEE-A486-B1EBB08DD46A}" destId="{9019E86C-47B4-4059-B495-D8B278A3A0DE}" srcOrd="0" destOrd="0" presId="urn:microsoft.com/office/officeart/2005/8/layout/orgChart1"/>
    <dgm:cxn modelId="{A41628EB-71D9-4DC4-AC66-F09F8DB6F0F7}" type="presParOf" srcId="{E013D339-CF6F-4EEE-A486-B1EBB08DD46A}" destId="{D6F9B3C1-E719-4EFA-8031-C73011CF9BEE}" srcOrd="1" destOrd="0" presId="urn:microsoft.com/office/officeart/2005/8/layout/orgChart1"/>
    <dgm:cxn modelId="{C2823DB3-0705-41F7-B274-6BCC44BFFE95}" type="presParOf" srcId="{E3D5DF4A-F729-457E-BFD4-D18AA4CDDD2A}" destId="{B890C36D-8089-48C3-91A2-E6EDC8CD202D}" srcOrd="1" destOrd="0" presId="urn:microsoft.com/office/officeart/2005/8/layout/orgChart1"/>
    <dgm:cxn modelId="{ADC96A92-E6EB-4C90-88AA-5FFA97F90FB9}" type="presParOf" srcId="{E3D5DF4A-F729-457E-BFD4-D18AA4CDDD2A}" destId="{7F677100-BE53-4246-82F1-950EB3AFA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CF5A91-EC9E-4F28-9A08-36F8D8E2CD1C}" type="doc">
      <dgm:prSet loTypeId="urn:microsoft.com/office/officeart/2005/8/layout/balance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2FF305F-75D2-4AAC-A9E8-2D918545C4BE}">
      <dgm:prSet phldrT="[Metin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b="1" dirty="0" smtClean="0"/>
            <a:t>Cox2 İNHİBİTÖRLERİ</a:t>
          </a:r>
          <a:endParaRPr lang="tr-TR" b="1" dirty="0"/>
        </a:p>
      </dgm:t>
    </dgm:pt>
    <dgm:pt modelId="{0871614A-05F7-4674-9949-8E7AD725314D}" type="parTrans" cxnId="{473FFB2A-CB43-45AF-8875-6470B2CFE214}">
      <dgm:prSet/>
      <dgm:spPr/>
      <dgm:t>
        <a:bodyPr/>
        <a:lstStyle/>
        <a:p>
          <a:endParaRPr lang="tr-TR"/>
        </a:p>
      </dgm:t>
    </dgm:pt>
    <dgm:pt modelId="{91A5FF34-CC24-4194-8312-D1D5DCB6B189}" type="sibTrans" cxnId="{473FFB2A-CB43-45AF-8875-6470B2CFE214}">
      <dgm:prSet/>
      <dgm:spPr/>
      <dgm:t>
        <a:bodyPr/>
        <a:lstStyle/>
        <a:p>
          <a:endParaRPr lang="tr-TR"/>
        </a:p>
      </dgm:t>
    </dgm:pt>
    <dgm:pt modelId="{0057F78A-C92B-492D-A886-2D7D51913F3E}">
      <dgm:prSet phldrT="[Metin]"/>
      <dgm:spPr/>
      <dgm:t>
        <a:bodyPr/>
        <a:lstStyle/>
        <a:p>
          <a:r>
            <a:rPr lang="tr-TR" b="1" dirty="0" smtClean="0"/>
            <a:t>PROSTASİKLİN İNHİBİSYONU</a:t>
          </a:r>
          <a:endParaRPr lang="tr-TR" b="1" dirty="0"/>
        </a:p>
      </dgm:t>
    </dgm:pt>
    <dgm:pt modelId="{2CBEA63B-E9D6-462C-B40F-A0BD39B576FE}" type="parTrans" cxnId="{E4024431-C10E-4F7D-BA71-408796904CBF}">
      <dgm:prSet/>
      <dgm:spPr/>
      <dgm:t>
        <a:bodyPr/>
        <a:lstStyle/>
        <a:p>
          <a:endParaRPr lang="tr-TR"/>
        </a:p>
      </dgm:t>
    </dgm:pt>
    <dgm:pt modelId="{0318A4B0-087F-4C74-AD09-20BC6E1E7A03}" type="sibTrans" cxnId="{E4024431-C10E-4F7D-BA71-408796904CBF}">
      <dgm:prSet/>
      <dgm:spPr/>
      <dgm:t>
        <a:bodyPr/>
        <a:lstStyle/>
        <a:p>
          <a:endParaRPr lang="tr-TR"/>
        </a:p>
      </dgm:t>
    </dgm:pt>
    <dgm:pt modelId="{5B131A9A-2444-42AB-B3E9-8653ED34B2B5}">
      <dgm:prSet phldrT="[Metin]"/>
      <dgm:spPr/>
      <dgm:t>
        <a:bodyPr/>
        <a:lstStyle/>
        <a:p>
          <a:r>
            <a:rPr lang="tr-TR" b="1" dirty="0" smtClean="0"/>
            <a:t>DAHA AZ  GIS YAN ETKİ</a:t>
          </a:r>
          <a:endParaRPr lang="tr-TR" b="1" dirty="0"/>
        </a:p>
      </dgm:t>
    </dgm:pt>
    <dgm:pt modelId="{5969C767-2E75-4213-9B79-774027FACB92}" type="parTrans" cxnId="{A485B33D-B6B5-4C65-B08E-17C725E26BFB}">
      <dgm:prSet/>
      <dgm:spPr/>
      <dgm:t>
        <a:bodyPr/>
        <a:lstStyle/>
        <a:p>
          <a:endParaRPr lang="tr-TR"/>
        </a:p>
      </dgm:t>
    </dgm:pt>
    <dgm:pt modelId="{3AEB86BE-18CD-4E75-8C4E-EF2D3A66A0D5}" type="sibTrans" cxnId="{A485B33D-B6B5-4C65-B08E-17C725E26BFB}">
      <dgm:prSet/>
      <dgm:spPr/>
      <dgm:t>
        <a:bodyPr/>
        <a:lstStyle/>
        <a:p>
          <a:endParaRPr lang="tr-TR"/>
        </a:p>
      </dgm:t>
    </dgm:pt>
    <dgm:pt modelId="{34198A6B-ECC7-42C9-9B35-2AEF3AD17F2D}">
      <dgm:prSet phldrT="[Metin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b="1" dirty="0" smtClean="0"/>
            <a:t>Cox1  İNHİBİTÖRLERİ</a:t>
          </a:r>
          <a:endParaRPr lang="tr-TR" b="1" dirty="0"/>
        </a:p>
      </dgm:t>
    </dgm:pt>
    <dgm:pt modelId="{DEBCD723-F28D-472A-A81F-CD29A5ADA679}" type="parTrans" cxnId="{7E9FAA1E-69D6-443C-B803-99602CB1D4F9}">
      <dgm:prSet/>
      <dgm:spPr/>
      <dgm:t>
        <a:bodyPr/>
        <a:lstStyle/>
        <a:p>
          <a:endParaRPr lang="tr-TR"/>
        </a:p>
      </dgm:t>
    </dgm:pt>
    <dgm:pt modelId="{65086EB6-5638-4534-AC7B-800E03A21F87}" type="sibTrans" cxnId="{7E9FAA1E-69D6-443C-B803-99602CB1D4F9}">
      <dgm:prSet/>
      <dgm:spPr/>
      <dgm:t>
        <a:bodyPr/>
        <a:lstStyle/>
        <a:p>
          <a:endParaRPr lang="tr-TR"/>
        </a:p>
      </dgm:t>
    </dgm:pt>
    <dgm:pt modelId="{B6A00515-1022-40C3-9BBB-BC78C9DDC135}">
      <dgm:prSet phldrT="[Metin]"/>
      <dgm:spPr/>
      <dgm:t>
        <a:bodyPr/>
        <a:lstStyle/>
        <a:p>
          <a:r>
            <a:rPr lang="tr-TR" b="1" dirty="0" smtClean="0"/>
            <a:t>TROMBOKSAN İNHİBİSYONU</a:t>
          </a:r>
          <a:endParaRPr lang="tr-TR" b="1" dirty="0"/>
        </a:p>
      </dgm:t>
    </dgm:pt>
    <dgm:pt modelId="{B0A459A9-9387-4961-9887-4EC900562E4B}" type="parTrans" cxnId="{C9EB4B84-79A7-4558-A1BA-CBA750F4765C}">
      <dgm:prSet/>
      <dgm:spPr/>
      <dgm:t>
        <a:bodyPr/>
        <a:lstStyle/>
        <a:p>
          <a:endParaRPr lang="tr-TR"/>
        </a:p>
      </dgm:t>
    </dgm:pt>
    <dgm:pt modelId="{DFDFCB40-7500-47A7-9303-1AD9831EB8C0}" type="sibTrans" cxnId="{C9EB4B84-79A7-4558-A1BA-CBA750F4765C}">
      <dgm:prSet/>
      <dgm:spPr/>
      <dgm:t>
        <a:bodyPr/>
        <a:lstStyle/>
        <a:p>
          <a:endParaRPr lang="tr-TR"/>
        </a:p>
      </dgm:t>
    </dgm:pt>
    <dgm:pt modelId="{FF876147-9DC9-4AA4-A0B3-9762BAA7F7DB}">
      <dgm:prSet phldrT="[Metin]"/>
      <dgm:spPr/>
      <dgm:t>
        <a:bodyPr/>
        <a:lstStyle/>
        <a:p>
          <a:r>
            <a:rPr lang="tr-TR" b="1" dirty="0" smtClean="0"/>
            <a:t>ANTİ-TROMBOTİK ETKİ</a:t>
          </a:r>
          <a:endParaRPr lang="tr-TR" b="1" dirty="0"/>
        </a:p>
      </dgm:t>
    </dgm:pt>
    <dgm:pt modelId="{88D04C06-BB60-4EBD-974C-DC6147F33280}" type="parTrans" cxnId="{66817368-5CA0-4EA8-9111-C18FECB88F0F}">
      <dgm:prSet/>
      <dgm:spPr/>
      <dgm:t>
        <a:bodyPr/>
        <a:lstStyle/>
        <a:p>
          <a:endParaRPr lang="tr-TR"/>
        </a:p>
      </dgm:t>
    </dgm:pt>
    <dgm:pt modelId="{177D8079-C590-4490-8068-84E4E654EDD2}" type="sibTrans" cxnId="{66817368-5CA0-4EA8-9111-C18FECB88F0F}">
      <dgm:prSet/>
      <dgm:spPr/>
      <dgm:t>
        <a:bodyPr/>
        <a:lstStyle/>
        <a:p>
          <a:endParaRPr lang="tr-TR"/>
        </a:p>
      </dgm:t>
    </dgm:pt>
    <dgm:pt modelId="{DBF372FF-192B-4885-8CE8-39DEED08647E}">
      <dgm:prSet phldrT="[Metin]"/>
      <dgm:spPr/>
      <dgm:t>
        <a:bodyPr/>
        <a:lstStyle/>
        <a:p>
          <a:r>
            <a:rPr lang="tr-TR" b="1" dirty="0" smtClean="0"/>
            <a:t>DAHA FAZLA GIS YAN ETKİ</a:t>
          </a:r>
          <a:endParaRPr lang="tr-TR" b="1" dirty="0"/>
        </a:p>
      </dgm:t>
    </dgm:pt>
    <dgm:pt modelId="{053BE6BF-9BA0-418F-AA81-C703B728B8EF}" type="parTrans" cxnId="{568C446E-0276-41ED-A031-D5902D9A5725}">
      <dgm:prSet/>
      <dgm:spPr/>
      <dgm:t>
        <a:bodyPr/>
        <a:lstStyle/>
        <a:p>
          <a:endParaRPr lang="tr-TR"/>
        </a:p>
      </dgm:t>
    </dgm:pt>
    <dgm:pt modelId="{4849359E-E510-48D5-A426-51B6D4204022}" type="sibTrans" cxnId="{568C446E-0276-41ED-A031-D5902D9A5725}">
      <dgm:prSet/>
      <dgm:spPr/>
      <dgm:t>
        <a:bodyPr/>
        <a:lstStyle/>
        <a:p>
          <a:endParaRPr lang="tr-TR"/>
        </a:p>
      </dgm:t>
    </dgm:pt>
    <dgm:pt modelId="{18327C29-745F-4A79-9310-4AB26755CCD5}" type="pres">
      <dgm:prSet presAssocID="{ECCF5A91-EC9E-4F28-9A08-36F8D8E2CD1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B0BFD6-18C4-495C-A306-A7A467C4BA2B}" type="pres">
      <dgm:prSet presAssocID="{ECCF5A91-EC9E-4F28-9A08-36F8D8E2CD1C}" presName="dummyMaxCanvas" presStyleCnt="0"/>
      <dgm:spPr/>
    </dgm:pt>
    <dgm:pt modelId="{33D733A3-DCEE-4F94-B064-EF7F78CA9CE2}" type="pres">
      <dgm:prSet presAssocID="{ECCF5A91-EC9E-4F28-9A08-36F8D8E2CD1C}" presName="parentComposite" presStyleCnt="0"/>
      <dgm:spPr/>
    </dgm:pt>
    <dgm:pt modelId="{51DA1CF7-25F3-4503-93B1-ED3118FE395F}" type="pres">
      <dgm:prSet presAssocID="{ECCF5A91-EC9E-4F28-9A08-36F8D8E2CD1C}" presName="parent1" presStyleLbl="alignAccFollowNode1" presStyleIdx="0" presStyleCnt="4" custLinFactNeighborX="17826" custLinFactNeighborY="67738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F4422BC7-EA88-447D-8A7E-F956F349CD90}" type="pres">
      <dgm:prSet presAssocID="{ECCF5A91-EC9E-4F28-9A08-36F8D8E2CD1C}" presName="parent2" presStyleLbl="alignAccFollowNode1" presStyleIdx="1" presStyleCnt="4" custScaleX="175743" custLinFactNeighborX="40273" custLinFactNeighborY="2377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B9FD780F-65EC-41C4-BC53-165DC2A016E2}" type="pres">
      <dgm:prSet presAssocID="{ECCF5A91-EC9E-4F28-9A08-36F8D8E2CD1C}" presName="childrenComposite" presStyleCnt="0"/>
      <dgm:spPr/>
    </dgm:pt>
    <dgm:pt modelId="{D2FA3667-7138-410B-AD7B-061B8B6331D3}" type="pres">
      <dgm:prSet presAssocID="{ECCF5A91-EC9E-4F28-9A08-36F8D8E2CD1C}" presName="dummyMaxCanvas_ChildArea" presStyleCnt="0"/>
      <dgm:spPr/>
    </dgm:pt>
    <dgm:pt modelId="{7E5EF655-EB24-49CE-9BBA-8224879E9850}" type="pres">
      <dgm:prSet presAssocID="{ECCF5A91-EC9E-4F28-9A08-36F8D8E2CD1C}" presName="fulcrum" presStyleLbl="alignAccFollowNode1" presStyleIdx="2" presStyleCnt="4"/>
      <dgm:spPr>
        <a:solidFill>
          <a:schemeClr val="accent1">
            <a:alpha val="90000"/>
          </a:schemeClr>
        </a:solidFill>
      </dgm:spPr>
    </dgm:pt>
    <dgm:pt modelId="{A5FA10BC-760F-4B50-A5B6-1E31061CF010}" type="pres">
      <dgm:prSet presAssocID="{ECCF5A91-EC9E-4F28-9A08-36F8D8E2CD1C}" presName="balance_23" presStyleLbl="alignAccFollowNode1" presStyleIdx="3" presStyleCnt="4">
        <dgm:presLayoutVars>
          <dgm:bulletEnabled val="1"/>
        </dgm:presLayoutVars>
      </dgm:prSet>
      <dgm:spPr/>
    </dgm:pt>
    <dgm:pt modelId="{601E24F2-B701-450A-8C5F-099D2FCB7815}" type="pres">
      <dgm:prSet presAssocID="{ECCF5A91-EC9E-4F28-9A08-36F8D8E2CD1C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51A4B4-F2BA-476A-9B9E-9C88396037BB}" type="pres">
      <dgm:prSet presAssocID="{ECCF5A91-EC9E-4F28-9A08-36F8D8E2CD1C}" presName="right_23_2" presStyleLbl="node1" presStyleIdx="1" presStyleCnt="5" custScaleX="1308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C04107-9957-4761-A39E-879FB717FC54}" type="pres">
      <dgm:prSet presAssocID="{ECCF5A91-EC9E-4F28-9A08-36F8D8E2CD1C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E0DD32-0D86-4605-B9A1-CFC3EB78C0D3}" type="pres">
      <dgm:prSet presAssocID="{ECCF5A91-EC9E-4F28-9A08-36F8D8E2CD1C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CF3F05-065B-43AF-9B63-CAC03E563085}" type="pres">
      <dgm:prSet presAssocID="{ECCF5A91-EC9E-4F28-9A08-36F8D8E2CD1C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238E09-CDAB-44E2-B7D4-A9C8F9569609}" type="presOf" srcId="{34198A6B-ECC7-42C9-9B35-2AEF3AD17F2D}" destId="{F4422BC7-EA88-447D-8A7E-F956F349CD90}" srcOrd="0" destOrd="0" presId="urn:microsoft.com/office/officeart/2005/8/layout/balance1"/>
    <dgm:cxn modelId="{66817368-5CA0-4EA8-9111-C18FECB88F0F}" srcId="{34198A6B-ECC7-42C9-9B35-2AEF3AD17F2D}" destId="{FF876147-9DC9-4AA4-A0B3-9762BAA7F7DB}" srcOrd="1" destOrd="0" parTransId="{88D04C06-BB60-4EBD-974C-DC6147F33280}" sibTransId="{177D8079-C590-4490-8068-84E4E654EDD2}"/>
    <dgm:cxn modelId="{C9EB4B84-79A7-4558-A1BA-CBA750F4765C}" srcId="{34198A6B-ECC7-42C9-9B35-2AEF3AD17F2D}" destId="{B6A00515-1022-40C3-9BBB-BC78C9DDC135}" srcOrd="0" destOrd="0" parTransId="{B0A459A9-9387-4961-9887-4EC900562E4B}" sibTransId="{DFDFCB40-7500-47A7-9303-1AD9831EB8C0}"/>
    <dgm:cxn modelId="{7E9FAA1E-69D6-443C-B803-99602CB1D4F9}" srcId="{ECCF5A91-EC9E-4F28-9A08-36F8D8E2CD1C}" destId="{34198A6B-ECC7-42C9-9B35-2AEF3AD17F2D}" srcOrd="1" destOrd="0" parTransId="{DEBCD723-F28D-472A-A81F-CD29A5ADA679}" sibTransId="{65086EB6-5638-4534-AC7B-800E03A21F87}"/>
    <dgm:cxn modelId="{568C446E-0276-41ED-A031-D5902D9A5725}" srcId="{34198A6B-ECC7-42C9-9B35-2AEF3AD17F2D}" destId="{DBF372FF-192B-4885-8CE8-39DEED08647E}" srcOrd="2" destOrd="0" parTransId="{053BE6BF-9BA0-418F-AA81-C703B728B8EF}" sibTransId="{4849359E-E510-48D5-A426-51B6D4204022}"/>
    <dgm:cxn modelId="{E14DFBB9-D3B3-4525-8CDF-EE4C6F2DAA1C}" type="presOf" srcId="{B6A00515-1022-40C3-9BBB-BC78C9DDC135}" destId="{601E24F2-B701-450A-8C5F-099D2FCB7815}" srcOrd="0" destOrd="0" presId="urn:microsoft.com/office/officeart/2005/8/layout/balance1"/>
    <dgm:cxn modelId="{5CEFF07E-F0F6-44F5-808A-F969897301FC}" type="presOf" srcId="{72FF305F-75D2-4AAC-A9E8-2D918545C4BE}" destId="{51DA1CF7-25F3-4503-93B1-ED3118FE395F}" srcOrd="0" destOrd="0" presId="urn:microsoft.com/office/officeart/2005/8/layout/balance1"/>
    <dgm:cxn modelId="{776F4E33-7CF6-469A-A9F6-DBD209EAEBB9}" type="presOf" srcId="{5B131A9A-2444-42AB-B3E9-8653ED34B2B5}" destId="{5FCF3F05-065B-43AF-9B63-CAC03E563085}" srcOrd="0" destOrd="0" presId="urn:microsoft.com/office/officeart/2005/8/layout/balance1"/>
    <dgm:cxn modelId="{C5DCF95F-D206-46B3-9F29-8EB86D006350}" type="presOf" srcId="{DBF372FF-192B-4885-8CE8-39DEED08647E}" destId="{2CC04107-9957-4761-A39E-879FB717FC54}" srcOrd="0" destOrd="0" presId="urn:microsoft.com/office/officeart/2005/8/layout/balance1"/>
    <dgm:cxn modelId="{A485B33D-B6B5-4C65-B08E-17C725E26BFB}" srcId="{72FF305F-75D2-4AAC-A9E8-2D918545C4BE}" destId="{5B131A9A-2444-42AB-B3E9-8653ED34B2B5}" srcOrd="1" destOrd="0" parTransId="{5969C767-2E75-4213-9B79-774027FACB92}" sibTransId="{3AEB86BE-18CD-4E75-8C4E-EF2D3A66A0D5}"/>
    <dgm:cxn modelId="{473FFB2A-CB43-45AF-8875-6470B2CFE214}" srcId="{ECCF5A91-EC9E-4F28-9A08-36F8D8E2CD1C}" destId="{72FF305F-75D2-4AAC-A9E8-2D918545C4BE}" srcOrd="0" destOrd="0" parTransId="{0871614A-05F7-4674-9949-8E7AD725314D}" sibTransId="{91A5FF34-CC24-4194-8312-D1D5DCB6B189}"/>
    <dgm:cxn modelId="{E4024431-C10E-4F7D-BA71-408796904CBF}" srcId="{72FF305F-75D2-4AAC-A9E8-2D918545C4BE}" destId="{0057F78A-C92B-492D-A886-2D7D51913F3E}" srcOrd="0" destOrd="0" parTransId="{2CBEA63B-E9D6-462C-B40F-A0BD39B576FE}" sibTransId="{0318A4B0-087F-4C74-AD09-20BC6E1E7A03}"/>
    <dgm:cxn modelId="{EE9E1AA8-6B6F-4FD2-AA1F-B6E4FEAE1BF9}" type="presOf" srcId="{0057F78A-C92B-492D-A886-2D7D51913F3E}" destId="{1DE0DD32-0D86-4605-B9A1-CFC3EB78C0D3}" srcOrd="0" destOrd="0" presId="urn:microsoft.com/office/officeart/2005/8/layout/balance1"/>
    <dgm:cxn modelId="{10D098D8-6557-4E77-9212-B881605E83E5}" type="presOf" srcId="{ECCF5A91-EC9E-4F28-9A08-36F8D8E2CD1C}" destId="{18327C29-745F-4A79-9310-4AB26755CCD5}" srcOrd="0" destOrd="0" presId="urn:microsoft.com/office/officeart/2005/8/layout/balance1"/>
    <dgm:cxn modelId="{94B27ADA-51F3-45DA-8C08-9C53DB19DF79}" type="presOf" srcId="{FF876147-9DC9-4AA4-A0B3-9762BAA7F7DB}" destId="{1F51A4B4-F2BA-476A-9B9E-9C88396037BB}" srcOrd="0" destOrd="0" presId="urn:microsoft.com/office/officeart/2005/8/layout/balance1"/>
    <dgm:cxn modelId="{C7D873CD-638E-49AB-9655-9BFD3ECD9C01}" type="presParOf" srcId="{18327C29-745F-4A79-9310-4AB26755CCD5}" destId="{BBB0BFD6-18C4-495C-A306-A7A467C4BA2B}" srcOrd="0" destOrd="0" presId="urn:microsoft.com/office/officeart/2005/8/layout/balance1"/>
    <dgm:cxn modelId="{A4ABEB7B-1E28-4F7C-AD44-D468C3581845}" type="presParOf" srcId="{18327C29-745F-4A79-9310-4AB26755CCD5}" destId="{33D733A3-DCEE-4F94-B064-EF7F78CA9CE2}" srcOrd="1" destOrd="0" presId="urn:microsoft.com/office/officeart/2005/8/layout/balance1"/>
    <dgm:cxn modelId="{5B466DA9-F7C0-4273-871C-BEE68EB27699}" type="presParOf" srcId="{33D733A3-DCEE-4F94-B064-EF7F78CA9CE2}" destId="{51DA1CF7-25F3-4503-93B1-ED3118FE395F}" srcOrd="0" destOrd="0" presId="urn:microsoft.com/office/officeart/2005/8/layout/balance1"/>
    <dgm:cxn modelId="{C60BEDB8-9FA6-41CB-8C57-0591A2BCB245}" type="presParOf" srcId="{33D733A3-DCEE-4F94-B064-EF7F78CA9CE2}" destId="{F4422BC7-EA88-447D-8A7E-F956F349CD90}" srcOrd="1" destOrd="0" presId="urn:microsoft.com/office/officeart/2005/8/layout/balance1"/>
    <dgm:cxn modelId="{1AC91D59-4E09-4509-83C7-FEDD3FFF0847}" type="presParOf" srcId="{18327C29-745F-4A79-9310-4AB26755CCD5}" destId="{B9FD780F-65EC-41C4-BC53-165DC2A016E2}" srcOrd="2" destOrd="0" presId="urn:microsoft.com/office/officeart/2005/8/layout/balance1"/>
    <dgm:cxn modelId="{53372801-98CD-4018-9006-356F723B0003}" type="presParOf" srcId="{B9FD780F-65EC-41C4-BC53-165DC2A016E2}" destId="{D2FA3667-7138-410B-AD7B-061B8B6331D3}" srcOrd="0" destOrd="0" presId="urn:microsoft.com/office/officeart/2005/8/layout/balance1"/>
    <dgm:cxn modelId="{21CE1C84-3B84-476B-9888-A44A28D06DBB}" type="presParOf" srcId="{B9FD780F-65EC-41C4-BC53-165DC2A016E2}" destId="{7E5EF655-EB24-49CE-9BBA-8224879E9850}" srcOrd="1" destOrd="0" presId="urn:microsoft.com/office/officeart/2005/8/layout/balance1"/>
    <dgm:cxn modelId="{91AA48E6-9543-4A3F-9721-6EF55C565FF3}" type="presParOf" srcId="{B9FD780F-65EC-41C4-BC53-165DC2A016E2}" destId="{A5FA10BC-760F-4B50-A5B6-1E31061CF010}" srcOrd="2" destOrd="0" presId="urn:microsoft.com/office/officeart/2005/8/layout/balance1"/>
    <dgm:cxn modelId="{332FA64B-396D-4732-B748-4CF60750A3F4}" type="presParOf" srcId="{B9FD780F-65EC-41C4-BC53-165DC2A016E2}" destId="{601E24F2-B701-450A-8C5F-099D2FCB7815}" srcOrd="3" destOrd="0" presId="urn:microsoft.com/office/officeart/2005/8/layout/balance1"/>
    <dgm:cxn modelId="{70C4241F-F026-4DE3-B247-598472DD0575}" type="presParOf" srcId="{B9FD780F-65EC-41C4-BC53-165DC2A016E2}" destId="{1F51A4B4-F2BA-476A-9B9E-9C88396037BB}" srcOrd="4" destOrd="0" presId="urn:microsoft.com/office/officeart/2005/8/layout/balance1"/>
    <dgm:cxn modelId="{9E50F518-A4F6-406A-B8B6-6EA0FC004051}" type="presParOf" srcId="{B9FD780F-65EC-41C4-BC53-165DC2A016E2}" destId="{2CC04107-9957-4761-A39E-879FB717FC54}" srcOrd="5" destOrd="0" presId="urn:microsoft.com/office/officeart/2005/8/layout/balance1"/>
    <dgm:cxn modelId="{82D10EBA-6268-4873-B05D-6F3164338FF7}" type="presParOf" srcId="{B9FD780F-65EC-41C4-BC53-165DC2A016E2}" destId="{1DE0DD32-0D86-4605-B9A1-CFC3EB78C0D3}" srcOrd="6" destOrd="0" presId="urn:microsoft.com/office/officeart/2005/8/layout/balance1"/>
    <dgm:cxn modelId="{B2EFD869-DB0A-41E9-98F1-81FB70BB0D03}" type="presParOf" srcId="{B9FD780F-65EC-41C4-BC53-165DC2A016E2}" destId="{5FCF3F05-065B-43AF-9B63-CAC03E56308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BC019F-15A2-41F1-94DC-686BE1B51318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F012AC-9362-48F1-B09D-688B19350003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DİKKATLİ OLMALI</a:t>
          </a:r>
          <a:endParaRPr lang="tr-TR" b="1" dirty="0">
            <a:solidFill>
              <a:schemeClr val="bg1"/>
            </a:solidFill>
          </a:endParaRPr>
        </a:p>
      </dgm:t>
    </dgm:pt>
    <dgm:pt modelId="{D443620D-5BA4-43A1-B45F-7C3910566751}" type="parTrans" cxnId="{BEC3EAA0-78FB-45B5-BC20-67CA70BA9EDD}">
      <dgm:prSet/>
      <dgm:spPr/>
      <dgm:t>
        <a:bodyPr/>
        <a:lstStyle/>
        <a:p>
          <a:endParaRPr lang="tr-TR"/>
        </a:p>
      </dgm:t>
    </dgm:pt>
    <dgm:pt modelId="{7FE23CAD-898C-4AF4-B932-B25A8B0EF7E2}" type="sibTrans" cxnId="{BEC3EAA0-78FB-45B5-BC20-67CA70BA9EDD}">
      <dgm:prSet/>
      <dgm:spPr/>
      <dgm:t>
        <a:bodyPr/>
        <a:lstStyle/>
        <a:p>
          <a:endParaRPr lang="tr-TR"/>
        </a:p>
      </dgm:t>
    </dgm:pt>
    <dgm:pt modelId="{17FC4D61-E347-4E40-A5CA-70837BBF8CB3}" type="asst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KVH RİSKİ OLANLAR</a:t>
          </a:r>
          <a:endParaRPr lang="tr-TR" b="1" dirty="0">
            <a:solidFill>
              <a:schemeClr val="bg1"/>
            </a:solidFill>
          </a:endParaRPr>
        </a:p>
      </dgm:t>
    </dgm:pt>
    <dgm:pt modelId="{43142AA2-833F-4709-B920-FA39C244C0B9}" type="parTrans" cxnId="{5868F6A7-B194-4A39-9029-4573D1F239AB}">
      <dgm:prSet/>
      <dgm:spPr/>
      <dgm:t>
        <a:bodyPr/>
        <a:lstStyle/>
        <a:p>
          <a:endParaRPr lang="tr-TR"/>
        </a:p>
      </dgm:t>
    </dgm:pt>
    <dgm:pt modelId="{D7BF8AD1-FAD8-477D-B808-EC390389C70A}" type="sibTrans" cxnId="{5868F6A7-B194-4A39-9029-4573D1F239AB}">
      <dgm:prSet/>
      <dgm:spPr/>
      <dgm:t>
        <a:bodyPr/>
        <a:lstStyle/>
        <a:p>
          <a:endParaRPr lang="tr-TR"/>
        </a:p>
      </dgm:t>
    </dgm:pt>
    <dgm:pt modelId="{5D81490F-7D6C-4887-9E90-3A8DA531E318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HİPERTANSİYON</a:t>
          </a:r>
          <a:endParaRPr lang="tr-TR" b="1" dirty="0">
            <a:solidFill>
              <a:schemeClr val="bg1"/>
            </a:solidFill>
          </a:endParaRPr>
        </a:p>
      </dgm:t>
    </dgm:pt>
    <dgm:pt modelId="{1E9680F2-9687-4416-A9F2-498459FB48E2}" type="parTrans" cxnId="{ABF51CB4-B2B1-4F35-99D7-4177D259A33D}">
      <dgm:prSet/>
      <dgm:spPr/>
      <dgm:t>
        <a:bodyPr/>
        <a:lstStyle/>
        <a:p>
          <a:endParaRPr lang="tr-TR"/>
        </a:p>
      </dgm:t>
    </dgm:pt>
    <dgm:pt modelId="{A370C8E9-D984-4DAA-A2CC-05314FF53FDB}" type="sibTrans" cxnId="{ABF51CB4-B2B1-4F35-99D7-4177D259A33D}">
      <dgm:prSet/>
      <dgm:spPr/>
      <dgm:t>
        <a:bodyPr/>
        <a:lstStyle/>
        <a:p>
          <a:endParaRPr lang="tr-TR"/>
        </a:p>
      </dgm:t>
    </dgm:pt>
    <dgm:pt modelId="{DDD3E150-B8A0-4CE3-825F-29FFB950112C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DM</a:t>
          </a:r>
          <a:endParaRPr lang="tr-TR" b="1" dirty="0">
            <a:solidFill>
              <a:schemeClr val="bg1"/>
            </a:solidFill>
          </a:endParaRPr>
        </a:p>
      </dgm:t>
    </dgm:pt>
    <dgm:pt modelId="{2BD1D447-E173-478E-AFB8-9346964B83AF}" type="parTrans" cxnId="{83E1B71B-20FF-4EDA-8AE8-FCD82B6201A0}">
      <dgm:prSet/>
      <dgm:spPr/>
      <dgm:t>
        <a:bodyPr/>
        <a:lstStyle/>
        <a:p>
          <a:endParaRPr lang="tr-TR"/>
        </a:p>
      </dgm:t>
    </dgm:pt>
    <dgm:pt modelId="{0B0BD2E8-C740-4661-ADC8-7F5E1B46DCAD}" type="sibTrans" cxnId="{83E1B71B-20FF-4EDA-8AE8-FCD82B6201A0}">
      <dgm:prSet/>
      <dgm:spPr/>
      <dgm:t>
        <a:bodyPr/>
        <a:lstStyle/>
        <a:p>
          <a:endParaRPr lang="tr-TR"/>
        </a:p>
      </dgm:t>
    </dgm:pt>
    <dgm:pt modelId="{E774DF96-E4A2-448E-8931-BBC0099108BC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SİGARA KULLANIMI</a:t>
          </a:r>
          <a:endParaRPr lang="tr-TR" b="1" dirty="0">
            <a:solidFill>
              <a:schemeClr val="bg1"/>
            </a:solidFill>
          </a:endParaRPr>
        </a:p>
      </dgm:t>
    </dgm:pt>
    <dgm:pt modelId="{49CC02AD-E17E-46F9-B1A8-CACADC39CD28}" type="parTrans" cxnId="{A2A622DB-0DD8-4C38-BAE6-EB8F42268E7D}">
      <dgm:prSet/>
      <dgm:spPr/>
      <dgm:t>
        <a:bodyPr/>
        <a:lstStyle/>
        <a:p>
          <a:endParaRPr lang="tr-TR"/>
        </a:p>
      </dgm:t>
    </dgm:pt>
    <dgm:pt modelId="{4FFE2FE6-8DD7-46C5-9D63-A7EDA9C72C44}" type="sibTrans" cxnId="{A2A622DB-0DD8-4C38-BAE6-EB8F42268E7D}">
      <dgm:prSet/>
      <dgm:spPr/>
      <dgm:t>
        <a:bodyPr/>
        <a:lstStyle/>
        <a:p>
          <a:endParaRPr lang="tr-TR"/>
        </a:p>
      </dgm:t>
    </dgm:pt>
    <dgm:pt modelId="{F0868B3D-B190-4378-991A-F194B3EC5B3D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HİPERLİPİDEMİ</a:t>
          </a:r>
          <a:endParaRPr lang="tr-TR" b="1" dirty="0">
            <a:solidFill>
              <a:schemeClr val="bg1"/>
            </a:solidFill>
          </a:endParaRPr>
        </a:p>
      </dgm:t>
    </dgm:pt>
    <dgm:pt modelId="{6D0C4A48-28D3-40E3-AB6B-4D03A0145F59}" type="parTrans" cxnId="{B242B031-5355-4773-8E39-9AB90A661470}">
      <dgm:prSet/>
      <dgm:spPr/>
      <dgm:t>
        <a:bodyPr/>
        <a:lstStyle/>
        <a:p>
          <a:endParaRPr lang="tr-TR"/>
        </a:p>
      </dgm:t>
    </dgm:pt>
    <dgm:pt modelId="{20DC8CCF-BEAD-49A0-BFC7-D116E3226F61}" type="sibTrans" cxnId="{B242B031-5355-4773-8E39-9AB90A661470}">
      <dgm:prSet/>
      <dgm:spPr/>
      <dgm:t>
        <a:bodyPr/>
        <a:lstStyle/>
        <a:p>
          <a:endParaRPr lang="tr-TR"/>
        </a:p>
      </dgm:t>
    </dgm:pt>
    <dgm:pt modelId="{E9E86CD5-EDB9-4B23-9D6E-ED8DD945E543}" type="pres">
      <dgm:prSet presAssocID="{78BC019F-15A2-41F1-94DC-686BE1B513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E6CBAB2-4FA8-4C71-A9CC-8A883516903B}" type="pres">
      <dgm:prSet presAssocID="{B0F012AC-9362-48F1-B09D-688B19350003}" presName="hierRoot1" presStyleCnt="0">
        <dgm:presLayoutVars>
          <dgm:hierBranch val="init"/>
        </dgm:presLayoutVars>
      </dgm:prSet>
      <dgm:spPr/>
    </dgm:pt>
    <dgm:pt modelId="{89D6C36D-791C-48A9-9402-ECD57BB71F8C}" type="pres">
      <dgm:prSet presAssocID="{B0F012AC-9362-48F1-B09D-688B19350003}" presName="rootComposite1" presStyleCnt="0"/>
      <dgm:spPr/>
    </dgm:pt>
    <dgm:pt modelId="{84FC3218-7A8B-4CBB-B6E2-1E81D3CCB36C}" type="pres">
      <dgm:prSet presAssocID="{B0F012AC-9362-48F1-B09D-688B193500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97FF7D-B8B3-4BD0-8797-4F9F4143B534}" type="pres">
      <dgm:prSet presAssocID="{B0F012AC-9362-48F1-B09D-688B1935000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8F858E2D-4396-47DF-9CD6-4CD83FAA9E94}" type="pres">
      <dgm:prSet presAssocID="{B0F012AC-9362-48F1-B09D-688B19350003}" presName="hierChild2" presStyleCnt="0"/>
      <dgm:spPr/>
    </dgm:pt>
    <dgm:pt modelId="{801A017A-6ACD-4883-B3D0-5A95D228B063}" type="pres">
      <dgm:prSet presAssocID="{1E9680F2-9687-4416-A9F2-498459FB48E2}" presName="Name37" presStyleLbl="parChTrans1D2" presStyleIdx="0" presStyleCnt="5"/>
      <dgm:spPr/>
      <dgm:t>
        <a:bodyPr/>
        <a:lstStyle/>
        <a:p>
          <a:endParaRPr lang="tr-TR"/>
        </a:p>
      </dgm:t>
    </dgm:pt>
    <dgm:pt modelId="{3DF86C9A-C77E-4DBC-8668-7FA52893E326}" type="pres">
      <dgm:prSet presAssocID="{5D81490F-7D6C-4887-9E90-3A8DA531E318}" presName="hierRoot2" presStyleCnt="0">
        <dgm:presLayoutVars>
          <dgm:hierBranch val="init"/>
        </dgm:presLayoutVars>
      </dgm:prSet>
      <dgm:spPr/>
    </dgm:pt>
    <dgm:pt modelId="{28DCA832-F1CD-4761-B296-D19CC7DB7FC0}" type="pres">
      <dgm:prSet presAssocID="{5D81490F-7D6C-4887-9E90-3A8DA531E318}" presName="rootComposite" presStyleCnt="0"/>
      <dgm:spPr/>
    </dgm:pt>
    <dgm:pt modelId="{F406D2E7-CD56-47D3-8DD4-4E23556DBDDE}" type="pres">
      <dgm:prSet presAssocID="{5D81490F-7D6C-4887-9E90-3A8DA531E31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52843C-CD8C-47B0-9AC5-84999E6A01F1}" type="pres">
      <dgm:prSet presAssocID="{5D81490F-7D6C-4887-9E90-3A8DA531E318}" presName="rootConnector" presStyleLbl="node2" presStyleIdx="0" presStyleCnt="4"/>
      <dgm:spPr/>
      <dgm:t>
        <a:bodyPr/>
        <a:lstStyle/>
        <a:p>
          <a:endParaRPr lang="tr-TR"/>
        </a:p>
      </dgm:t>
    </dgm:pt>
    <dgm:pt modelId="{16356D26-1004-4A3F-9F27-042A7812139F}" type="pres">
      <dgm:prSet presAssocID="{5D81490F-7D6C-4887-9E90-3A8DA531E318}" presName="hierChild4" presStyleCnt="0"/>
      <dgm:spPr/>
    </dgm:pt>
    <dgm:pt modelId="{8C4A86EA-3145-434F-B206-B48408692657}" type="pres">
      <dgm:prSet presAssocID="{5D81490F-7D6C-4887-9E90-3A8DA531E318}" presName="hierChild5" presStyleCnt="0"/>
      <dgm:spPr/>
    </dgm:pt>
    <dgm:pt modelId="{5CEB67EE-4B8E-428A-AA29-8670D3548663}" type="pres">
      <dgm:prSet presAssocID="{2BD1D447-E173-478E-AFB8-9346964B83AF}" presName="Name37" presStyleLbl="parChTrans1D2" presStyleIdx="1" presStyleCnt="5"/>
      <dgm:spPr/>
      <dgm:t>
        <a:bodyPr/>
        <a:lstStyle/>
        <a:p>
          <a:endParaRPr lang="tr-TR"/>
        </a:p>
      </dgm:t>
    </dgm:pt>
    <dgm:pt modelId="{8DE30B34-12E8-4D3F-9DA5-EFFB10B6C17A}" type="pres">
      <dgm:prSet presAssocID="{DDD3E150-B8A0-4CE3-825F-29FFB950112C}" presName="hierRoot2" presStyleCnt="0">
        <dgm:presLayoutVars>
          <dgm:hierBranch val="init"/>
        </dgm:presLayoutVars>
      </dgm:prSet>
      <dgm:spPr/>
    </dgm:pt>
    <dgm:pt modelId="{07FAA49B-E957-4F84-A105-30827B021B02}" type="pres">
      <dgm:prSet presAssocID="{DDD3E150-B8A0-4CE3-825F-29FFB950112C}" presName="rootComposite" presStyleCnt="0"/>
      <dgm:spPr/>
    </dgm:pt>
    <dgm:pt modelId="{42E657F5-DBBE-4C54-AE90-21C041306C39}" type="pres">
      <dgm:prSet presAssocID="{DDD3E150-B8A0-4CE3-825F-29FFB950112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8B0D85-A9BE-4D50-8299-39D64AFB5A23}" type="pres">
      <dgm:prSet presAssocID="{DDD3E150-B8A0-4CE3-825F-29FFB950112C}" presName="rootConnector" presStyleLbl="node2" presStyleIdx="1" presStyleCnt="4"/>
      <dgm:spPr/>
      <dgm:t>
        <a:bodyPr/>
        <a:lstStyle/>
        <a:p>
          <a:endParaRPr lang="tr-TR"/>
        </a:p>
      </dgm:t>
    </dgm:pt>
    <dgm:pt modelId="{F103A1F6-EFEA-44C3-9E72-7A3E2C6356F7}" type="pres">
      <dgm:prSet presAssocID="{DDD3E150-B8A0-4CE3-825F-29FFB950112C}" presName="hierChild4" presStyleCnt="0"/>
      <dgm:spPr/>
    </dgm:pt>
    <dgm:pt modelId="{034BC2F3-3DCE-455C-B91B-98B440B81790}" type="pres">
      <dgm:prSet presAssocID="{DDD3E150-B8A0-4CE3-825F-29FFB950112C}" presName="hierChild5" presStyleCnt="0"/>
      <dgm:spPr/>
    </dgm:pt>
    <dgm:pt modelId="{DE6BFEA8-1E22-471F-BFB4-B0DF72476632}" type="pres">
      <dgm:prSet presAssocID="{49CC02AD-E17E-46F9-B1A8-CACADC39CD28}" presName="Name37" presStyleLbl="parChTrans1D2" presStyleIdx="2" presStyleCnt="5"/>
      <dgm:spPr/>
      <dgm:t>
        <a:bodyPr/>
        <a:lstStyle/>
        <a:p>
          <a:endParaRPr lang="tr-TR"/>
        </a:p>
      </dgm:t>
    </dgm:pt>
    <dgm:pt modelId="{CBCE072B-9717-4E38-BD73-B82D57AAE6FF}" type="pres">
      <dgm:prSet presAssocID="{E774DF96-E4A2-448E-8931-BBC0099108BC}" presName="hierRoot2" presStyleCnt="0">
        <dgm:presLayoutVars>
          <dgm:hierBranch val="init"/>
        </dgm:presLayoutVars>
      </dgm:prSet>
      <dgm:spPr/>
    </dgm:pt>
    <dgm:pt modelId="{5F232A23-177F-42FE-BDED-9DDD81B14B74}" type="pres">
      <dgm:prSet presAssocID="{E774DF96-E4A2-448E-8931-BBC0099108BC}" presName="rootComposite" presStyleCnt="0"/>
      <dgm:spPr/>
    </dgm:pt>
    <dgm:pt modelId="{124FC265-D756-46B0-90EE-B06E971B23AA}" type="pres">
      <dgm:prSet presAssocID="{E774DF96-E4A2-448E-8931-BBC0099108B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C77657-6C04-4638-A1EB-9D76ECBE69EB}" type="pres">
      <dgm:prSet presAssocID="{E774DF96-E4A2-448E-8931-BBC0099108BC}" presName="rootConnector" presStyleLbl="node2" presStyleIdx="2" presStyleCnt="4"/>
      <dgm:spPr/>
      <dgm:t>
        <a:bodyPr/>
        <a:lstStyle/>
        <a:p>
          <a:endParaRPr lang="tr-TR"/>
        </a:p>
      </dgm:t>
    </dgm:pt>
    <dgm:pt modelId="{9AC69417-963A-4152-B556-FA68D1909030}" type="pres">
      <dgm:prSet presAssocID="{E774DF96-E4A2-448E-8931-BBC0099108BC}" presName="hierChild4" presStyleCnt="0"/>
      <dgm:spPr/>
    </dgm:pt>
    <dgm:pt modelId="{CC0A540E-A6F0-421E-8925-58D91EA68E1E}" type="pres">
      <dgm:prSet presAssocID="{E774DF96-E4A2-448E-8931-BBC0099108BC}" presName="hierChild5" presStyleCnt="0"/>
      <dgm:spPr/>
    </dgm:pt>
    <dgm:pt modelId="{F7493DE4-510C-434A-88D3-5DE428DBD987}" type="pres">
      <dgm:prSet presAssocID="{6D0C4A48-28D3-40E3-AB6B-4D03A0145F59}" presName="Name37" presStyleLbl="parChTrans1D2" presStyleIdx="3" presStyleCnt="5"/>
      <dgm:spPr/>
      <dgm:t>
        <a:bodyPr/>
        <a:lstStyle/>
        <a:p>
          <a:endParaRPr lang="tr-TR"/>
        </a:p>
      </dgm:t>
    </dgm:pt>
    <dgm:pt modelId="{0180B3DC-C29C-4587-A764-92B8A0E37844}" type="pres">
      <dgm:prSet presAssocID="{F0868B3D-B190-4378-991A-F194B3EC5B3D}" presName="hierRoot2" presStyleCnt="0">
        <dgm:presLayoutVars>
          <dgm:hierBranch val="init"/>
        </dgm:presLayoutVars>
      </dgm:prSet>
      <dgm:spPr/>
    </dgm:pt>
    <dgm:pt modelId="{28ADD411-98C1-46C4-B411-E73360C2EB92}" type="pres">
      <dgm:prSet presAssocID="{F0868B3D-B190-4378-991A-F194B3EC5B3D}" presName="rootComposite" presStyleCnt="0"/>
      <dgm:spPr/>
    </dgm:pt>
    <dgm:pt modelId="{8F4D3577-BF91-4820-B6C3-C58434188750}" type="pres">
      <dgm:prSet presAssocID="{F0868B3D-B190-4378-991A-F194B3EC5B3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6848D6-BC9A-4601-B2C7-193EC7027CD2}" type="pres">
      <dgm:prSet presAssocID="{F0868B3D-B190-4378-991A-F194B3EC5B3D}" presName="rootConnector" presStyleLbl="node2" presStyleIdx="3" presStyleCnt="4"/>
      <dgm:spPr/>
      <dgm:t>
        <a:bodyPr/>
        <a:lstStyle/>
        <a:p>
          <a:endParaRPr lang="tr-TR"/>
        </a:p>
      </dgm:t>
    </dgm:pt>
    <dgm:pt modelId="{1E282141-7126-4534-9FD9-19B4578EAAEB}" type="pres">
      <dgm:prSet presAssocID="{F0868B3D-B190-4378-991A-F194B3EC5B3D}" presName="hierChild4" presStyleCnt="0"/>
      <dgm:spPr/>
    </dgm:pt>
    <dgm:pt modelId="{E4C220F2-54F0-47D4-8840-5B93C51E3FEF}" type="pres">
      <dgm:prSet presAssocID="{F0868B3D-B190-4378-991A-F194B3EC5B3D}" presName="hierChild5" presStyleCnt="0"/>
      <dgm:spPr/>
    </dgm:pt>
    <dgm:pt modelId="{64F5EC51-CFB8-4828-8CE7-267E48183555}" type="pres">
      <dgm:prSet presAssocID="{B0F012AC-9362-48F1-B09D-688B19350003}" presName="hierChild3" presStyleCnt="0"/>
      <dgm:spPr/>
    </dgm:pt>
    <dgm:pt modelId="{4D966EC0-65DF-49C6-8C11-8864658871BC}" type="pres">
      <dgm:prSet presAssocID="{43142AA2-833F-4709-B920-FA39C244C0B9}" presName="Name111" presStyleLbl="parChTrans1D2" presStyleIdx="4" presStyleCnt="5"/>
      <dgm:spPr/>
      <dgm:t>
        <a:bodyPr/>
        <a:lstStyle/>
        <a:p>
          <a:endParaRPr lang="tr-TR"/>
        </a:p>
      </dgm:t>
    </dgm:pt>
    <dgm:pt modelId="{97966959-5867-4201-BE8D-2C7745B983FA}" type="pres">
      <dgm:prSet presAssocID="{17FC4D61-E347-4E40-A5CA-70837BBF8CB3}" presName="hierRoot3" presStyleCnt="0">
        <dgm:presLayoutVars>
          <dgm:hierBranch val="init"/>
        </dgm:presLayoutVars>
      </dgm:prSet>
      <dgm:spPr/>
    </dgm:pt>
    <dgm:pt modelId="{E3901F0A-E368-4B06-AFFA-B6D4C01A874C}" type="pres">
      <dgm:prSet presAssocID="{17FC4D61-E347-4E40-A5CA-70837BBF8CB3}" presName="rootComposite3" presStyleCnt="0"/>
      <dgm:spPr/>
    </dgm:pt>
    <dgm:pt modelId="{1D58F75D-0A89-46B9-B053-333855190DF6}" type="pres">
      <dgm:prSet presAssocID="{17FC4D61-E347-4E40-A5CA-70837BBF8CB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3CC1B18-96C7-435B-BA6F-9012C2CF03B4}" type="pres">
      <dgm:prSet presAssocID="{17FC4D61-E347-4E40-A5CA-70837BBF8CB3}" presName="rootConnector3" presStyleLbl="asst1" presStyleIdx="0" presStyleCnt="1"/>
      <dgm:spPr/>
      <dgm:t>
        <a:bodyPr/>
        <a:lstStyle/>
        <a:p>
          <a:endParaRPr lang="tr-TR"/>
        </a:p>
      </dgm:t>
    </dgm:pt>
    <dgm:pt modelId="{1D074ADE-4044-4E83-AAFF-85C134686FC2}" type="pres">
      <dgm:prSet presAssocID="{17FC4D61-E347-4E40-A5CA-70837BBF8CB3}" presName="hierChild6" presStyleCnt="0"/>
      <dgm:spPr/>
    </dgm:pt>
    <dgm:pt modelId="{4D295E6E-F096-479B-9AF1-EFEAD8DF51B4}" type="pres">
      <dgm:prSet presAssocID="{17FC4D61-E347-4E40-A5CA-70837BBF8CB3}" presName="hierChild7" presStyleCnt="0"/>
      <dgm:spPr/>
    </dgm:pt>
  </dgm:ptLst>
  <dgm:cxnLst>
    <dgm:cxn modelId="{ABF51CB4-B2B1-4F35-99D7-4177D259A33D}" srcId="{B0F012AC-9362-48F1-B09D-688B19350003}" destId="{5D81490F-7D6C-4887-9E90-3A8DA531E318}" srcOrd="1" destOrd="0" parTransId="{1E9680F2-9687-4416-A9F2-498459FB48E2}" sibTransId="{A370C8E9-D984-4DAA-A2CC-05314FF53FDB}"/>
    <dgm:cxn modelId="{BB73DD5B-2670-4F4F-9515-23AF271E3D2D}" type="presOf" srcId="{F0868B3D-B190-4378-991A-F194B3EC5B3D}" destId="{BB6848D6-BC9A-4601-B2C7-193EC7027CD2}" srcOrd="1" destOrd="0" presId="urn:microsoft.com/office/officeart/2005/8/layout/orgChart1"/>
    <dgm:cxn modelId="{56CFB0EC-F229-45E6-8B3D-5DCE49BFE563}" type="presOf" srcId="{DDD3E150-B8A0-4CE3-825F-29FFB950112C}" destId="{42E657F5-DBBE-4C54-AE90-21C041306C39}" srcOrd="0" destOrd="0" presId="urn:microsoft.com/office/officeart/2005/8/layout/orgChart1"/>
    <dgm:cxn modelId="{622B8769-DEEC-4324-8B9D-5BE05002FACD}" type="presOf" srcId="{1E9680F2-9687-4416-A9F2-498459FB48E2}" destId="{801A017A-6ACD-4883-B3D0-5A95D228B063}" srcOrd="0" destOrd="0" presId="urn:microsoft.com/office/officeart/2005/8/layout/orgChart1"/>
    <dgm:cxn modelId="{B9365AE6-CC04-4636-9074-3DCC073D030E}" type="presOf" srcId="{6D0C4A48-28D3-40E3-AB6B-4D03A0145F59}" destId="{F7493DE4-510C-434A-88D3-5DE428DBD987}" srcOrd="0" destOrd="0" presId="urn:microsoft.com/office/officeart/2005/8/layout/orgChart1"/>
    <dgm:cxn modelId="{345AB8A9-1879-44BD-A021-E97B0957E4CA}" type="presOf" srcId="{B0F012AC-9362-48F1-B09D-688B19350003}" destId="{84FC3218-7A8B-4CBB-B6E2-1E81D3CCB36C}" srcOrd="0" destOrd="0" presId="urn:microsoft.com/office/officeart/2005/8/layout/orgChart1"/>
    <dgm:cxn modelId="{9C676070-FA7D-495F-A7EA-A0961B371D05}" type="presOf" srcId="{DDD3E150-B8A0-4CE3-825F-29FFB950112C}" destId="{A98B0D85-A9BE-4D50-8299-39D64AFB5A23}" srcOrd="1" destOrd="0" presId="urn:microsoft.com/office/officeart/2005/8/layout/orgChart1"/>
    <dgm:cxn modelId="{35BD7EE1-244A-450C-9394-6F9A274F0157}" type="presOf" srcId="{F0868B3D-B190-4378-991A-F194B3EC5B3D}" destId="{8F4D3577-BF91-4820-B6C3-C58434188750}" srcOrd="0" destOrd="0" presId="urn:microsoft.com/office/officeart/2005/8/layout/orgChart1"/>
    <dgm:cxn modelId="{34C0E583-D157-418F-83D6-44D12A349DB1}" type="presOf" srcId="{E774DF96-E4A2-448E-8931-BBC0099108BC}" destId="{51C77657-6C04-4638-A1EB-9D76ECBE69EB}" srcOrd="1" destOrd="0" presId="urn:microsoft.com/office/officeart/2005/8/layout/orgChart1"/>
    <dgm:cxn modelId="{7FC888B3-0A54-4159-A78B-20CDA0BB5D31}" type="presOf" srcId="{5D81490F-7D6C-4887-9E90-3A8DA531E318}" destId="{F406D2E7-CD56-47D3-8DD4-4E23556DBDDE}" srcOrd="0" destOrd="0" presId="urn:microsoft.com/office/officeart/2005/8/layout/orgChart1"/>
    <dgm:cxn modelId="{7791894F-53E3-4046-B62A-9BADCFF04910}" type="presOf" srcId="{49CC02AD-E17E-46F9-B1A8-CACADC39CD28}" destId="{DE6BFEA8-1E22-471F-BFB4-B0DF72476632}" srcOrd="0" destOrd="0" presId="urn:microsoft.com/office/officeart/2005/8/layout/orgChart1"/>
    <dgm:cxn modelId="{5868F6A7-B194-4A39-9029-4573D1F239AB}" srcId="{B0F012AC-9362-48F1-B09D-688B19350003}" destId="{17FC4D61-E347-4E40-A5CA-70837BBF8CB3}" srcOrd="0" destOrd="0" parTransId="{43142AA2-833F-4709-B920-FA39C244C0B9}" sibTransId="{D7BF8AD1-FAD8-477D-B808-EC390389C70A}"/>
    <dgm:cxn modelId="{B242B031-5355-4773-8E39-9AB90A661470}" srcId="{B0F012AC-9362-48F1-B09D-688B19350003}" destId="{F0868B3D-B190-4378-991A-F194B3EC5B3D}" srcOrd="4" destOrd="0" parTransId="{6D0C4A48-28D3-40E3-AB6B-4D03A0145F59}" sibTransId="{20DC8CCF-BEAD-49A0-BFC7-D116E3226F61}"/>
    <dgm:cxn modelId="{F7BEE671-278F-4B7A-9AE2-98F0B5B938EA}" type="presOf" srcId="{B0F012AC-9362-48F1-B09D-688B19350003}" destId="{F197FF7D-B8B3-4BD0-8797-4F9F4143B534}" srcOrd="1" destOrd="0" presId="urn:microsoft.com/office/officeart/2005/8/layout/orgChart1"/>
    <dgm:cxn modelId="{83E1B71B-20FF-4EDA-8AE8-FCD82B6201A0}" srcId="{B0F012AC-9362-48F1-B09D-688B19350003}" destId="{DDD3E150-B8A0-4CE3-825F-29FFB950112C}" srcOrd="2" destOrd="0" parTransId="{2BD1D447-E173-478E-AFB8-9346964B83AF}" sibTransId="{0B0BD2E8-C740-4661-ADC8-7F5E1B46DCAD}"/>
    <dgm:cxn modelId="{8824AA4B-95FF-4768-B817-4615E14ACDEC}" type="presOf" srcId="{78BC019F-15A2-41F1-94DC-686BE1B51318}" destId="{E9E86CD5-EDB9-4B23-9D6E-ED8DD945E543}" srcOrd="0" destOrd="0" presId="urn:microsoft.com/office/officeart/2005/8/layout/orgChart1"/>
    <dgm:cxn modelId="{FACF56E0-7A25-4363-9338-F4DADED83AC8}" type="presOf" srcId="{17FC4D61-E347-4E40-A5CA-70837BBF8CB3}" destId="{1D58F75D-0A89-46B9-B053-333855190DF6}" srcOrd="0" destOrd="0" presId="urn:microsoft.com/office/officeart/2005/8/layout/orgChart1"/>
    <dgm:cxn modelId="{E5DB4F12-7190-4C42-80C4-C07C2304C3FA}" type="presOf" srcId="{E774DF96-E4A2-448E-8931-BBC0099108BC}" destId="{124FC265-D756-46B0-90EE-B06E971B23AA}" srcOrd="0" destOrd="0" presId="urn:microsoft.com/office/officeart/2005/8/layout/orgChart1"/>
    <dgm:cxn modelId="{6290DDCB-2A77-4423-B0D4-A5A578D4EAFE}" type="presOf" srcId="{5D81490F-7D6C-4887-9E90-3A8DA531E318}" destId="{9152843C-CD8C-47B0-9AC5-84999E6A01F1}" srcOrd="1" destOrd="0" presId="urn:microsoft.com/office/officeart/2005/8/layout/orgChart1"/>
    <dgm:cxn modelId="{CF4049FF-E960-4A6B-99D5-F4459DE0F4B9}" type="presOf" srcId="{2BD1D447-E173-478E-AFB8-9346964B83AF}" destId="{5CEB67EE-4B8E-428A-AA29-8670D3548663}" srcOrd="0" destOrd="0" presId="urn:microsoft.com/office/officeart/2005/8/layout/orgChart1"/>
    <dgm:cxn modelId="{A2A622DB-0DD8-4C38-BAE6-EB8F42268E7D}" srcId="{B0F012AC-9362-48F1-B09D-688B19350003}" destId="{E774DF96-E4A2-448E-8931-BBC0099108BC}" srcOrd="3" destOrd="0" parTransId="{49CC02AD-E17E-46F9-B1A8-CACADC39CD28}" sibTransId="{4FFE2FE6-8DD7-46C5-9D63-A7EDA9C72C44}"/>
    <dgm:cxn modelId="{BEC3EAA0-78FB-45B5-BC20-67CA70BA9EDD}" srcId="{78BC019F-15A2-41F1-94DC-686BE1B51318}" destId="{B0F012AC-9362-48F1-B09D-688B19350003}" srcOrd="0" destOrd="0" parTransId="{D443620D-5BA4-43A1-B45F-7C3910566751}" sibTransId="{7FE23CAD-898C-4AF4-B932-B25A8B0EF7E2}"/>
    <dgm:cxn modelId="{95491F77-660B-460F-82FE-EF0ECEC2CEA9}" type="presOf" srcId="{43142AA2-833F-4709-B920-FA39C244C0B9}" destId="{4D966EC0-65DF-49C6-8C11-8864658871BC}" srcOrd="0" destOrd="0" presId="urn:microsoft.com/office/officeart/2005/8/layout/orgChart1"/>
    <dgm:cxn modelId="{D08BB6CC-073E-4AB5-8776-57E4E048F3B5}" type="presOf" srcId="{17FC4D61-E347-4E40-A5CA-70837BBF8CB3}" destId="{63CC1B18-96C7-435B-BA6F-9012C2CF03B4}" srcOrd="1" destOrd="0" presId="urn:microsoft.com/office/officeart/2005/8/layout/orgChart1"/>
    <dgm:cxn modelId="{B9E0E0E4-DD7D-4DBC-B7BC-157DB7EC96DC}" type="presParOf" srcId="{E9E86CD5-EDB9-4B23-9D6E-ED8DD945E543}" destId="{5E6CBAB2-4FA8-4C71-A9CC-8A883516903B}" srcOrd="0" destOrd="0" presId="urn:microsoft.com/office/officeart/2005/8/layout/orgChart1"/>
    <dgm:cxn modelId="{F4F00DB8-D481-469E-B3CD-703B1EDCD863}" type="presParOf" srcId="{5E6CBAB2-4FA8-4C71-A9CC-8A883516903B}" destId="{89D6C36D-791C-48A9-9402-ECD57BB71F8C}" srcOrd="0" destOrd="0" presId="urn:microsoft.com/office/officeart/2005/8/layout/orgChart1"/>
    <dgm:cxn modelId="{B7437D52-4B57-44A4-86DA-D279A25ED554}" type="presParOf" srcId="{89D6C36D-791C-48A9-9402-ECD57BB71F8C}" destId="{84FC3218-7A8B-4CBB-B6E2-1E81D3CCB36C}" srcOrd="0" destOrd="0" presId="urn:microsoft.com/office/officeart/2005/8/layout/orgChart1"/>
    <dgm:cxn modelId="{FE3245AA-A403-4071-8582-23A1742A6317}" type="presParOf" srcId="{89D6C36D-791C-48A9-9402-ECD57BB71F8C}" destId="{F197FF7D-B8B3-4BD0-8797-4F9F4143B534}" srcOrd="1" destOrd="0" presId="urn:microsoft.com/office/officeart/2005/8/layout/orgChart1"/>
    <dgm:cxn modelId="{085E1A63-78DD-4D7A-8631-6BA22509CA32}" type="presParOf" srcId="{5E6CBAB2-4FA8-4C71-A9CC-8A883516903B}" destId="{8F858E2D-4396-47DF-9CD6-4CD83FAA9E94}" srcOrd="1" destOrd="0" presId="urn:microsoft.com/office/officeart/2005/8/layout/orgChart1"/>
    <dgm:cxn modelId="{4E7A5BF4-33EE-424E-85EC-F320E9C61FCE}" type="presParOf" srcId="{8F858E2D-4396-47DF-9CD6-4CD83FAA9E94}" destId="{801A017A-6ACD-4883-B3D0-5A95D228B063}" srcOrd="0" destOrd="0" presId="urn:microsoft.com/office/officeart/2005/8/layout/orgChart1"/>
    <dgm:cxn modelId="{1355EA3B-1B5A-415F-8CDB-717B3764DCC8}" type="presParOf" srcId="{8F858E2D-4396-47DF-9CD6-4CD83FAA9E94}" destId="{3DF86C9A-C77E-4DBC-8668-7FA52893E326}" srcOrd="1" destOrd="0" presId="urn:microsoft.com/office/officeart/2005/8/layout/orgChart1"/>
    <dgm:cxn modelId="{E1581F6B-203E-4FCA-BF0F-F41C11C04DD4}" type="presParOf" srcId="{3DF86C9A-C77E-4DBC-8668-7FA52893E326}" destId="{28DCA832-F1CD-4761-B296-D19CC7DB7FC0}" srcOrd="0" destOrd="0" presId="urn:microsoft.com/office/officeart/2005/8/layout/orgChart1"/>
    <dgm:cxn modelId="{D1BAB8AD-6A8A-4274-BF35-495276356367}" type="presParOf" srcId="{28DCA832-F1CD-4761-B296-D19CC7DB7FC0}" destId="{F406D2E7-CD56-47D3-8DD4-4E23556DBDDE}" srcOrd="0" destOrd="0" presId="urn:microsoft.com/office/officeart/2005/8/layout/orgChart1"/>
    <dgm:cxn modelId="{3FE01CDA-400F-4E53-876F-C5EA6B967AE4}" type="presParOf" srcId="{28DCA832-F1CD-4761-B296-D19CC7DB7FC0}" destId="{9152843C-CD8C-47B0-9AC5-84999E6A01F1}" srcOrd="1" destOrd="0" presId="urn:microsoft.com/office/officeart/2005/8/layout/orgChart1"/>
    <dgm:cxn modelId="{6F89F02E-C05D-40E9-9A2F-7D0E518B9787}" type="presParOf" srcId="{3DF86C9A-C77E-4DBC-8668-7FA52893E326}" destId="{16356D26-1004-4A3F-9F27-042A7812139F}" srcOrd="1" destOrd="0" presId="urn:microsoft.com/office/officeart/2005/8/layout/orgChart1"/>
    <dgm:cxn modelId="{26DEB19A-4EA8-46E5-A428-4281E3282787}" type="presParOf" srcId="{3DF86C9A-C77E-4DBC-8668-7FA52893E326}" destId="{8C4A86EA-3145-434F-B206-B48408692657}" srcOrd="2" destOrd="0" presId="urn:microsoft.com/office/officeart/2005/8/layout/orgChart1"/>
    <dgm:cxn modelId="{6D78FA46-7736-4A87-91E7-6F1CC903039E}" type="presParOf" srcId="{8F858E2D-4396-47DF-9CD6-4CD83FAA9E94}" destId="{5CEB67EE-4B8E-428A-AA29-8670D3548663}" srcOrd="2" destOrd="0" presId="urn:microsoft.com/office/officeart/2005/8/layout/orgChart1"/>
    <dgm:cxn modelId="{A89FC6CE-2CA1-44D2-97A0-7A5CA992A8A9}" type="presParOf" srcId="{8F858E2D-4396-47DF-9CD6-4CD83FAA9E94}" destId="{8DE30B34-12E8-4D3F-9DA5-EFFB10B6C17A}" srcOrd="3" destOrd="0" presId="urn:microsoft.com/office/officeart/2005/8/layout/orgChart1"/>
    <dgm:cxn modelId="{E65A967E-A1A6-41FD-B9F9-4A104F66F56D}" type="presParOf" srcId="{8DE30B34-12E8-4D3F-9DA5-EFFB10B6C17A}" destId="{07FAA49B-E957-4F84-A105-30827B021B02}" srcOrd="0" destOrd="0" presId="urn:microsoft.com/office/officeart/2005/8/layout/orgChart1"/>
    <dgm:cxn modelId="{071E8B51-D35E-45E3-899C-BB64CC76C78C}" type="presParOf" srcId="{07FAA49B-E957-4F84-A105-30827B021B02}" destId="{42E657F5-DBBE-4C54-AE90-21C041306C39}" srcOrd="0" destOrd="0" presId="urn:microsoft.com/office/officeart/2005/8/layout/orgChart1"/>
    <dgm:cxn modelId="{0FBD85C4-0897-4AC3-9A2F-14FD584E7825}" type="presParOf" srcId="{07FAA49B-E957-4F84-A105-30827B021B02}" destId="{A98B0D85-A9BE-4D50-8299-39D64AFB5A23}" srcOrd="1" destOrd="0" presId="urn:microsoft.com/office/officeart/2005/8/layout/orgChart1"/>
    <dgm:cxn modelId="{1E93AD1A-E34A-4D9A-9440-57D22B13A8BE}" type="presParOf" srcId="{8DE30B34-12E8-4D3F-9DA5-EFFB10B6C17A}" destId="{F103A1F6-EFEA-44C3-9E72-7A3E2C6356F7}" srcOrd="1" destOrd="0" presId="urn:microsoft.com/office/officeart/2005/8/layout/orgChart1"/>
    <dgm:cxn modelId="{376B0A8C-3B02-4844-962F-523E3E879533}" type="presParOf" srcId="{8DE30B34-12E8-4D3F-9DA5-EFFB10B6C17A}" destId="{034BC2F3-3DCE-455C-B91B-98B440B81790}" srcOrd="2" destOrd="0" presId="urn:microsoft.com/office/officeart/2005/8/layout/orgChart1"/>
    <dgm:cxn modelId="{DC2BE06E-DAEB-4281-BC19-5F267991BC60}" type="presParOf" srcId="{8F858E2D-4396-47DF-9CD6-4CD83FAA9E94}" destId="{DE6BFEA8-1E22-471F-BFB4-B0DF72476632}" srcOrd="4" destOrd="0" presId="urn:microsoft.com/office/officeart/2005/8/layout/orgChart1"/>
    <dgm:cxn modelId="{444CADB6-B667-4742-933F-6DB2FC3FF83A}" type="presParOf" srcId="{8F858E2D-4396-47DF-9CD6-4CD83FAA9E94}" destId="{CBCE072B-9717-4E38-BD73-B82D57AAE6FF}" srcOrd="5" destOrd="0" presId="urn:microsoft.com/office/officeart/2005/8/layout/orgChart1"/>
    <dgm:cxn modelId="{CCCE3D3F-1059-4997-A2AE-7DE66616D5F4}" type="presParOf" srcId="{CBCE072B-9717-4E38-BD73-B82D57AAE6FF}" destId="{5F232A23-177F-42FE-BDED-9DDD81B14B74}" srcOrd="0" destOrd="0" presId="urn:microsoft.com/office/officeart/2005/8/layout/orgChart1"/>
    <dgm:cxn modelId="{0F6D4B71-AF2F-412B-A6D2-52A326A05092}" type="presParOf" srcId="{5F232A23-177F-42FE-BDED-9DDD81B14B74}" destId="{124FC265-D756-46B0-90EE-B06E971B23AA}" srcOrd="0" destOrd="0" presId="urn:microsoft.com/office/officeart/2005/8/layout/orgChart1"/>
    <dgm:cxn modelId="{02828B7B-91C0-4D2C-9103-D392F106F96C}" type="presParOf" srcId="{5F232A23-177F-42FE-BDED-9DDD81B14B74}" destId="{51C77657-6C04-4638-A1EB-9D76ECBE69EB}" srcOrd="1" destOrd="0" presId="urn:microsoft.com/office/officeart/2005/8/layout/orgChart1"/>
    <dgm:cxn modelId="{9304FD1F-65BB-40C0-A0FA-2E5F7C910872}" type="presParOf" srcId="{CBCE072B-9717-4E38-BD73-B82D57AAE6FF}" destId="{9AC69417-963A-4152-B556-FA68D1909030}" srcOrd="1" destOrd="0" presId="urn:microsoft.com/office/officeart/2005/8/layout/orgChart1"/>
    <dgm:cxn modelId="{5A4B091A-F206-4368-B436-E197EE3D40F8}" type="presParOf" srcId="{CBCE072B-9717-4E38-BD73-B82D57AAE6FF}" destId="{CC0A540E-A6F0-421E-8925-58D91EA68E1E}" srcOrd="2" destOrd="0" presId="urn:microsoft.com/office/officeart/2005/8/layout/orgChart1"/>
    <dgm:cxn modelId="{83B94F26-5A47-4E16-AA4D-F78924A563DA}" type="presParOf" srcId="{8F858E2D-4396-47DF-9CD6-4CD83FAA9E94}" destId="{F7493DE4-510C-434A-88D3-5DE428DBD987}" srcOrd="6" destOrd="0" presId="urn:microsoft.com/office/officeart/2005/8/layout/orgChart1"/>
    <dgm:cxn modelId="{0CBE35E4-03F6-451A-88AE-055F2E7141B4}" type="presParOf" srcId="{8F858E2D-4396-47DF-9CD6-4CD83FAA9E94}" destId="{0180B3DC-C29C-4587-A764-92B8A0E37844}" srcOrd="7" destOrd="0" presId="urn:microsoft.com/office/officeart/2005/8/layout/orgChart1"/>
    <dgm:cxn modelId="{0CF457CD-3740-4751-91AD-1B3B98F92456}" type="presParOf" srcId="{0180B3DC-C29C-4587-A764-92B8A0E37844}" destId="{28ADD411-98C1-46C4-B411-E73360C2EB92}" srcOrd="0" destOrd="0" presId="urn:microsoft.com/office/officeart/2005/8/layout/orgChart1"/>
    <dgm:cxn modelId="{27BB588D-A80B-4A0D-B5F6-988C1EC67801}" type="presParOf" srcId="{28ADD411-98C1-46C4-B411-E73360C2EB92}" destId="{8F4D3577-BF91-4820-B6C3-C58434188750}" srcOrd="0" destOrd="0" presId="urn:microsoft.com/office/officeart/2005/8/layout/orgChart1"/>
    <dgm:cxn modelId="{5E079AAE-12D7-4825-A456-F63B3059733A}" type="presParOf" srcId="{28ADD411-98C1-46C4-B411-E73360C2EB92}" destId="{BB6848D6-BC9A-4601-B2C7-193EC7027CD2}" srcOrd="1" destOrd="0" presId="urn:microsoft.com/office/officeart/2005/8/layout/orgChart1"/>
    <dgm:cxn modelId="{C1F8E23B-61E3-4989-99F1-CA1ABB4F110B}" type="presParOf" srcId="{0180B3DC-C29C-4587-A764-92B8A0E37844}" destId="{1E282141-7126-4534-9FD9-19B4578EAAEB}" srcOrd="1" destOrd="0" presId="urn:microsoft.com/office/officeart/2005/8/layout/orgChart1"/>
    <dgm:cxn modelId="{3ED27654-44CC-4AAA-8945-AB513E1E0354}" type="presParOf" srcId="{0180B3DC-C29C-4587-A764-92B8A0E37844}" destId="{E4C220F2-54F0-47D4-8840-5B93C51E3FEF}" srcOrd="2" destOrd="0" presId="urn:microsoft.com/office/officeart/2005/8/layout/orgChart1"/>
    <dgm:cxn modelId="{B6673CE2-5770-4429-8C7D-B722A929AAC7}" type="presParOf" srcId="{5E6CBAB2-4FA8-4C71-A9CC-8A883516903B}" destId="{64F5EC51-CFB8-4828-8CE7-267E48183555}" srcOrd="2" destOrd="0" presId="urn:microsoft.com/office/officeart/2005/8/layout/orgChart1"/>
    <dgm:cxn modelId="{BF9B5BDD-F45F-4516-8546-745A77AF86DE}" type="presParOf" srcId="{64F5EC51-CFB8-4828-8CE7-267E48183555}" destId="{4D966EC0-65DF-49C6-8C11-8864658871BC}" srcOrd="0" destOrd="0" presId="urn:microsoft.com/office/officeart/2005/8/layout/orgChart1"/>
    <dgm:cxn modelId="{CBD0A71E-13B1-4EF5-A42E-F46EE8325430}" type="presParOf" srcId="{64F5EC51-CFB8-4828-8CE7-267E48183555}" destId="{97966959-5867-4201-BE8D-2C7745B983FA}" srcOrd="1" destOrd="0" presId="urn:microsoft.com/office/officeart/2005/8/layout/orgChart1"/>
    <dgm:cxn modelId="{30598316-1A12-4BD2-8829-56DF5C3F04F7}" type="presParOf" srcId="{97966959-5867-4201-BE8D-2C7745B983FA}" destId="{E3901F0A-E368-4B06-AFFA-B6D4C01A874C}" srcOrd="0" destOrd="0" presId="urn:microsoft.com/office/officeart/2005/8/layout/orgChart1"/>
    <dgm:cxn modelId="{0AC741B2-3A52-4B38-9912-336F148DC336}" type="presParOf" srcId="{E3901F0A-E368-4B06-AFFA-B6D4C01A874C}" destId="{1D58F75D-0A89-46B9-B053-333855190DF6}" srcOrd="0" destOrd="0" presId="urn:microsoft.com/office/officeart/2005/8/layout/orgChart1"/>
    <dgm:cxn modelId="{832DFDA4-420D-455D-9D5D-6FDA4291E231}" type="presParOf" srcId="{E3901F0A-E368-4B06-AFFA-B6D4C01A874C}" destId="{63CC1B18-96C7-435B-BA6F-9012C2CF03B4}" srcOrd="1" destOrd="0" presId="urn:microsoft.com/office/officeart/2005/8/layout/orgChart1"/>
    <dgm:cxn modelId="{887100FD-CD9B-459C-9B71-A064F6CABE7F}" type="presParOf" srcId="{97966959-5867-4201-BE8D-2C7745B983FA}" destId="{1D074ADE-4044-4E83-AAFF-85C134686FC2}" srcOrd="1" destOrd="0" presId="urn:microsoft.com/office/officeart/2005/8/layout/orgChart1"/>
    <dgm:cxn modelId="{1BAA38D6-61C0-40E7-804E-901DF11D90AC}" type="presParOf" srcId="{97966959-5867-4201-BE8D-2C7745B983FA}" destId="{4D295E6E-F096-479B-9AF1-EFEAD8DF51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45B8FB-6F3B-4152-BD63-FA0115294A38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6B0937C-7F84-45D5-ADA0-F3A9FB75EEB4}">
      <dgm:prSet phldrT="[Metin]" custT="1"/>
      <dgm:spPr/>
      <dgm:t>
        <a:bodyPr/>
        <a:lstStyle/>
        <a:p>
          <a:r>
            <a:rPr lang="tr-TR" sz="2000" b="1" dirty="0" smtClean="0"/>
            <a:t>RENAL YAN ETKİLER :  İNSİDANS:%1-5</a:t>
          </a:r>
          <a:endParaRPr lang="tr-TR" sz="2000" b="1" dirty="0"/>
        </a:p>
      </dgm:t>
    </dgm:pt>
    <dgm:pt modelId="{3A198215-B724-46BC-81D2-146C525DA04E}" type="parTrans" cxnId="{8BB94185-976F-4B0F-AC23-1DCF4A20D702}">
      <dgm:prSet/>
      <dgm:spPr/>
      <dgm:t>
        <a:bodyPr/>
        <a:lstStyle/>
        <a:p>
          <a:endParaRPr lang="tr-TR"/>
        </a:p>
      </dgm:t>
    </dgm:pt>
    <dgm:pt modelId="{270846FE-6CC7-4637-BCF6-5E472C57C02A}" type="sibTrans" cxnId="{8BB94185-976F-4B0F-AC23-1DCF4A20D702}">
      <dgm:prSet/>
      <dgm:spPr/>
      <dgm:t>
        <a:bodyPr/>
        <a:lstStyle/>
        <a:p>
          <a:endParaRPr lang="tr-TR"/>
        </a:p>
      </dgm:t>
    </dgm:pt>
    <dgm:pt modelId="{A7143179-82A8-40CD-99E5-AF75C936F203}" type="asst">
      <dgm:prSet phldrT="[Metin]" custT="1"/>
      <dgm:spPr/>
      <dgm:t>
        <a:bodyPr/>
        <a:lstStyle/>
        <a:p>
          <a:r>
            <a:rPr lang="tr-TR" sz="1200" b="1" dirty="0" smtClean="0"/>
            <a:t>RİSK FAKTÖRLERİ</a:t>
          </a:r>
          <a:endParaRPr lang="tr-TR" sz="1200" b="1" dirty="0"/>
        </a:p>
      </dgm:t>
    </dgm:pt>
    <dgm:pt modelId="{9CE0B8F3-AB0B-44DC-BE85-4E6658D4F65E}" type="parTrans" cxnId="{DBD10318-0710-4A18-BF2F-3DD83A6397F8}">
      <dgm:prSet/>
      <dgm:spPr/>
      <dgm:t>
        <a:bodyPr/>
        <a:lstStyle/>
        <a:p>
          <a:endParaRPr lang="tr-TR"/>
        </a:p>
      </dgm:t>
    </dgm:pt>
    <dgm:pt modelId="{9CDDF250-B9DC-4BAB-98AE-9E2DE12E9F39}" type="sibTrans" cxnId="{DBD10318-0710-4A18-BF2F-3DD83A6397F8}">
      <dgm:prSet/>
      <dgm:spPr/>
      <dgm:t>
        <a:bodyPr/>
        <a:lstStyle/>
        <a:p>
          <a:endParaRPr lang="tr-TR"/>
        </a:p>
      </dgm:t>
    </dgm:pt>
    <dgm:pt modelId="{CEF134EE-DA25-4C3B-A64E-0D499879F413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RENAL VAZOKONSTR</a:t>
          </a:r>
          <a:r>
            <a:rPr lang="tr-TR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</a:t>
          </a:r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</a:t>
          </a:r>
          <a:r>
            <a:rPr lang="tr-TR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-</a:t>
          </a:r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SIYON</a:t>
          </a:r>
          <a:endParaRPr lang="tr-TR" sz="1200" b="1" dirty="0"/>
        </a:p>
      </dgm:t>
    </dgm:pt>
    <dgm:pt modelId="{C605878C-4E2A-441D-8C68-644AAF53DA70}" type="parTrans" cxnId="{BAA8FCEE-77A7-4155-82F5-6D26753F753F}">
      <dgm:prSet/>
      <dgm:spPr/>
      <dgm:t>
        <a:bodyPr/>
        <a:lstStyle/>
        <a:p>
          <a:endParaRPr lang="tr-TR"/>
        </a:p>
      </dgm:t>
    </dgm:pt>
    <dgm:pt modelId="{799FC0CD-F52B-4F38-B850-EFB68CD28AFD}" type="sibTrans" cxnId="{BAA8FCEE-77A7-4155-82F5-6D26753F753F}">
      <dgm:prSet/>
      <dgm:spPr/>
      <dgm:t>
        <a:bodyPr/>
        <a:lstStyle/>
        <a:p>
          <a:endParaRPr lang="tr-TR"/>
        </a:p>
      </dgm:t>
    </dgm:pt>
    <dgm:pt modelId="{32AFE20B-E94C-4B6F-BD4A-9D98ABD09310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NEFROTOKSİSİTE</a:t>
          </a:r>
          <a:endParaRPr lang="tr-TR" sz="1200" b="1" dirty="0">
            <a:solidFill>
              <a:schemeClr val="bg1"/>
            </a:solidFill>
          </a:endParaRPr>
        </a:p>
      </dgm:t>
    </dgm:pt>
    <dgm:pt modelId="{D5742107-F6D7-4078-B5BA-39571BA1E583}" type="parTrans" cxnId="{B593CBF7-D359-49C4-9D5D-05430E8E363B}">
      <dgm:prSet/>
      <dgm:spPr/>
      <dgm:t>
        <a:bodyPr/>
        <a:lstStyle/>
        <a:p>
          <a:endParaRPr lang="tr-TR"/>
        </a:p>
      </dgm:t>
    </dgm:pt>
    <dgm:pt modelId="{606CA749-0239-4271-871C-C80CFF931C58}" type="sibTrans" cxnId="{B593CBF7-D359-49C4-9D5D-05430E8E363B}">
      <dgm:prSet/>
      <dgm:spPr/>
      <dgm:t>
        <a:bodyPr/>
        <a:lstStyle/>
        <a:p>
          <a:endParaRPr lang="tr-TR"/>
        </a:p>
      </dgm:t>
    </dgm:pt>
    <dgm:pt modelId="{66E259A1-7FA0-4569-81AD-E849CEF71469}" type="asst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HIPOVOLEMI</a:t>
          </a:r>
          <a:endParaRPr lang="tr-TR" sz="1200" b="1" dirty="0">
            <a:solidFill>
              <a:schemeClr val="bg1"/>
            </a:solidFill>
          </a:endParaRPr>
        </a:p>
      </dgm:t>
    </dgm:pt>
    <dgm:pt modelId="{85FCC78A-4D3D-475B-8AA5-8F55A0DEB85B}" type="parTrans" cxnId="{4481A98D-E124-452D-9086-05C206B82F73}">
      <dgm:prSet/>
      <dgm:spPr/>
      <dgm:t>
        <a:bodyPr/>
        <a:lstStyle/>
        <a:p>
          <a:endParaRPr lang="tr-TR"/>
        </a:p>
      </dgm:t>
    </dgm:pt>
    <dgm:pt modelId="{7ACB91C1-8409-41F2-AA23-DE1816E502A2}" type="sibTrans" cxnId="{4481A98D-E124-452D-9086-05C206B82F73}">
      <dgm:prSet/>
      <dgm:spPr/>
      <dgm:t>
        <a:bodyPr/>
        <a:lstStyle/>
        <a:p>
          <a:endParaRPr lang="tr-TR"/>
        </a:p>
      </dgm:t>
    </dgm:pt>
    <dgm:pt modelId="{6E6C5640-15D7-457F-A4D2-9D78D994B0BC}">
      <dgm:prSet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DÜŞÜK KARDIAK OUTPUT</a:t>
          </a:r>
          <a:endParaRPr lang="en-US" sz="1200" b="1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29FED943-C404-4648-A7B0-7BE32C50157C}" type="parTrans" cxnId="{B345F662-7CA7-4DB3-98B7-9F20E17172B3}">
      <dgm:prSet/>
      <dgm:spPr/>
      <dgm:t>
        <a:bodyPr/>
        <a:lstStyle/>
        <a:p>
          <a:endParaRPr lang="tr-TR"/>
        </a:p>
      </dgm:t>
    </dgm:pt>
    <dgm:pt modelId="{4D20714C-2914-4CA8-8178-59135437F4BC}" type="sibTrans" cxnId="{B345F662-7CA7-4DB3-98B7-9F20E17172B3}">
      <dgm:prSet/>
      <dgm:spPr/>
      <dgm:t>
        <a:bodyPr/>
        <a:lstStyle/>
        <a:p>
          <a:endParaRPr lang="tr-TR"/>
        </a:p>
      </dgm:t>
    </dgm:pt>
    <dgm:pt modelId="{DB5D852E-0221-4CDC-9E94-DC5C019ED639}">
      <dgm:prSet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RENAL FONKSIYONU BOZAN DIĞER NEDENLER</a:t>
          </a:r>
          <a:endParaRPr lang="en-US" sz="1200" b="1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D9CC6E14-E86B-4D5F-BE15-7A87DEF4BC5E}" type="parTrans" cxnId="{9F1ACCAB-7D46-437E-8048-3958EC74879B}">
      <dgm:prSet/>
      <dgm:spPr/>
      <dgm:t>
        <a:bodyPr/>
        <a:lstStyle/>
        <a:p>
          <a:endParaRPr lang="tr-TR"/>
        </a:p>
      </dgm:t>
    </dgm:pt>
    <dgm:pt modelId="{9F5B1937-5788-4675-9707-C8E71151C2D7}" type="sibTrans" cxnId="{9F1ACCAB-7D46-437E-8048-3958EC74879B}">
      <dgm:prSet/>
      <dgm:spPr/>
      <dgm:t>
        <a:bodyPr/>
        <a:lstStyle/>
        <a:p>
          <a:endParaRPr lang="tr-TR"/>
        </a:p>
      </dgm:t>
    </dgm:pt>
    <dgm:pt modelId="{EBFC9A09-C82E-469F-803B-24B4CC09A8DD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YAŞLANMA,</a:t>
          </a:r>
          <a:endParaRPr lang="en-US" sz="1200" b="1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66592696-D81E-4C8F-A82F-3C9D3AF2F374}" type="parTrans" cxnId="{2F59941C-D9E2-4EFC-884F-3884D3DF5E1A}">
      <dgm:prSet/>
      <dgm:spPr/>
      <dgm:t>
        <a:bodyPr/>
        <a:lstStyle/>
        <a:p>
          <a:endParaRPr lang="tr-TR"/>
        </a:p>
      </dgm:t>
    </dgm:pt>
    <dgm:pt modelId="{661B9AC3-2DC4-4243-AC48-6F62A5626A5B}" type="sibTrans" cxnId="{2F59941C-D9E2-4EFC-884F-3884D3DF5E1A}">
      <dgm:prSet/>
      <dgm:spPr/>
      <dgm:t>
        <a:bodyPr/>
        <a:lstStyle/>
        <a:p>
          <a:endParaRPr lang="tr-TR"/>
        </a:p>
      </dgm:t>
    </dgm:pt>
    <dgm:pt modelId="{214DA955-69C3-4608-95CE-E7845C510D09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SEPTISEMI</a:t>
          </a:r>
          <a:endParaRPr lang="en-US" sz="1200" b="1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4C4B4D41-DDDB-4CB1-B4E1-DD3950ABB1C6}" type="parTrans" cxnId="{12C17AF7-5B28-49F2-8E10-DEC52BD18A3F}">
      <dgm:prSet/>
      <dgm:spPr/>
      <dgm:t>
        <a:bodyPr/>
        <a:lstStyle/>
        <a:p>
          <a:endParaRPr lang="tr-TR"/>
        </a:p>
      </dgm:t>
    </dgm:pt>
    <dgm:pt modelId="{09F6B994-7B5F-4F14-B3F7-C91D08CBAD41}" type="sibTrans" cxnId="{12C17AF7-5B28-49F2-8E10-DEC52BD18A3F}">
      <dgm:prSet/>
      <dgm:spPr/>
      <dgm:t>
        <a:bodyPr/>
        <a:lstStyle/>
        <a:p>
          <a:endParaRPr lang="tr-TR"/>
        </a:p>
      </dgm:t>
    </dgm:pt>
    <dgm:pt modelId="{4250C497-441D-4C9B-8FC5-F188CC27ED54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1" i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DM </a:t>
          </a:r>
          <a:endParaRPr lang="en-US" sz="1200" b="1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E4A28F69-3930-44C4-8DB0-C95DA39BA954}" type="parTrans" cxnId="{0DB77C50-2696-4989-A168-ADE0837C02BF}">
      <dgm:prSet/>
      <dgm:spPr/>
      <dgm:t>
        <a:bodyPr/>
        <a:lstStyle/>
        <a:p>
          <a:endParaRPr lang="tr-TR"/>
        </a:p>
      </dgm:t>
    </dgm:pt>
    <dgm:pt modelId="{CEF40F51-CC3D-46C4-B655-A0CF68D8161B}" type="sibTrans" cxnId="{0DB77C50-2696-4989-A168-ADE0837C02BF}">
      <dgm:prSet/>
      <dgm:spPr/>
      <dgm:t>
        <a:bodyPr/>
        <a:lstStyle/>
        <a:p>
          <a:endParaRPr lang="tr-TR"/>
        </a:p>
      </dgm:t>
    </dgm:pt>
    <dgm:pt modelId="{CEB2A69F-C913-4872-BE32-70DF39FA1CE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GFR AZALIR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DE106E43-EEB8-47E1-A369-BC84A220E39C}" type="parTrans" cxnId="{6F6F08DE-FDE4-4881-8E7E-E8B627DBF239}">
      <dgm:prSet/>
      <dgm:spPr/>
      <dgm:t>
        <a:bodyPr/>
        <a:lstStyle/>
        <a:p>
          <a:endParaRPr lang="tr-TR"/>
        </a:p>
      </dgm:t>
    </dgm:pt>
    <dgm:pt modelId="{76C271D7-605A-4877-A147-B77DC3AC050A}" type="sibTrans" cxnId="{6F6F08DE-FDE4-4881-8E7E-E8B627DBF239}">
      <dgm:prSet/>
      <dgm:spPr/>
      <dgm:t>
        <a:bodyPr/>
        <a:lstStyle/>
        <a:p>
          <a:endParaRPr lang="tr-TR"/>
        </a:p>
      </dgm:t>
    </dgm:pt>
    <dgm:pt modelId="{3CCC2309-EB41-4605-9590-82982805A7A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TUZ VE SU RETANSIYONU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07DBDAB2-81A7-4D1A-825E-C75777D5E494}" type="parTrans" cxnId="{B36824F7-E611-4E24-BC5D-C84DC8831731}">
      <dgm:prSet/>
      <dgm:spPr/>
      <dgm:t>
        <a:bodyPr/>
        <a:lstStyle/>
        <a:p>
          <a:endParaRPr lang="tr-TR"/>
        </a:p>
      </dgm:t>
    </dgm:pt>
    <dgm:pt modelId="{F229BD73-CA9D-4AB2-A4E2-04EAC296EDB5}" type="sibTrans" cxnId="{B36824F7-E611-4E24-BC5D-C84DC8831731}">
      <dgm:prSet/>
      <dgm:spPr/>
      <dgm:t>
        <a:bodyPr/>
        <a:lstStyle/>
        <a:p>
          <a:endParaRPr lang="tr-TR"/>
        </a:p>
      </dgm:t>
    </dgm:pt>
    <dgm:pt modelId="{4ED783AD-461D-43B1-B01A-5DE818391BB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ÖDEM,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C9784A79-2573-42AC-B01A-54D591F40581}" type="parTrans" cxnId="{120FD1E3-670D-4584-99E1-11E21FF81F3C}">
      <dgm:prSet/>
      <dgm:spPr/>
      <dgm:t>
        <a:bodyPr/>
        <a:lstStyle/>
        <a:p>
          <a:endParaRPr lang="tr-TR"/>
        </a:p>
      </dgm:t>
    </dgm:pt>
    <dgm:pt modelId="{438102D9-6B83-437F-B96A-4ECD0E239C29}" type="sibTrans" cxnId="{120FD1E3-670D-4584-99E1-11E21FF81F3C}">
      <dgm:prSet/>
      <dgm:spPr/>
      <dgm:t>
        <a:bodyPr/>
        <a:lstStyle/>
        <a:p>
          <a:endParaRPr lang="tr-TR"/>
        </a:p>
      </dgm:t>
    </dgm:pt>
    <dgm:pt modelId="{58D95760-BF14-475E-8CC5-83690BEB11E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HIPERTANSIYON, 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59C1437B-9E33-494A-9F4E-A8255A86BDB8}" type="parTrans" cxnId="{B30CE76C-17B6-4978-9AF9-9EC1E331932C}">
      <dgm:prSet/>
      <dgm:spPr/>
      <dgm:t>
        <a:bodyPr/>
        <a:lstStyle/>
        <a:p>
          <a:endParaRPr lang="tr-TR"/>
        </a:p>
      </dgm:t>
    </dgm:pt>
    <dgm:pt modelId="{1460A9E7-8F6C-4A5F-B34F-DC55538D2F89}" type="sibTrans" cxnId="{B30CE76C-17B6-4978-9AF9-9EC1E331932C}">
      <dgm:prSet/>
      <dgm:spPr/>
      <dgm:t>
        <a:bodyPr/>
        <a:lstStyle/>
        <a:p>
          <a:endParaRPr lang="tr-TR"/>
        </a:p>
      </dgm:t>
    </dgm:pt>
    <dgm:pt modelId="{86A3E685-CD27-4D7E-B7E4-5930FD2B424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ANTIHIPERTANSIFLERIN ETKISINDE AZALMA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42B13B56-293F-456E-B747-8128B09A5633}" type="parTrans" cxnId="{742786A4-5471-41F7-B0ED-423731373FD2}">
      <dgm:prSet/>
      <dgm:spPr/>
      <dgm:t>
        <a:bodyPr/>
        <a:lstStyle/>
        <a:p>
          <a:endParaRPr lang="tr-TR"/>
        </a:p>
      </dgm:t>
    </dgm:pt>
    <dgm:pt modelId="{3BCDE6D1-5994-4232-B01C-B7F5E700029D}" type="sibTrans" cxnId="{742786A4-5471-41F7-B0ED-423731373FD2}">
      <dgm:prSet/>
      <dgm:spPr/>
      <dgm:t>
        <a:bodyPr/>
        <a:lstStyle/>
        <a:p>
          <a:endParaRPr lang="tr-TR"/>
        </a:p>
      </dgm:t>
    </dgm:pt>
    <dgm:pt modelId="{C37CD565-6A10-4141-8706-2BDC04CC54B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BÖBREK YETMEZLIĞI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9542110E-0DEE-429C-A3F4-C56079F05664}" type="parTrans" cxnId="{8534CE0D-6DB2-4EA0-B6BF-300E62753782}">
      <dgm:prSet/>
      <dgm:spPr/>
      <dgm:t>
        <a:bodyPr/>
        <a:lstStyle/>
        <a:p>
          <a:endParaRPr lang="tr-TR"/>
        </a:p>
      </dgm:t>
    </dgm:pt>
    <dgm:pt modelId="{FED21A17-3C0B-483C-B468-F841FDB4846E}" type="sibTrans" cxnId="{8534CE0D-6DB2-4EA0-B6BF-300E62753782}">
      <dgm:prSet/>
      <dgm:spPr/>
      <dgm:t>
        <a:bodyPr/>
        <a:lstStyle/>
        <a:p>
          <a:endParaRPr lang="tr-TR"/>
        </a:p>
      </dgm:t>
    </dgm:pt>
    <dgm:pt modelId="{7E34E81D-426B-4A26-8F55-8B57F233DBD3}">
      <dgm:prSet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ÜRAT ATILIMINDA AZALMA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4A37069F-2BFF-449F-B0DB-C4284EF53DF8}" type="parTrans" cxnId="{B5646F9C-7560-4C02-A0FD-70C33DD33FA0}">
      <dgm:prSet/>
      <dgm:spPr/>
      <dgm:t>
        <a:bodyPr/>
        <a:lstStyle/>
        <a:p>
          <a:endParaRPr lang="tr-TR"/>
        </a:p>
      </dgm:t>
    </dgm:pt>
    <dgm:pt modelId="{0415F443-943C-4FD4-8ED1-60AD34B4872C}" type="sibTrans" cxnId="{B5646F9C-7560-4C02-A0FD-70C33DD33FA0}">
      <dgm:prSet/>
      <dgm:spPr/>
      <dgm:t>
        <a:bodyPr/>
        <a:lstStyle/>
        <a:p>
          <a:endParaRPr lang="tr-TR"/>
        </a:p>
      </dgm:t>
    </dgm:pt>
    <dgm:pt modelId="{16FCC757-6E93-4E4F-8473-6C3B8CCE63F3}">
      <dgm:prSet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HIPERKALEMI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DEE1348F-C649-447E-AFD1-FC13ACBF579B}" type="parTrans" cxnId="{6661A019-A819-4F57-9830-F975E4CAEC5E}">
      <dgm:prSet/>
      <dgm:spPr/>
      <dgm:t>
        <a:bodyPr/>
        <a:lstStyle/>
        <a:p>
          <a:endParaRPr lang="tr-TR"/>
        </a:p>
      </dgm:t>
    </dgm:pt>
    <dgm:pt modelId="{AA7B252D-56D4-44DC-A39D-6270FBD215B4}" type="sibTrans" cxnId="{6661A019-A819-4F57-9830-F975E4CAEC5E}">
      <dgm:prSet/>
      <dgm:spPr/>
      <dgm:t>
        <a:bodyPr/>
        <a:lstStyle/>
        <a:p>
          <a:endParaRPr lang="tr-TR"/>
        </a:p>
      </dgm:t>
    </dgm:pt>
    <dgm:pt modelId="{0836D3E4-D114-4DF5-9760-4F00EDAE5091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ABY</a:t>
          </a:r>
          <a:endParaRPr lang="tr-TR" sz="1200" b="1" dirty="0">
            <a:solidFill>
              <a:schemeClr val="bg1"/>
            </a:solidFill>
          </a:endParaRPr>
        </a:p>
      </dgm:t>
    </dgm:pt>
    <dgm:pt modelId="{1EDEDF29-074E-492B-B749-38CD075C08BC}" type="parTrans" cxnId="{24CE8743-81AF-4688-8BF6-434DCB03C059}">
      <dgm:prSet/>
      <dgm:spPr/>
      <dgm:t>
        <a:bodyPr/>
        <a:lstStyle/>
        <a:p>
          <a:endParaRPr lang="tr-TR"/>
        </a:p>
      </dgm:t>
    </dgm:pt>
    <dgm:pt modelId="{FFB99AD7-3544-4957-9806-843C8180B8F0}" type="sibTrans" cxnId="{24CE8743-81AF-4688-8BF6-434DCB03C059}">
      <dgm:prSet/>
      <dgm:spPr/>
      <dgm:t>
        <a:bodyPr/>
        <a:lstStyle/>
        <a:p>
          <a:endParaRPr lang="tr-TR"/>
        </a:p>
      </dgm:t>
    </dgm:pt>
    <dgm:pt modelId="{07A5B586-9FCC-4E83-8CBB-B03DE36829D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AKUT INTERSTISYEL NEFRIT</a:t>
          </a:r>
          <a:endParaRPr lang="en-US" sz="1200" b="1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56CDD2CE-409C-4DA4-94F6-FCBA0C41952D}" type="parTrans" cxnId="{EB0D21E8-AEC0-4CEC-A18D-1EC66B455402}">
      <dgm:prSet/>
      <dgm:spPr/>
      <dgm:t>
        <a:bodyPr/>
        <a:lstStyle/>
        <a:p>
          <a:endParaRPr lang="tr-TR"/>
        </a:p>
      </dgm:t>
    </dgm:pt>
    <dgm:pt modelId="{A7AF6068-4E54-477B-96E5-148F318A23E5}" type="sibTrans" cxnId="{EB0D21E8-AEC0-4CEC-A18D-1EC66B455402}">
      <dgm:prSet/>
      <dgm:spPr/>
      <dgm:t>
        <a:bodyPr/>
        <a:lstStyle/>
        <a:p>
          <a:endParaRPr lang="tr-TR"/>
        </a:p>
      </dgm:t>
    </dgm:pt>
    <dgm:pt modelId="{3B46390D-FD6B-4AB8-89D4-1AB52E38E6B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ANALJEZIK NEFROPATISI</a:t>
          </a:r>
          <a:endParaRPr lang="en-US" sz="1200" b="1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9C358907-A460-4876-A609-2B674D8CD94A}" type="parTrans" cxnId="{22A4F455-BE7C-445E-9B71-A3D5C2B5AB14}">
      <dgm:prSet/>
      <dgm:spPr/>
      <dgm:t>
        <a:bodyPr/>
        <a:lstStyle/>
        <a:p>
          <a:endParaRPr lang="tr-TR"/>
        </a:p>
      </dgm:t>
    </dgm:pt>
    <dgm:pt modelId="{D663BC2F-03F9-481E-8E9D-C6E916EFD440}" type="sibTrans" cxnId="{22A4F455-BE7C-445E-9B71-A3D5C2B5AB14}">
      <dgm:prSet/>
      <dgm:spPr/>
      <dgm:t>
        <a:bodyPr/>
        <a:lstStyle/>
        <a:p>
          <a:endParaRPr lang="tr-TR"/>
        </a:p>
      </dgm:t>
    </dgm:pt>
    <dgm:pt modelId="{7E4777DE-AFDF-4A14-B256-B52F035350E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AKUT TÜBÜLER NEKROZ</a:t>
          </a:r>
          <a:endParaRPr lang="en-US" sz="1200" b="1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09D38247-2140-400E-8C78-F367089AD338}" type="parTrans" cxnId="{FD0E0FC0-6E18-4581-AA45-0DF9A1C7C2D0}">
      <dgm:prSet/>
      <dgm:spPr/>
      <dgm:t>
        <a:bodyPr/>
        <a:lstStyle/>
        <a:p>
          <a:endParaRPr lang="tr-TR"/>
        </a:p>
      </dgm:t>
    </dgm:pt>
    <dgm:pt modelId="{E170FAA6-FEA3-4AFF-83A3-4F2EF6C9BD19}" type="sibTrans" cxnId="{FD0E0FC0-6E18-4581-AA45-0DF9A1C7C2D0}">
      <dgm:prSet/>
      <dgm:spPr/>
      <dgm:t>
        <a:bodyPr/>
        <a:lstStyle/>
        <a:p>
          <a:endParaRPr lang="tr-TR"/>
        </a:p>
      </dgm:t>
    </dgm:pt>
    <dgm:pt modelId="{0C50D586-CD4F-4CA6-8CAD-249B8CFEEDE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NEFROTIK SENDRO</a:t>
          </a:r>
          <a:r>
            <a:rPr lang="tr-TR" sz="1200" b="1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M</a:t>
          </a:r>
          <a:endParaRPr lang="en-US" sz="1200" b="1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83B88A34-64BD-4526-9039-99D26592C458}" type="parTrans" cxnId="{BDE6BD2B-B984-4397-9F0B-C75B6ABCD83C}">
      <dgm:prSet/>
      <dgm:spPr/>
      <dgm:t>
        <a:bodyPr/>
        <a:lstStyle/>
        <a:p>
          <a:endParaRPr lang="tr-TR"/>
        </a:p>
      </dgm:t>
    </dgm:pt>
    <dgm:pt modelId="{E99FC1EC-6163-4B2E-979F-1A068A88361C}" type="sibTrans" cxnId="{BDE6BD2B-B984-4397-9F0B-C75B6ABCD83C}">
      <dgm:prSet/>
      <dgm:spPr/>
      <dgm:t>
        <a:bodyPr/>
        <a:lstStyle/>
        <a:p>
          <a:endParaRPr lang="tr-TR"/>
        </a:p>
      </dgm:t>
    </dgm:pt>
    <dgm:pt modelId="{ECE50471-847F-4245-B850-73B4C783E484}">
      <dgm:prSet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(ASPIRIN+FENASETIN)</a:t>
          </a:r>
          <a:endParaRPr lang="en-US" sz="12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099F8B9C-AE24-491C-92F4-AA92FB201495}" type="parTrans" cxnId="{70084C51-2C8C-4743-9ADC-7900F8ED620F}">
      <dgm:prSet/>
      <dgm:spPr/>
      <dgm:t>
        <a:bodyPr/>
        <a:lstStyle/>
        <a:p>
          <a:endParaRPr lang="tr-TR"/>
        </a:p>
      </dgm:t>
    </dgm:pt>
    <dgm:pt modelId="{39287C81-6722-40ED-A9AF-9A7E72B6D1EA}" type="sibTrans" cxnId="{70084C51-2C8C-4743-9ADC-7900F8ED620F}">
      <dgm:prSet/>
      <dgm:spPr/>
      <dgm:t>
        <a:bodyPr/>
        <a:lstStyle/>
        <a:p>
          <a:endParaRPr lang="tr-TR"/>
        </a:p>
      </dgm:t>
    </dgm:pt>
    <dgm:pt modelId="{CDB2A746-918E-4D76-8E96-BA2350EDD75E}" type="pres">
      <dgm:prSet presAssocID="{4B45B8FB-6F3B-4152-BD63-FA0115294A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C3946E7-195D-4688-AC40-0A27B9AD74B8}" type="pres">
      <dgm:prSet presAssocID="{C6B0937C-7F84-45D5-ADA0-F3A9FB75EEB4}" presName="hierRoot1" presStyleCnt="0">
        <dgm:presLayoutVars>
          <dgm:hierBranch val="init"/>
        </dgm:presLayoutVars>
      </dgm:prSet>
      <dgm:spPr/>
    </dgm:pt>
    <dgm:pt modelId="{7A911A6E-382D-47F5-AA46-B0336CBDF63E}" type="pres">
      <dgm:prSet presAssocID="{C6B0937C-7F84-45D5-ADA0-F3A9FB75EEB4}" presName="rootComposite1" presStyleCnt="0"/>
      <dgm:spPr/>
    </dgm:pt>
    <dgm:pt modelId="{23C7EE31-2D2B-4EEA-A6BD-8732A41939B2}" type="pres">
      <dgm:prSet presAssocID="{C6B0937C-7F84-45D5-ADA0-F3A9FB75EEB4}" presName="rootText1" presStyleLbl="node0" presStyleIdx="0" presStyleCnt="1" custScaleX="871799" custScaleY="2584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C34CC73-04C6-4030-ABEE-4901DFB85D79}" type="pres">
      <dgm:prSet presAssocID="{C6B0937C-7F84-45D5-ADA0-F3A9FB75EEB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56C28931-AFB8-4B8B-BBAB-5F31E088F9C9}" type="pres">
      <dgm:prSet presAssocID="{C6B0937C-7F84-45D5-ADA0-F3A9FB75EEB4}" presName="hierChild2" presStyleCnt="0"/>
      <dgm:spPr/>
    </dgm:pt>
    <dgm:pt modelId="{DB30A1C1-E4EC-4A7A-B8CE-F3C530029F2B}" type="pres">
      <dgm:prSet presAssocID="{C605878C-4E2A-441D-8C68-644AAF53DA70}" presName="Name37" presStyleLbl="parChTrans1D2" presStyleIdx="0" presStyleCnt="6"/>
      <dgm:spPr/>
      <dgm:t>
        <a:bodyPr/>
        <a:lstStyle/>
        <a:p>
          <a:endParaRPr lang="tr-TR"/>
        </a:p>
      </dgm:t>
    </dgm:pt>
    <dgm:pt modelId="{9C536577-B852-467A-86CE-A3155ADD34E6}" type="pres">
      <dgm:prSet presAssocID="{CEF134EE-DA25-4C3B-A64E-0D499879F413}" presName="hierRoot2" presStyleCnt="0">
        <dgm:presLayoutVars>
          <dgm:hierBranch val="init"/>
        </dgm:presLayoutVars>
      </dgm:prSet>
      <dgm:spPr/>
    </dgm:pt>
    <dgm:pt modelId="{54AECE15-9C79-449E-B8DB-09D37637B8D5}" type="pres">
      <dgm:prSet presAssocID="{CEF134EE-DA25-4C3B-A64E-0D499879F413}" presName="rootComposite" presStyleCnt="0"/>
      <dgm:spPr/>
    </dgm:pt>
    <dgm:pt modelId="{B03A1CFA-B40F-4876-9CC1-B4B6E160C1CA}" type="pres">
      <dgm:prSet presAssocID="{CEF134EE-DA25-4C3B-A64E-0D499879F413}" presName="rootText" presStyleLbl="node2" presStyleIdx="0" presStyleCnt="5" custScaleX="248913" custScaleY="1580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274B6E-EB72-427A-AED2-6666509E4131}" type="pres">
      <dgm:prSet presAssocID="{CEF134EE-DA25-4C3B-A64E-0D499879F413}" presName="rootConnector" presStyleLbl="node2" presStyleIdx="0" presStyleCnt="5"/>
      <dgm:spPr/>
      <dgm:t>
        <a:bodyPr/>
        <a:lstStyle/>
        <a:p>
          <a:endParaRPr lang="tr-TR"/>
        </a:p>
      </dgm:t>
    </dgm:pt>
    <dgm:pt modelId="{C10883BD-2878-4B0E-9249-00273AC0AB54}" type="pres">
      <dgm:prSet presAssocID="{CEF134EE-DA25-4C3B-A64E-0D499879F413}" presName="hierChild4" presStyleCnt="0"/>
      <dgm:spPr/>
    </dgm:pt>
    <dgm:pt modelId="{29B1FF78-3464-4F39-A285-12D5B4262432}" type="pres">
      <dgm:prSet presAssocID="{DE106E43-EEB8-47E1-A369-BC84A220E39C}" presName="Name37" presStyleLbl="parChTrans1D3" presStyleIdx="0" presStyleCnt="11"/>
      <dgm:spPr/>
      <dgm:t>
        <a:bodyPr/>
        <a:lstStyle/>
        <a:p>
          <a:endParaRPr lang="tr-TR"/>
        </a:p>
      </dgm:t>
    </dgm:pt>
    <dgm:pt modelId="{748F0491-8E59-4D80-90FD-A5B023F263A6}" type="pres">
      <dgm:prSet presAssocID="{CEB2A69F-C913-4872-BE32-70DF39FA1CE3}" presName="hierRoot2" presStyleCnt="0">
        <dgm:presLayoutVars>
          <dgm:hierBranch val="init"/>
        </dgm:presLayoutVars>
      </dgm:prSet>
      <dgm:spPr/>
    </dgm:pt>
    <dgm:pt modelId="{65E8228F-B158-40CD-8004-C9FAC307E726}" type="pres">
      <dgm:prSet presAssocID="{CEB2A69F-C913-4872-BE32-70DF39FA1CE3}" presName="rootComposite" presStyleCnt="0"/>
      <dgm:spPr/>
    </dgm:pt>
    <dgm:pt modelId="{84A3C804-E489-45BC-9C70-1DD8D730365C}" type="pres">
      <dgm:prSet presAssocID="{CEB2A69F-C913-4872-BE32-70DF39FA1CE3}" presName="rootText" presStyleLbl="node3" presStyleIdx="0" presStyleCnt="10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581CB5-EFFD-4C53-80D4-6E281A3D5B72}" type="pres">
      <dgm:prSet presAssocID="{CEB2A69F-C913-4872-BE32-70DF39FA1CE3}" presName="rootConnector" presStyleLbl="node3" presStyleIdx="0" presStyleCnt="10"/>
      <dgm:spPr/>
      <dgm:t>
        <a:bodyPr/>
        <a:lstStyle/>
        <a:p>
          <a:endParaRPr lang="tr-TR"/>
        </a:p>
      </dgm:t>
    </dgm:pt>
    <dgm:pt modelId="{999058D9-9F7D-4FAB-A1DB-8A9B2B552597}" type="pres">
      <dgm:prSet presAssocID="{CEB2A69F-C913-4872-BE32-70DF39FA1CE3}" presName="hierChild4" presStyleCnt="0"/>
      <dgm:spPr/>
    </dgm:pt>
    <dgm:pt modelId="{1AFDECC2-5156-4B74-9F58-2B3604E15015}" type="pres">
      <dgm:prSet presAssocID="{CEB2A69F-C913-4872-BE32-70DF39FA1CE3}" presName="hierChild5" presStyleCnt="0"/>
      <dgm:spPr/>
    </dgm:pt>
    <dgm:pt modelId="{AC45F9AA-A4A1-4BAD-B919-38E4A3703507}" type="pres">
      <dgm:prSet presAssocID="{CEF134EE-DA25-4C3B-A64E-0D499879F413}" presName="hierChild5" presStyleCnt="0"/>
      <dgm:spPr/>
    </dgm:pt>
    <dgm:pt modelId="{EDDBF6B4-8EEE-460C-BC5C-B6BD0B384E7D}" type="pres">
      <dgm:prSet presAssocID="{07DBDAB2-81A7-4D1A-825E-C75777D5E494}" presName="Name37" presStyleLbl="parChTrans1D2" presStyleIdx="1" presStyleCnt="6"/>
      <dgm:spPr/>
      <dgm:t>
        <a:bodyPr/>
        <a:lstStyle/>
        <a:p>
          <a:endParaRPr lang="tr-TR"/>
        </a:p>
      </dgm:t>
    </dgm:pt>
    <dgm:pt modelId="{C89A9E83-2386-4C3A-AA4C-F2EB68BDCDB1}" type="pres">
      <dgm:prSet presAssocID="{3CCC2309-EB41-4605-9590-82982805A7AC}" presName="hierRoot2" presStyleCnt="0">
        <dgm:presLayoutVars>
          <dgm:hierBranch val="init"/>
        </dgm:presLayoutVars>
      </dgm:prSet>
      <dgm:spPr/>
    </dgm:pt>
    <dgm:pt modelId="{5342BD58-C71C-48F9-B6AF-BB1DC4131638}" type="pres">
      <dgm:prSet presAssocID="{3CCC2309-EB41-4605-9590-82982805A7AC}" presName="rootComposite" presStyleCnt="0"/>
      <dgm:spPr/>
    </dgm:pt>
    <dgm:pt modelId="{D6D231FD-377E-4720-8166-62B436990A94}" type="pres">
      <dgm:prSet presAssocID="{3CCC2309-EB41-4605-9590-82982805A7AC}" presName="rootText" presStyleLbl="node2" presStyleIdx="1" presStyleCnt="5" custScaleX="199697" custScaleY="17033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3A308F-E6F6-4349-A24A-CEA664C74E59}" type="pres">
      <dgm:prSet presAssocID="{3CCC2309-EB41-4605-9590-82982805A7AC}" presName="rootConnector" presStyleLbl="node2" presStyleIdx="1" presStyleCnt="5"/>
      <dgm:spPr/>
      <dgm:t>
        <a:bodyPr/>
        <a:lstStyle/>
        <a:p>
          <a:endParaRPr lang="tr-TR"/>
        </a:p>
      </dgm:t>
    </dgm:pt>
    <dgm:pt modelId="{6804EA6A-E4BA-423E-90E8-0A3FF4B110B7}" type="pres">
      <dgm:prSet presAssocID="{3CCC2309-EB41-4605-9590-82982805A7AC}" presName="hierChild4" presStyleCnt="0"/>
      <dgm:spPr/>
    </dgm:pt>
    <dgm:pt modelId="{0C88847D-5CB0-4772-AE28-EBAE8BC8D8A5}" type="pres">
      <dgm:prSet presAssocID="{C9784A79-2573-42AC-B01A-54D591F40581}" presName="Name37" presStyleLbl="parChTrans1D3" presStyleIdx="1" presStyleCnt="11"/>
      <dgm:spPr/>
      <dgm:t>
        <a:bodyPr/>
        <a:lstStyle/>
        <a:p>
          <a:endParaRPr lang="tr-TR"/>
        </a:p>
      </dgm:t>
    </dgm:pt>
    <dgm:pt modelId="{B0C1F671-42B8-4452-9D56-F63163D7A443}" type="pres">
      <dgm:prSet presAssocID="{4ED783AD-461D-43B1-B01A-5DE818391BB8}" presName="hierRoot2" presStyleCnt="0">
        <dgm:presLayoutVars>
          <dgm:hierBranch val="init"/>
        </dgm:presLayoutVars>
      </dgm:prSet>
      <dgm:spPr/>
    </dgm:pt>
    <dgm:pt modelId="{88574305-978E-47DB-9795-3853F29C0215}" type="pres">
      <dgm:prSet presAssocID="{4ED783AD-461D-43B1-B01A-5DE818391BB8}" presName="rootComposite" presStyleCnt="0"/>
      <dgm:spPr/>
    </dgm:pt>
    <dgm:pt modelId="{A0E05736-A18B-4A5E-A7BF-3B6681270839}" type="pres">
      <dgm:prSet presAssocID="{4ED783AD-461D-43B1-B01A-5DE818391BB8}" presName="rootText" presStyleLbl="node3" presStyleIdx="1" presStyleCnt="10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8ABA39-8944-4985-8088-0FB0E66701A4}" type="pres">
      <dgm:prSet presAssocID="{4ED783AD-461D-43B1-B01A-5DE818391BB8}" presName="rootConnector" presStyleLbl="node3" presStyleIdx="1" presStyleCnt="10"/>
      <dgm:spPr/>
      <dgm:t>
        <a:bodyPr/>
        <a:lstStyle/>
        <a:p>
          <a:endParaRPr lang="tr-TR"/>
        </a:p>
      </dgm:t>
    </dgm:pt>
    <dgm:pt modelId="{64D43583-010C-4D1B-B258-D6B3BE97AAA5}" type="pres">
      <dgm:prSet presAssocID="{4ED783AD-461D-43B1-B01A-5DE818391BB8}" presName="hierChild4" presStyleCnt="0"/>
      <dgm:spPr/>
    </dgm:pt>
    <dgm:pt modelId="{564EFC5A-6FCF-476E-83FE-20B8AB290AC8}" type="pres">
      <dgm:prSet presAssocID="{4ED783AD-461D-43B1-B01A-5DE818391BB8}" presName="hierChild5" presStyleCnt="0"/>
      <dgm:spPr/>
    </dgm:pt>
    <dgm:pt modelId="{36F817B7-63CA-4B8B-9D82-54BF55C350A6}" type="pres">
      <dgm:prSet presAssocID="{59C1437B-9E33-494A-9F4E-A8255A86BDB8}" presName="Name37" presStyleLbl="parChTrans1D3" presStyleIdx="2" presStyleCnt="11"/>
      <dgm:spPr/>
      <dgm:t>
        <a:bodyPr/>
        <a:lstStyle/>
        <a:p>
          <a:endParaRPr lang="tr-TR"/>
        </a:p>
      </dgm:t>
    </dgm:pt>
    <dgm:pt modelId="{6428B5BD-5DC6-4649-8E77-50E02188B79C}" type="pres">
      <dgm:prSet presAssocID="{58D95760-BF14-475E-8CC5-83690BEB11E0}" presName="hierRoot2" presStyleCnt="0">
        <dgm:presLayoutVars>
          <dgm:hierBranch val="init"/>
        </dgm:presLayoutVars>
      </dgm:prSet>
      <dgm:spPr/>
    </dgm:pt>
    <dgm:pt modelId="{B7D7E3E0-4980-485C-95CC-E2DE90CC9EE0}" type="pres">
      <dgm:prSet presAssocID="{58D95760-BF14-475E-8CC5-83690BEB11E0}" presName="rootComposite" presStyleCnt="0"/>
      <dgm:spPr/>
    </dgm:pt>
    <dgm:pt modelId="{A55F2676-211F-4D94-A8B1-460ED0120389}" type="pres">
      <dgm:prSet presAssocID="{58D95760-BF14-475E-8CC5-83690BEB11E0}" presName="rootText" presStyleLbl="node3" presStyleIdx="2" presStyleCnt="10" custScaleX="291705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3DAC330-D007-4D50-A628-712A48350BF4}" type="pres">
      <dgm:prSet presAssocID="{58D95760-BF14-475E-8CC5-83690BEB11E0}" presName="rootConnector" presStyleLbl="node3" presStyleIdx="2" presStyleCnt="10"/>
      <dgm:spPr/>
      <dgm:t>
        <a:bodyPr/>
        <a:lstStyle/>
        <a:p>
          <a:endParaRPr lang="tr-TR"/>
        </a:p>
      </dgm:t>
    </dgm:pt>
    <dgm:pt modelId="{012DC962-DEEC-4FF3-9E6D-B1CB4EB29EF2}" type="pres">
      <dgm:prSet presAssocID="{58D95760-BF14-475E-8CC5-83690BEB11E0}" presName="hierChild4" presStyleCnt="0"/>
      <dgm:spPr/>
    </dgm:pt>
    <dgm:pt modelId="{888C3CDE-342F-44C0-81AE-79EC638FC7DB}" type="pres">
      <dgm:prSet presAssocID="{58D95760-BF14-475E-8CC5-83690BEB11E0}" presName="hierChild5" presStyleCnt="0"/>
      <dgm:spPr/>
    </dgm:pt>
    <dgm:pt modelId="{55C31B9D-6BC8-4ED0-BAF4-7A681095AFC4}" type="pres">
      <dgm:prSet presAssocID="{42B13B56-293F-456E-B747-8128B09A5633}" presName="Name37" presStyleLbl="parChTrans1D3" presStyleIdx="3" presStyleCnt="11"/>
      <dgm:spPr/>
      <dgm:t>
        <a:bodyPr/>
        <a:lstStyle/>
        <a:p>
          <a:endParaRPr lang="tr-TR"/>
        </a:p>
      </dgm:t>
    </dgm:pt>
    <dgm:pt modelId="{21F5BC18-BC55-49D7-868E-45ACD50C94E2}" type="pres">
      <dgm:prSet presAssocID="{86A3E685-CD27-4D7E-B7E4-5930FD2B424E}" presName="hierRoot2" presStyleCnt="0">
        <dgm:presLayoutVars>
          <dgm:hierBranch val="init"/>
        </dgm:presLayoutVars>
      </dgm:prSet>
      <dgm:spPr/>
    </dgm:pt>
    <dgm:pt modelId="{DDE4DCE3-E6B5-48B9-8D20-F57A5D3436B2}" type="pres">
      <dgm:prSet presAssocID="{86A3E685-CD27-4D7E-B7E4-5930FD2B424E}" presName="rootComposite" presStyleCnt="0"/>
      <dgm:spPr/>
    </dgm:pt>
    <dgm:pt modelId="{CC0602B6-AC8F-4163-9AE8-780CE8ABAC35}" type="pres">
      <dgm:prSet presAssocID="{86A3E685-CD27-4D7E-B7E4-5930FD2B424E}" presName="rootText" presStyleLbl="node3" presStyleIdx="3" presStyleCnt="10" custScaleX="416294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28FA25-1191-4D30-945B-509C6857E1C9}" type="pres">
      <dgm:prSet presAssocID="{86A3E685-CD27-4D7E-B7E4-5930FD2B424E}" presName="rootConnector" presStyleLbl="node3" presStyleIdx="3" presStyleCnt="10"/>
      <dgm:spPr/>
      <dgm:t>
        <a:bodyPr/>
        <a:lstStyle/>
        <a:p>
          <a:endParaRPr lang="tr-TR"/>
        </a:p>
      </dgm:t>
    </dgm:pt>
    <dgm:pt modelId="{1B077494-A0E2-4111-A16D-2B10095889C2}" type="pres">
      <dgm:prSet presAssocID="{86A3E685-CD27-4D7E-B7E4-5930FD2B424E}" presName="hierChild4" presStyleCnt="0"/>
      <dgm:spPr/>
    </dgm:pt>
    <dgm:pt modelId="{8B909D26-706A-4DCB-99C0-CC85103FFDD9}" type="pres">
      <dgm:prSet presAssocID="{86A3E685-CD27-4D7E-B7E4-5930FD2B424E}" presName="hierChild5" presStyleCnt="0"/>
      <dgm:spPr/>
    </dgm:pt>
    <dgm:pt modelId="{BDDABA2F-57CA-44DD-B88F-179919311B73}" type="pres">
      <dgm:prSet presAssocID="{9542110E-0DEE-429C-A3F4-C56079F05664}" presName="Name37" presStyleLbl="parChTrans1D3" presStyleIdx="4" presStyleCnt="11"/>
      <dgm:spPr/>
      <dgm:t>
        <a:bodyPr/>
        <a:lstStyle/>
        <a:p>
          <a:endParaRPr lang="tr-TR"/>
        </a:p>
      </dgm:t>
    </dgm:pt>
    <dgm:pt modelId="{B828AE4F-E8EC-4505-BE1E-6B4418753CCF}" type="pres">
      <dgm:prSet presAssocID="{C37CD565-6A10-4141-8706-2BDC04CC54BE}" presName="hierRoot2" presStyleCnt="0">
        <dgm:presLayoutVars>
          <dgm:hierBranch val="init"/>
        </dgm:presLayoutVars>
      </dgm:prSet>
      <dgm:spPr/>
    </dgm:pt>
    <dgm:pt modelId="{E1B98C78-3C16-46FB-9439-99F4912AF175}" type="pres">
      <dgm:prSet presAssocID="{C37CD565-6A10-4141-8706-2BDC04CC54BE}" presName="rootComposite" presStyleCnt="0"/>
      <dgm:spPr/>
    </dgm:pt>
    <dgm:pt modelId="{C9C50C88-8BD5-4BF8-B0AF-A4B0145D854D}" type="pres">
      <dgm:prSet presAssocID="{C37CD565-6A10-4141-8706-2BDC04CC54BE}" presName="rootText" presStyleLbl="node3" presStyleIdx="4" presStyleCnt="10" custScaleX="291705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90E805C-046A-4DF2-AE1D-02674132966D}" type="pres">
      <dgm:prSet presAssocID="{C37CD565-6A10-4141-8706-2BDC04CC54BE}" presName="rootConnector" presStyleLbl="node3" presStyleIdx="4" presStyleCnt="10"/>
      <dgm:spPr/>
      <dgm:t>
        <a:bodyPr/>
        <a:lstStyle/>
        <a:p>
          <a:endParaRPr lang="tr-TR"/>
        </a:p>
      </dgm:t>
    </dgm:pt>
    <dgm:pt modelId="{F52D9303-531F-4F0C-B783-1F4939C37992}" type="pres">
      <dgm:prSet presAssocID="{C37CD565-6A10-4141-8706-2BDC04CC54BE}" presName="hierChild4" presStyleCnt="0"/>
      <dgm:spPr/>
    </dgm:pt>
    <dgm:pt modelId="{53362F1D-5179-44DF-82AF-774E24BE10F1}" type="pres">
      <dgm:prSet presAssocID="{C37CD565-6A10-4141-8706-2BDC04CC54BE}" presName="hierChild5" presStyleCnt="0"/>
      <dgm:spPr/>
    </dgm:pt>
    <dgm:pt modelId="{36702FA3-AD18-49F9-9E30-A84D6E51C87B}" type="pres">
      <dgm:prSet presAssocID="{3CCC2309-EB41-4605-9590-82982805A7AC}" presName="hierChild5" presStyleCnt="0"/>
      <dgm:spPr/>
    </dgm:pt>
    <dgm:pt modelId="{4C27D675-2F29-4426-8D0D-E6F98B90DB57}" type="pres">
      <dgm:prSet presAssocID="{4A37069F-2BFF-449F-B0DB-C4284EF53DF8}" presName="Name37" presStyleLbl="parChTrans1D2" presStyleIdx="2" presStyleCnt="6"/>
      <dgm:spPr/>
      <dgm:t>
        <a:bodyPr/>
        <a:lstStyle/>
        <a:p>
          <a:endParaRPr lang="tr-TR"/>
        </a:p>
      </dgm:t>
    </dgm:pt>
    <dgm:pt modelId="{1D9EE99B-527C-48D3-8930-4A7A03AB045F}" type="pres">
      <dgm:prSet presAssocID="{7E34E81D-426B-4A26-8F55-8B57F233DBD3}" presName="hierRoot2" presStyleCnt="0">
        <dgm:presLayoutVars>
          <dgm:hierBranch val="init"/>
        </dgm:presLayoutVars>
      </dgm:prSet>
      <dgm:spPr/>
    </dgm:pt>
    <dgm:pt modelId="{160D619B-B00F-4227-9E32-B7687CCFA419}" type="pres">
      <dgm:prSet presAssocID="{7E34E81D-426B-4A26-8F55-8B57F233DBD3}" presName="rootComposite" presStyleCnt="0"/>
      <dgm:spPr/>
    </dgm:pt>
    <dgm:pt modelId="{9F191B0A-AAAD-49AB-9DFA-F7A7E2AA8ACA}" type="pres">
      <dgm:prSet presAssocID="{7E34E81D-426B-4A26-8F55-8B57F233DBD3}" presName="rootText" presStyleLbl="node2" presStyleIdx="2" presStyleCnt="5" custScaleX="326901" custScaleY="130890" custLinFactNeighborX="83107" custLinFactNeighborY="43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BFA634-E0FF-4AF6-AB55-15733ACDC4B0}" type="pres">
      <dgm:prSet presAssocID="{7E34E81D-426B-4A26-8F55-8B57F233DBD3}" presName="rootConnector" presStyleLbl="node2" presStyleIdx="2" presStyleCnt="5"/>
      <dgm:spPr/>
      <dgm:t>
        <a:bodyPr/>
        <a:lstStyle/>
        <a:p>
          <a:endParaRPr lang="tr-TR"/>
        </a:p>
      </dgm:t>
    </dgm:pt>
    <dgm:pt modelId="{41A610A8-1E67-46EC-AD39-8C2FD03ECFB5}" type="pres">
      <dgm:prSet presAssocID="{7E34E81D-426B-4A26-8F55-8B57F233DBD3}" presName="hierChild4" presStyleCnt="0"/>
      <dgm:spPr/>
    </dgm:pt>
    <dgm:pt modelId="{38BDE5FE-407A-4A1B-B2F7-73A8FA156811}" type="pres">
      <dgm:prSet presAssocID="{7E34E81D-426B-4A26-8F55-8B57F233DBD3}" presName="hierChild5" presStyleCnt="0"/>
      <dgm:spPr/>
    </dgm:pt>
    <dgm:pt modelId="{1BE939C3-4F44-4095-B3AD-E2017817FB29}" type="pres">
      <dgm:prSet presAssocID="{DEE1348F-C649-447E-AFD1-FC13ACBF579B}" presName="Name37" presStyleLbl="parChTrans1D2" presStyleIdx="3" presStyleCnt="6"/>
      <dgm:spPr/>
      <dgm:t>
        <a:bodyPr/>
        <a:lstStyle/>
        <a:p>
          <a:endParaRPr lang="tr-TR"/>
        </a:p>
      </dgm:t>
    </dgm:pt>
    <dgm:pt modelId="{0E8EE47D-32D6-47E2-8E1D-6DF727D8636F}" type="pres">
      <dgm:prSet presAssocID="{16FCC757-6E93-4E4F-8473-6C3B8CCE63F3}" presName="hierRoot2" presStyleCnt="0">
        <dgm:presLayoutVars>
          <dgm:hierBranch val="init"/>
        </dgm:presLayoutVars>
      </dgm:prSet>
      <dgm:spPr/>
    </dgm:pt>
    <dgm:pt modelId="{C20EE485-1685-42EF-939E-E491E0113F13}" type="pres">
      <dgm:prSet presAssocID="{16FCC757-6E93-4E4F-8473-6C3B8CCE63F3}" presName="rootComposite" presStyleCnt="0"/>
      <dgm:spPr/>
    </dgm:pt>
    <dgm:pt modelId="{9F5A9D61-B36C-4772-ACB2-8191634EB4A9}" type="pres">
      <dgm:prSet presAssocID="{16FCC757-6E93-4E4F-8473-6C3B8CCE63F3}" presName="rootText" presStyleLbl="node2" presStyleIdx="3" presStyleCnt="5" custScaleX="199006" custScaleY="130890" custLinFactX="26847" custLinFactNeighborX="100000" custLinFactNeighborY="87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F5784BA-6BF7-406C-9347-35F85848732D}" type="pres">
      <dgm:prSet presAssocID="{16FCC757-6E93-4E4F-8473-6C3B8CCE63F3}" presName="rootConnector" presStyleLbl="node2" presStyleIdx="3" presStyleCnt="5"/>
      <dgm:spPr/>
      <dgm:t>
        <a:bodyPr/>
        <a:lstStyle/>
        <a:p>
          <a:endParaRPr lang="tr-TR"/>
        </a:p>
      </dgm:t>
    </dgm:pt>
    <dgm:pt modelId="{48589E61-6A14-4404-8276-C5D6498FCC30}" type="pres">
      <dgm:prSet presAssocID="{16FCC757-6E93-4E4F-8473-6C3B8CCE63F3}" presName="hierChild4" presStyleCnt="0"/>
      <dgm:spPr/>
    </dgm:pt>
    <dgm:pt modelId="{D2BBDA75-94F7-44FC-A198-C0F1113B1F49}" type="pres">
      <dgm:prSet presAssocID="{16FCC757-6E93-4E4F-8473-6C3B8CCE63F3}" presName="hierChild5" presStyleCnt="0"/>
      <dgm:spPr/>
    </dgm:pt>
    <dgm:pt modelId="{12E3BD9C-9786-4666-B75C-4247E19EBD3F}" type="pres">
      <dgm:prSet presAssocID="{D5742107-F6D7-4078-B5BA-39571BA1E583}" presName="Name37" presStyleLbl="parChTrans1D2" presStyleIdx="4" presStyleCnt="6"/>
      <dgm:spPr/>
      <dgm:t>
        <a:bodyPr/>
        <a:lstStyle/>
        <a:p>
          <a:endParaRPr lang="tr-TR"/>
        </a:p>
      </dgm:t>
    </dgm:pt>
    <dgm:pt modelId="{FF1A4B68-AC83-479B-B296-0FC3F188BF61}" type="pres">
      <dgm:prSet presAssocID="{32AFE20B-E94C-4B6F-BD4A-9D98ABD09310}" presName="hierRoot2" presStyleCnt="0">
        <dgm:presLayoutVars>
          <dgm:hierBranch val="init"/>
        </dgm:presLayoutVars>
      </dgm:prSet>
      <dgm:spPr/>
    </dgm:pt>
    <dgm:pt modelId="{D32202EF-91A0-4A62-992F-8DF61B3F20CD}" type="pres">
      <dgm:prSet presAssocID="{32AFE20B-E94C-4B6F-BD4A-9D98ABD09310}" presName="rootComposite" presStyleCnt="0"/>
      <dgm:spPr/>
    </dgm:pt>
    <dgm:pt modelId="{DB3AD51F-7B40-44C1-82CD-6E291588C411}" type="pres">
      <dgm:prSet presAssocID="{32AFE20B-E94C-4B6F-BD4A-9D98ABD09310}" presName="rootText" presStyleLbl="node2" presStyleIdx="4" presStyleCnt="5" custScaleX="385155" custScaleY="130890" custLinFactX="61839" custLinFactNeighborX="100000" custLinFactNeighborY="218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B2F66D-E619-410F-98B0-8D8B4A9D9DAA}" type="pres">
      <dgm:prSet presAssocID="{32AFE20B-E94C-4B6F-BD4A-9D98ABD09310}" presName="rootConnector" presStyleLbl="node2" presStyleIdx="4" presStyleCnt="5"/>
      <dgm:spPr/>
      <dgm:t>
        <a:bodyPr/>
        <a:lstStyle/>
        <a:p>
          <a:endParaRPr lang="tr-TR"/>
        </a:p>
      </dgm:t>
    </dgm:pt>
    <dgm:pt modelId="{0A58A1EC-7647-44F2-8FFF-EFA13231224E}" type="pres">
      <dgm:prSet presAssocID="{32AFE20B-E94C-4B6F-BD4A-9D98ABD09310}" presName="hierChild4" presStyleCnt="0"/>
      <dgm:spPr/>
    </dgm:pt>
    <dgm:pt modelId="{2311CB66-4B29-412B-9928-D3C5847379C2}" type="pres">
      <dgm:prSet presAssocID="{1EDEDF29-074E-492B-B749-38CD075C08BC}" presName="Name37" presStyleLbl="parChTrans1D3" presStyleIdx="5" presStyleCnt="11"/>
      <dgm:spPr/>
      <dgm:t>
        <a:bodyPr/>
        <a:lstStyle/>
        <a:p>
          <a:endParaRPr lang="tr-TR"/>
        </a:p>
      </dgm:t>
    </dgm:pt>
    <dgm:pt modelId="{94ADA50F-91EF-4C56-9389-8C4B0E98BFF0}" type="pres">
      <dgm:prSet presAssocID="{0836D3E4-D114-4DF5-9760-4F00EDAE5091}" presName="hierRoot2" presStyleCnt="0">
        <dgm:presLayoutVars>
          <dgm:hierBranch val="init"/>
        </dgm:presLayoutVars>
      </dgm:prSet>
      <dgm:spPr/>
    </dgm:pt>
    <dgm:pt modelId="{B3AC061D-699F-4D43-B3FA-5017733D686F}" type="pres">
      <dgm:prSet presAssocID="{0836D3E4-D114-4DF5-9760-4F00EDAE5091}" presName="rootComposite" presStyleCnt="0"/>
      <dgm:spPr/>
    </dgm:pt>
    <dgm:pt modelId="{B65AED41-377B-4016-A4F1-B7F9A5DEFBE0}" type="pres">
      <dgm:prSet presAssocID="{0836D3E4-D114-4DF5-9760-4F00EDAE5091}" presName="rootText" presStyleLbl="node3" presStyleIdx="5" presStyleCnt="10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8113C6-3EBE-4944-A042-8207C2049EEE}" type="pres">
      <dgm:prSet presAssocID="{0836D3E4-D114-4DF5-9760-4F00EDAE5091}" presName="rootConnector" presStyleLbl="node3" presStyleIdx="5" presStyleCnt="10"/>
      <dgm:spPr/>
      <dgm:t>
        <a:bodyPr/>
        <a:lstStyle/>
        <a:p>
          <a:endParaRPr lang="tr-TR"/>
        </a:p>
      </dgm:t>
    </dgm:pt>
    <dgm:pt modelId="{D6259123-36D2-4133-BD25-83F7E5F758B2}" type="pres">
      <dgm:prSet presAssocID="{0836D3E4-D114-4DF5-9760-4F00EDAE5091}" presName="hierChild4" presStyleCnt="0"/>
      <dgm:spPr/>
    </dgm:pt>
    <dgm:pt modelId="{284BD519-28FD-49D1-BE45-5304FFD399FA}" type="pres">
      <dgm:prSet presAssocID="{0836D3E4-D114-4DF5-9760-4F00EDAE5091}" presName="hierChild5" presStyleCnt="0"/>
      <dgm:spPr/>
    </dgm:pt>
    <dgm:pt modelId="{D013695C-733A-4B8A-9E2E-33D62CF24D87}" type="pres">
      <dgm:prSet presAssocID="{56CDD2CE-409C-4DA4-94F6-FCBA0C41952D}" presName="Name37" presStyleLbl="parChTrans1D3" presStyleIdx="6" presStyleCnt="11"/>
      <dgm:spPr/>
      <dgm:t>
        <a:bodyPr/>
        <a:lstStyle/>
        <a:p>
          <a:endParaRPr lang="tr-TR"/>
        </a:p>
      </dgm:t>
    </dgm:pt>
    <dgm:pt modelId="{5EE27A92-D0CE-4942-BCEF-A2B7F3AD627F}" type="pres">
      <dgm:prSet presAssocID="{07A5B586-9FCC-4E83-8CBB-B03DE36829D5}" presName="hierRoot2" presStyleCnt="0">
        <dgm:presLayoutVars>
          <dgm:hierBranch val="init"/>
        </dgm:presLayoutVars>
      </dgm:prSet>
      <dgm:spPr/>
    </dgm:pt>
    <dgm:pt modelId="{2F533A86-8321-4391-995F-7C755A6CA97E}" type="pres">
      <dgm:prSet presAssocID="{07A5B586-9FCC-4E83-8CBB-B03DE36829D5}" presName="rootComposite" presStyleCnt="0"/>
      <dgm:spPr/>
    </dgm:pt>
    <dgm:pt modelId="{CE200402-E98B-4E6D-A079-7650B7CD14EE}" type="pres">
      <dgm:prSet presAssocID="{07A5B586-9FCC-4E83-8CBB-B03DE36829D5}" presName="rootText" presStyleLbl="node3" presStyleIdx="6" presStyleCnt="10" custScaleX="354930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5F4A9C0-072D-4D66-AA78-40ECF29E030B}" type="pres">
      <dgm:prSet presAssocID="{07A5B586-9FCC-4E83-8CBB-B03DE36829D5}" presName="rootConnector" presStyleLbl="node3" presStyleIdx="6" presStyleCnt="10"/>
      <dgm:spPr/>
      <dgm:t>
        <a:bodyPr/>
        <a:lstStyle/>
        <a:p>
          <a:endParaRPr lang="tr-TR"/>
        </a:p>
      </dgm:t>
    </dgm:pt>
    <dgm:pt modelId="{6E59DE4D-0408-488C-AAE3-134DBD573F3F}" type="pres">
      <dgm:prSet presAssocID="{07A5B586-9FCC-4E83-8CBB-B03DE36829D5}" presName="hierChild4" presStyleCnt="0"/>
      <dgm:spPr/>
    </dgm:pt>
    <dgm:pt modelId="{FB141D59-7824-4BED-8B14-C29A2B4A9BCD}" type="pres">
      <dgm:prSet presAssocID="{099F8B9C-AE24-491C-92F4-AA92FB201495}" presName="Name37" presStyleLbl="parChTrans1D4" presStyleIdx="0" presStyleCnt="6"/>
      <dgm:spPr/>
      <dgm:t>
        <a:bodyPr/>
        <a:lstStyle/>
        <a:p>
          <a:endParaRPr lang="tr-TR"/>
        </a:p>
      </dgm:t>
    </dgm:pt>
    <dgm:pt modelId="{AB686F4A-E960-4100-BC83-42498F6F07FC}" type="pres">
      <dgm:prSet presAssocID="{ECE50471-847F-4245-B850-73B4C783E484}" presName="hierRoot2" presStyleCnt="0">
        <dgm:presLayoutVars>
          <dgm:hierBranch val="init"/>
        </dgm:presLayoutVars>
      </dgm:prSet>
      <dgm:spPr/>
    </dgm:pt>
    <dgm:pt modelId="{D53CEF26-D3A3-4898-8A52-1DB362E2BAC6}" type="pres">
      <dgm:prSet presAssocID="{ECE50471-847F-4245-B850-73B4C783E484}" presName="rootComposite" presStyleCnt="0"/>
      <dgm:spPr/>
    </dgm:pt>
    <dgm:pt modelId="{D903234B-AEFE-4A87-9937-9D9ED6254CA9}" type="pres">
      <dgm:prSet presAssocID="{ECE50471-847F-4245-B850-73B4C783E484}" presName="rootText" presStyleLbl="node4" presStyleIdx="0" presStyleCnt="6" custScaleX="330970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6A9A46C-9AA3-4235-97E1-550AB06F8F55}" type="pres">
      <dgm:prSet presAssocID="{ECE50471-847F-4245-B850-73B4C783E484}" presName="rootConnector" presStyleLbl="node4" presStyleIdx="0" presStyleCnt="6"/>
      <dgm:spPr/>
      <dgm:t>
        <a:bodyPr/>
        <a:lstStyle/>
        <a:p>
          <a:endParaRPr lang="tr-TR"/>
        </a:p>
      </dgm:t>
    </dgm:pt>
    <dgm:pt modelId="{5293F7E6-0ACF-4D41-B9A4-4BF7403691E4}" type="pres">
      <dgm:prSet presAssocID="{ECE50471-847F-4245-B850-73B4C783E484}" presName="hierChild4" presStyleCnt="0"/>
      <dgm:spPr/>
    </dgm:pt>
    <dgm:pt modelId="{BF6814A1-9CBA-43D7-AE33-768D0F8B8790}" type="pres">
      <dgm:prSet presAssocID="{ECE50471-847F-4245-B850-73B4C783E484}" presName="hierChild5" presStyleCnt="0"/>
      <dgm:spPr/>
    </dgm:pt>
    <dgm:pt modelId="{899F06FB-F47B-43D5-8DBA-107A6D4C18B8}" type="pres">
      <dgm:prSet presAssocID="{07A5B586-9FCC-4E83-8CBB-B03DE36829D5}" presName="hierChild5" presStyleCnt="0"/>
      <dgm:spPr/>
    </dgm:pt>
    <dgm:pt modelId="{040878FC-09B0-44A4-9E0E-83DFABCAA642}" type="pres">
      <dgm:prSet presAssocID="{9C358907-A460-4876-A609-2B674D8CD94A}" presName="Name37" presStyleLbl="parChTrans1D3" presStyleIdx="7" presStyleCnt="11"/>
      <dgm:spPr/>
      <dgm:t>
        <a:bodyPr/>
        <a:lstStyle/>
        <a:p>
          <a:endParaRPr lang="tr-TR"/>
        </a:p>
      </dgm:t>
    </dgm:pt>
    <dgm:pt modelId="{B1B07DCC-6257-4E71-A1C4-81F9BBC0B9DD}" type="pres">
      <dgm:prSet presAssocID="{3B46390D-FD6B-4AB8-89D4-1AB52E38E6B2}" presName="hierRoot2" presStyleCnt="0">
        <dgm:presLayoutVars>
          <dgm:hierBranch val="init"/>
        </dgm:presLayoutVars>
      </dgm:prSet>
      <dgm:spPr/>
    </dgm:pt>
    <dgm:pt modelId="{81AF7739-D972-43E4-BE1F-B8A0A2D872B0}" type="pres">
      <dgm:prSet presAssocID="{3B46390D-FD6B-4AB8-89D4-1AB52E38E6B2}" presName="rootComposite" presStyleCnt="0"/>
      <dgm:spPr/>
    </dgm:pt>
    <dgm:pt modelId="{14C4E02C-8B4F-44A6-A13B-86A3A0908D59}" type="pres">
      <dgm:prSet presAssocID="{3B46390D-FD6B-4AB8-89D4-1AB52E38E6B2}" presName="rootText" presStyleLbl="node3" presStyleIdx="7" presStyleCnt="10" custScaleX="213796" custScaleY="130890" custLinFactNeighborX="66590" custLinFactNeighborY="85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8592C5-A1B1-4E57-B1CD-C945D742470C}" type="pres">
      <dgm:prSet presAssocID="{3B46390D-FD6B-4AB8-89D4-1AB52E38E6B2}" presName="rootConnector" presStyleLbl="node3" presStyleIdx="7" presStyleCnt="10"/>
      <dgm:spPr/>
      <dgm:t>
        <a:bodyPr/>
        <a:lstStyle/>
        <a:p>
          <a:endParaRPr lang="tr-TR"/>
        </a:p>
      </dgm:t>
    </dgm:pt>
    <dgm:pt modelId="{2E433279-6022-49D6-9D55-034B57692BD4}" type="pres">
      <dgm:prSet presAssocID="{3B46390D-FD6B-4AB8-89D4-1AB52E38E6B2}" presName="hierChild4" presStyleCnt="0"/>
      <dgm:spPr/>
    </dgm:pt>
    <dgm:pt modelId="{A48F67FC-4263-49E3-B28E-E8584F261430}" type="pres">
      <dgm:prSet presAssocID="{3B46390D-FD6B-4AB8-89D4-1AB52E38E6B2}" presName="hierChild5" presStyleCnt="0"/>
      <dgm:spPr/>
    </dgm:pt>
    <dgm:pt modelId="{558FE261-BBF7-4B45-98CA-CD63D2D885AE}" type="pres">
      <dgm:prSet presAssocID="{09D38247-2140-400E-8C78-F367089AD338}" presName="Name37" presStyleLbl="parChTrans1D3" presStyleIdx="8" presStyleCnt="11"/>
      <dgm:spPr/>
      <dgm:t>
        <a:bodyPr/>
        <a:lstStyle/>
        <a:p>
          <a:endParaRPr lang="tr-TR"/>
        </a:p>
      </dgm:t>
    </dgm:pt>
    <dgm:pt modelId="{56413D2B-917D-43ED-87B3-500280B220BB}" type="pres">
      <dgm:prSet presAssocID="{7E4777DE-AFDF-4A14-B256-B52F035350E3}" presName="hierRoot2" presStyleCnt="0">
        <dgm:presLayoutVars>
          <dgm:hierBranch val="init"/>
        </dgm:presLayoutVars>
      </dgm:prSet>
      <dgm:spPr/>
    </dgm:pt>
    <dgm:pt modelId="{394E5F7F-C25C-414A-B698-F48010721EC9}" type="pres">
      <dgm:prSet presAssocID="{7E4777DE-AFDF-4A14-B256-B52F035350E3}" presName="rootComposite" presStyleCnt="0"/>
      <dgm:spPr/>
    </dgm:pt>
    <dgm:pt modelId="{2EDDBCA4-914D-4172-A076-E9A5802B4621}" type="pres">
      <dgm:prSet presAssocID="{7E4777DE-AFDF-4A14-B256-B52F035350E3}" presName="rootText" presStyleLbl="node3" presStyleIdx="8" presStyleCnt="10" custScaleX="200148" custScaleY="238330" custLinFactNeighborX="64442" custLinFactNeighborY="85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520011-3C0E-4AE7-8643-3B5845825CBD}" type="pres">
      <dgm:prSet presAssocID="{7E4777DE-AFDF-4A14-B256-B52F035350E3}" presName="rootConnector" presStyleLbl="node3" presStyleIdx="8" presStyleCnt="10"/>
      <dgm:spPr/>
      <dgm:t>
        <a:bodyPr/>
        <a:lstStyle/>
        <a:p>
          <a:endParaRPr lang="tr-TR"/>
        </a:p>
      </dgm:t>
    </dgm:pt>
    <dgm:pt modelId="{735ED581-D75A-44CB-9FDF-52B3B3969903}" type="pres">
      <dgm:prSet presAssocID="{7E4777DE-AFDF-4A14-B256-B52F035350E3}" presName="hierChild4" presStyleCnt="0"/>
      <dgm:spPr/>
    </dgm:pt>
    <dgm:pt modelId="{E951A216-788E-4C10-92FD-98C95CE1F72B}" type="pres">
      <dgm:prSet presAssocID="{7E4777DE-AFDF-4A14-B256-B52F035350E3}" presName="hierChild5" presStyleCnt="0"/>
      <dgm:spPr/>
    </dgm:pt>
    <dgm:pt modelId="{DC21817C-B132-4B28-9F8D-04CCB37E9784}" type="pres">
      <dgm:prSet presAssocID="{83B88A34-64BD-4526-9039-99D26592C458}" presName="Name37" presStyleLbl="parChTrans1D3" presStyleIdx="9" presStyleCnt="11"/>
      <dgm:spPr/>
      <dgm:t>
        <a:bodyPr/>
        <a:lstStyle/>
        <a:p>
          <a:endParaRPr lang="tr-TR"/>
        </a:p>
      </dgm:t>
    </dgm:pt>
    <dgm:pt modelId="{B9846501-A1B8-4F10-9B13-6267E6BD1185}" type="pres">
      <dgm:prSet presAssocID="{0C50D586-CD4F-4CA6-8CAD-249B8CFEEDEB}" presName="hierRoot2" presStyleCnt="0">
        <dgm:presLayoutVars>
          <dgm:hierBranch val="init"/>
        </dgm:presLayoutVars>
      </dgm:prSet>
      <dgm:spPr/>
    </dgm:pt>
    <dgm:pt modelId="{B362710C-71F7-4A96-8FE9-2206D313397A}" type="pres">
      <dgm:prSet presAssocID="{0C50D586-CD4F-4CA6-8CAD-249B8CFEEDEB}" presName="rootComposite" presStyleCnt="0"/>
      <dgm:spPr/>
    </dgm:pt>
    <dgm:pt modelId="{547A9F07-61A8-44E8-B045-C0C4E70C7B7B}" type="pres">
      <dgm:prSet presAssocID="{0C50D586-CD4F-4CA6-8CAD-249B8CFEEDEB}" presName="rootText" presStyleLbl="node3" presStyleIdx="9" presStyleCnt="10" custScaleX="176308" custScaleY="130890" custLinFactNeighborX="644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14649F-E248-4BCD-9AFC-5D110A277C57}" type="pres">
      <dgm:prSet presAssocID="{0C50D586-CD4F-4CA6-8CAD-249B8CFEEDEB}" presName="rootConnector" presStyleLbl="node3" presStyleIdx="9" presStyleCnt="10"/>
      <dgm:spPr/>
      <dgm:t>
        <a:bodyPr/>
        <a:lstStyle/>
        <a:p>
          <a:endParaRPr lang="tr-TR"/>
        </a:p>
      </dgm:t>
    </dgm:pt>
    <dgm:pt modelId="{0E970A4E-7E1D-406D-BE1E-13CD91A75EAD}" type="pres">
      <dgm:prSet presAssocID="{0C50D586-CD4F-4CA6-8CAD-249B8CFEEDEB}" presName="hierChild4" presStyleCnt="0"/>
      <dgm:spPr/>
    </dgm:pt>
    <dgm:pt modelId="{361EA5C3-F606-434C-9A33-1D48AA0A7024}" type="pres">
      <dgm:prSet presAssocID="{0C50D586-CD4F-4CA6-8CAD-249B8CFEEDEB}" presName="hierChild5" presStyleCnt="0"/>
      <dgm:spPr/>
    </dgm:pt>
    <dgm:pt modelId="{9112D76B-D77F-4DC7-B218-401201490E4A}" type="pres">
      <dgm:prSet presAssocID="{32AFE20B-E94C-4B6F-BD4A-9D98ABD09310}" presName="hierChild5" presStyleCnt="0"/>
      <dgm:spPr/>
    </dgm:pt>
    <dgm:pt modelId="{4188C28E-AF0B-4A55-83AB-84DD84D341D0}" type="pres">
      <dgm:prSet presAssocID="{C6B0937C-7F84-45D5-ADA0-F3A9FB75EEB4}" presName="hierChild3" presStyleCnt="0"/>
      <dgm:spPr/>
    </dgm:pt>
    <dgm:pt modelId="{DED23B0F-1A08-470A-85F7-FD49A910CE09}" type="pres">
      <dgm:prSet presAssocID="{9CE0B8F3-AB0B-44DC-BE85-4E6658D4F65E}" presName="Name111" presStyleLbl="parChTrans1D2" presStyleIdx="5" presStyleCnt="6"/>
      <dgm:spPr/>
      <dgm:t>
        <a:bodyPr/>
        <a:lstStyle/>
        <a:p>
          <a:endParaRPr lang="tr-TR"/>
        </a:p>
      </dgm:t>
    </dgm:pt>
    <dgm:pt modelId="{39D1A185-C5C5-438E-98DD-9C71534B811F}" type="pres">
      <dgm:prSet presAssocID="{A7143179-82A8-40CD-99E5-AF75C936F203}" presName="hierRoot3" presStyleCnt="0">
        <dgm:presLayoutVars>
          <dgm:hierBranch val="init"/>
        </dgm:presLayoutVars>
      </dgm:prSet>
      <dgm:spPr/>
    </dgm:pt>
    <dgm:pt modelId="{4FE49DE4-9BC7-4020-99FF-8EA607B76B5C}" type="pres">
      <dgm:prSet presAssocID="{A7143179-82A8-40CD-99E5-AF75C936F203}" presName="rootComposite3" presStyleCnt="0"/>
      <dgm:spPr/>
    </dgm:pt>
    <dgm:pt modelId="{C8A42C64-59F5-4711-818C-8FCF894AB32E}" type="pres">
      <dgm:prSet presAssocID="{A7143179-82A8-40CD-99E5-AF75C936F203}" presName="rootText3" presStyleLbl="asst1" presStyleIdx="0" presStyleCnt="2" custScaleX="296866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0E060E-BD31-44F9-B974-396E2BE5A390}" type="pres">
      <dgm:prSet presAssocID="{A7143179-82A8-40CD-99E5-AF75C936F203}" presName="rootConnector3" presStyleLbl="asst1" presStyleIdx="0" presStyleCnt="2"/>
      <dgm:spPr/>
      <dgm:t>
        <a:bodyPr/>
        <a:lstStyle/>
        <a:p>
          <a:endParaRPr lang="tr-TR"/>
        </a:p>
      </dgm:t>
    </dgm:pt>
    <dgm:pt modelId="{72EE5457-4067-4D7E-8FFD-395EA99A1694}" type="pres">
      <dgm:prSet presAssocID="{A7143179-82A8-40CD-99E5-AF75C936F203}" presName="hierChild6" presStyleCnt="0"/>
      <dgm:spPr/>
    </dgm:pt>
    <dgm:pt modelId="{FCFD6ECC-8A95-471A-AB35-47F184B656FF}" type="pres">
      <dgm:prSet presAssocID="{A7143179-82A8-40CD-99E5-AF75C936F203}" presName="hierChild7" presStyleCnt="0"/>
      <dgm:spPr/>
    </dgm:pt>
    <dgm:pt modelId="{D39B6A74-2402-4B8C-9184-4167F5E17A29}" type="pres">
      <dgm:prSet presAssocID="{85FCC78A-4D3D-475B-8AA5-8F55A0DEB85B}" presName="Name111" presStyleLbl="parChTrans1D3" presStyleIdx="10" presStyleCnt="11"/>
      <dgm:spPr/>
      <dgm:t>
        <a:bodyPr/>
        <a:lstStyle/>
        <a:p>
          <a:endParaRPr lang="tr-TR"/>
        </a:p>
      </dgm:t>
    </dgm:pt>
    <dgm:pt modelId="{F96326D4-E09F-4BAD-AE2A-947721C62501}" type="pres">
      <dgm:prSet presAssocID="{66E259A1-7FA0-4569-81AD-E849CEF71469}" presName="hierRoot3" presStyleCnt="0">
        <dgm:presLayoutVars>
          <dgm:hierBranch val="init"/>
        </dgm:presLayoutVars>
      </dgm:prSet>
      <dgm:spPr/>
    </dgm:pt>
    <dgm:pt modelId="{458D4125-20AC-4A0B-BA20-AFBBEB254638}" type="pres">
      <dgm:prSet presAssocID="{66E259A1-7FA0-4569-81AD-E849CEF71469}" presName="rootComposite3" presStyleCnt="0"/>
      <dgm:spPr/>
    </dgm:pt>
    <dgm:pt modelId="{D21613C3-C010-4C09-83E4-C32B3BEE8EF0}" type="pres">
      <dgm:prSet presAssocID="{66E259A1-7FA0-4569-81AD-E849CEF71469}" presName="rootText3" presStyleLbl="asst1" presStyleIdx="1" presStyleCnt="2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C4B848-9147-4104-B534-0875BDBD7947}" type="pres">
      <dgm:prSet presAssocID="{66E259A1-7FA0-4569-81AD-E849CEF71469}" presName="rootConnector3" presStyleLbl="asst1" presStyleIdx="1" presStyleCnt="2"/>
      <dgm:spPr/>
      <dgm:t>
        <a:bodyPr/>
        <a:lstStyle/>
        <a:p>
          <a:endParaRPr lang="tr-TR"/>
        </a:p>
      </dgm:t>
    </dgm:pt>
    <dgm:pt modelId="{700DAB09-D75C-481F-ACE7-7D1023876EAD}" type="pres">
      <dgm:prSet presAssocID="{66E259A1-7FA0-4569-81AD-E849CEF71469}" presName="hierChild6" presStyleCnt="0"/>
      <dgm:spPr/>
    </dgm:pt>
    <dgm:pt modelId="{E4BFFF74-75B1-4F3E-A826-1F3F1BEC7DEF}" type="pres">
      <dgm:prSet presAssocID="{29FED943-C404-4648-A7B0-7BE32C50157C}" presName="Name37" presStyleLbl="parChTrans1D4" presStyleIdx="1" presStyleCnt="6"/>
      <dgm:spPr/>
      <dgm:t>
        <a:bodyPr/>
        <a:lstStyle/>
        <a:p>
          <a:endParaRPr lang="tr-TR"/>
        </a:p>
      </dgm:t>
    </dgm:pt>
    <dgm:pt modelId="{765A9B67-AAD5-464A-8F8F-2153626D1862}" type="pres">
      <dgm:prSet presAssocID="{6E6C5640-15D7-457F-A4D2-9D78D994B0BC}" presName="hierRoot2" presStyleCnt="0">
        <dgm:presLayoutVars>
          <dgm:hierBranch val="init"/>
        </dgm:presLayoutVars>
      </dgm:prSet>
      <dgm:spPr/>
    </dgm:pt>
    <dgm:pt modelId="{3FA70B8A-CE22-4B89-96BA-B5442E6B9770}" type="pres">
      <dgm:prSet presAssocID="{6E6C5640-15D7-457F-A4D2-9D78D994B0BC}" presName="rootComposite" presStyleCnt="0"/>
      <dgm:spPr/>
    </dgm:pt>
    <dgm:pt modelId="{6F03586E-489E-4E8C-9229-DDB2646680E6}" type="pres">
      <dgm:prSet presAssocID="{6E6C5640-15D7-457F-A4D2-9D78D994B0BC}" presName="rootText" presStyleLbl="node4" presStyleIdx="1" presStyleCnt="6" custScaleX="176308" custScaleY="17680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B86D48-B1AF-4CC1-A440-23654076B43F}" type="pres">
      <dgm:prSet presAssocID="{6E6C5640-15D7-457F-A4D2-9D78D994B0BC}" presName="rootConnector" presStyleLbl="node4" presStyleIdx="1" presStyleCnt="6"/>
      <dgm:spPr/>
      <dgm:t>
        <a:bodyPr/>
        <a:lstStyle/>
        <a:p>
          <a:endParaRPr lang="tr-TR"/>
        </a:p>
      </dgm:t>
    </dgm:pt>
    <dgm:pt modelId="{D3A0D70D-3E9A-45DA-97FC-94C93541FC12}" type="pres">
      <dgm:prSet presAssocID="{6E6C5640-15D7-457F-A4D2-9D78D994B0BC}" presName="hierChild4" presStyleCnt="0"/>
      <dgm:spPr/>
    </dgm:pt>
    <dgm:pt modelId="{AE7D239B-9404-4A3C-9118-B43E9B69D81F}" type="pres">
      <dgm:prSet presAssocID="{6E6C5640-15D7-457F-A4D2-9D78D994B0BC}" presName="hierChild5" presStyleCnt="0"/>
      <dgm:spPr/>
    </dgm:pt>
    <dgm:pt modelId="{727E39ED-E99F-4CC3-9B68-6B171130B8F6}" type="pres">
      <dgm:prSet presAssocID="{D9CC6E14-E86B-4D5F-BE15-7A87DEF4BC5E}" presName="Name37" presStyleLbl="parChTrans1D4" presStyleIdx="2" presStyleCnt="6"/>
      <dgm:spPr/>
      <dgm:t>
        <a:bodyPr/>
        <a:lstStyle/>
        <a:p>
          <a:endParaRPr lang="tr-TR"/>
        </a:p>
      </dgm:t>
    </dgm:pt>
    <dgm:pt modelId="{A328E02D-A6DE-4F55-B1E7-D1EA97AC4A97}" type="pres">
      <dgm:prSet presAssocID="{DB5D852E-0221-4CDC-9E94-DC5C019ED639}" presName="hierRoot2" presStyleCnt="0">
        <dgm:presLayoutVars>
          <dgm:hierBranch val="init"/>
        </dgm:presLayoutVars>
      </dgm:prSet>
      <dgm:spPr/>
    </dgm:pt>
    <dgm:pt modelId="{1286C3FD-79F0-4137-A021-C79B9043AB03}" type="pres">
      <dgm:prSet presAssocID="{DB5D852E-0221-4CDC-9E94-DC5C019ED639}" presName="rootComposite" presStyleCnt="0"/>
      <dgm:spPr/>
    </dgm:pt>
    <dgm:pt modelId="{CAD8EBED-BF10-4B84-9DA4-8DEBA8029FCA}" type="pres">
      <dgm:prSet presAssocID="{DB5D852E-0221-4CDC-9E94-DC5C019ED639}" presName="rootText" presStyleLbl="node4" presStyleIdx="2" presStyleCnt="6" custScaleX="315654" custScaleY="1846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AD6FB6-279C-4974-B141-E88EBFE149A5}" type="pres">
      <dgm:prSet presAssocID="{DB5D852E-0221-4CDC-9E94-DC5C019ED639}" presName="rootConnector" presStyleLbl="node4" presStyleIdx="2" presStyleCnt="6"/>
      <dgm:spPr/>
      <dgm:t>
        <a:bodyPr/>
        <a:lstStyle/>
        <a:p>
          <a:endParaRPr lang="tr-TR"/>
        </a:p>
      </dgm:t>
    </dgm:pt>
    <dgm:pt modelId="{553785CA-5BB9-4E31-A406-D25398A71EEF}" type="pres">
      <dgm:prSet presAssocID="{DB5D852E-0221-4CDC-9E94-DC5C019ED639}" presName="hierChild4" presStyleCnt="0"/>
      <dgm:spPr/>
    </dgm:pt>
    <dgm:pt modelId="{1210852E-7FD1-46C5-AE59-1F45B2906AB7}" type="pres">
      <dgm:prSet presAssocID="{66592696-D81E-4C8F-A82F-3C9D3AF2F374}" presName="Name37" presStyleLbl="parChTrans1D4" presStyleIdx="3" presStyleCnt="6"/>
      <dgm:spPr/>
      <dgm:t>
        <a:bodyPr/>
        <a:lstStyle/>
        <a:p>
          <a:endParaRPr lang="tr-TR"/>
        </a:p>
      </dgm:t>
    </dgm:pt>
    <dgm:pt modelId="{5C8DEBE8-52D9-4440-9547-5112BA412048}" type="pres">
      <dgm:prSet presAssocID="{EBFC9A09-C82E-469F-803B-24B4CC09A8DD}" presName="hierRoot2" presStyleCnt="0">
        <dgm:presLayoutVars>
          <dgm:hierBranch val="init"/>
        </dgm:presLayoutVars>
      </dgm:prSet>
      <dgm:spPr/>
    </dgm:pt>
    <dgm:pt modelId="{21ECAEE1-56D2-4841-9BC8-43296FAB0422}" type="pres">
      <dgm:prSet presAssocID="{EBFC9A09-C82E-469F-803B-24B4CC09A8DD}" presName="rootComposite" presStyleCnt="0"/>
      <dgm:spPr/>
    </dgm:pt>
    <dgm:pt modelId="{49AAD4A5-815D-4245-BE6B-0BAE98A62239}" type="pres">
      <dgm:prSet presAssocID="{EBFC9A09-C82E-469F-803B-24B4CC09A8DD}" presName="rootText" presStyleLbl="node4" presStyleIdx="3" presStyleCnt="6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480B0F-9A30-427B-9E2E-08FCA31CE785}" type="pres">
      <dgm:prSet presAssocID="{EBFC9A09-C82E-469F-803B-24B4CC09A8DD}" presName="rootConnector" presStyleLbl="node4" presStyleIdx="3" presStyleCnt="6"/>
      <dgm:spPr/>
      <dgm:t>
        <a:bodyPr/>
        <a:lstStyle/>
        <a:p>
          <a:endParaRPr lang="tr-TR"/>
        </a:p>
      </dgm:t>
    </dgm:pt>
    <dgm:pt modelId="{E058B5F9-E001-40BF-B915-B1345D15EF4F}" type="pres">
      <dgm:prSet presAssocID="{EBFC9A09-C82E-469F-803B-24B4CC09A8DD}" presName="hierChild4" presStyleCnt="0"/>
      <dgm:spPr/>
    </dgm:pt>
    <dgm:pt modelId="{57D99530-EC70-4A9C-9C5E-25CDD249EFD2}" type="pres">
      <dgm:prSet presAssocID="{EBFC9A09-C82E-469F-803B-24B4CC09A8DD}" presName="hierChild5" presStyleCnt="0"/>
      <dgm:spPr/>
    </dgm:pt>
    <dgm:pt modelId="{EC91D1B0-5188-402A-B2A8-D647309E1191}" type="pres">
      <dgm:prSet presAssocID="{4C4B4D41-DDDB-4CB1-B4E1-DD3950ABB1C6}" presName="Name37" presStyleLbl="parChTrans1D4" presStyleIdx="4" presStyleCnt="6"/>
      <dgm:spPr/>
      <dgm:t>
        <a:bodyPr/>
        <a:lstStyle/>
        <a:p>
          <a:endParaRPr lang="tr-TR"/>
        </a:p>
      </dgm:t>
    </dgm:pt>
    <dgm:pt modelId="{FF455294-ABB2-494D-8A04-87FCBB228800}" type="pres">
      <dgm:prSet presAssocID="{214DA955-69C3-4608-95CE-E7845C510D09}" presName="hierRoot2" presStyleCnt="0">
        <dgm:presLayoutVars>
          <dgm:hierBranch val="init"/>
        </dgm:presLayoutVars>
      </dgm:prSet>
      <dgm:spPr/>
    </dgm:pt>
    <dgm:pt modelId="{90B446F5-0E95-4A44-A48F-ACC9E58485A2}" type="pres">
      <dgm:prSet presAssocID="{214DA955-69C3-4608-95CE-E7845C510D09}" presName="rootComposite" presStyleCnt="0"/>
      <dgm:spPr/>
    </dgm:pt>
    <dgm:pt modelId="{3616D346-B7F0-457C-8C77-A838FA5EA5D5}" type="pres">
      <dgm:prSet presAssocID="{214DA955-69C3-4608-95CE-E7845C510D09}" presName="rootText" presStyleLbl="node4" presStyleIdx="4" presStyleCnt="6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7E15089-49F6-4062-B2EF-9B939D216843}" type="pres">
      <dgm:prSet presAssocID="{214DA955-69C3-4608-95CE-E7845C510D09}" presName="rootConnector" presStyleLbl="node4" presStyleIdx="4" presStyleCnt="6"/>
      <dgm:spPr/>
      <dgm:t>
        <a:bodyPr/>
        <a:lstStyle/>
        <a:p>
          <a:endParaRPr lang="tr-TR"/>
        </a:p>
      </dgm:t>
    </dgm:pt>
    <dgm:pt modelId="{345BF1A8-38E1-434E-9534-A36F91DF7ED4}" type="pres">
      <dgm:prSet presAssocID="{214DA955-69C3-4608-95CE-E7845C510D09}" presName="hierChild4" presStyleCnt="0"/>
      <dgm:spPr/>
    </dgm:pt>
    <dgm:pt modelId="{1A497A32-8F7D-4E53-9286-F417D97B7CB3}" type="pres">
      <dgm:prSet presAssocID="{214DA955-69C3-4608-95CE-E7845C510D09}" presName="hierChild5" presStyleCnt="0"/>
      <dgm:spPr/>
    </dgm:pt>
    <dgm:pt modelId="{800B0D44-D0A3-4CA6-AA5C-C14BBDBF04CD}" type="pres">
      <dgm:prSet presAssocID="{E4A28F69-3930-44C4-8DB0-C95DA39BA954}" presName="Name37" presStyleLbl="parChTrans1D4" presStyleIdx="5" presStyleCnt="6"/>
      <dgm:spPr/>
      <dgm:t>
        <a:bodyPr/>
        <a:lstStyle/>
        <a:p>
          <a:endParaRPr lang="tr-TR"/>
        </a:p>
      </dgm:t>
    </dgm:pt>
    <dgm:pt modelId="{53AC45EB-FE10-4103-8F8C-E0932410A285}" type="pres">
      <dgm:prSet presAssocID="{4250C497-441D-4C9B-8FC5-F188CC27ED54}" presName="hierRoot2" presStyleCnt="0">
        <dgm:presLayoutVars>
          <dgm:hierBranch val="init"/>
        </dgm:presLayoutVars>
      </dgm:prSet>
      <dgm:spPr/>
    </dgm:pt>
    <dgm:pt modelId="{D2145712-D60B-4573-BA02-D29AE08E5314}" type="pres">
      <dgm:prSet presAssocID="{4250C497-441D-4C9B-8FC5-F188CC27ED54}" presName="rootComposite" presStyleCnt="0"/>
      <dgm:spPr/>
    </dgm:pt>
    <dgm:pt modelId="{FAFD3172-956C-4B7C-B414-EEB9AC6EF497}" type="pres">
      <dgm:prSet presAssocID="{4250C497-441D-4C9B-8FC5-F188CC27ED54}" presName="rootText" presStyleLbl="node4" presStyleIdx="5" presStyleCnt="6" custScaleX="176308" custScaleY="1308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7E06C5-AC45-402C-A4D0-9627A68CDA16}" type="pres">
      <dgm:prSet presAssocID="{4250C497-441D-4C9B-8FC5-F188CC27ED54}" presName="rootConnector" presStyleLbl="node4" presStyleIdx="5" presStyleCnt="6"/>
      <dgm:spPr/>
      <dgm:t>
        <a:bodyPr/>
        <a:lstStyle/>
        <a:p>
          <a:endParaRPr lang="tr-TR"/>
        </a:p>
      </dgm:t>
    </dgm:pt>
    <dgm:pt modelId="{E6E54E31-C9CE-4005-855B-0069D7A766DD}" type="pres">
      <dgm:prSet presAssocID="{4250C497-441D-4C9B-8FC5-F188CC27ED54}" presName="hierChild4" presStyleCnt="0"/>
      <dgm:spPr/>
    </dgm:pt>
    <dgm:pt modelId="{244D6AE3-61C9-44FF-B302-66BAA9CBD3D4}" type="pres">
      <dgm:prSet presAssocID="{4250C497-441D-4C9B-8FC5-F188CC27ED54}" presName="hierChild5" presStyleCnt="0"/>
      <dgm:spPr/>
    </dgm:pt>
    <dgm:pt modelId="{240EC752-B248-4ACD-B475-514E2AF52D5C}" type="pres">
      <dgm:prSet presAssocID="{DB5D852E-0221-4CDC-9E94-DC5C019ED639}" presName="hierChild5" presStyleCnt="0"/>
      <dgm:spPr/>
    </dgm:pt>
    <dgm:pt modelId="{EACC6C3F-4D9F-4E22-8747-4DE97C760C8E}" type="pres">
      <dgm:prSet presAssocID="{66E259A1-7FA0-4569-81AD-E849CEF71469}" presName="hierChild7" presStyleCnt="0"/>
      <dgm:spPr/>
    </dgm:pt>
  </dgm:ptLst>
  <dgm:cxnLst>
    <dgm:cxn modelId="{5CA1D1EE-E30A-4477-A349-1386C16AAC58}" type="presOf" srcId="{66592696-D81E-4C8F-A82F-3C9D3AF2F374}" destId="{1210852E-7FD1-46C5-AE59-1F45B2906AB7}" srcOrd="0" destOrd="0" presId="urn:microsoft.com/office/officeart/2005/8/layout/orgChart1"/>
    <dgm:cxn modelId="{16213C6B-403F-4F74-A070-1EFAE2013261}" type="presOf" srcId="{6E6C5640-15D7-457F-A4D2-9D78D994B0BC}" destId="{6F03586E-489E-4E8C-9229-DDB2646680E6}" srcOrd="0" destOrd="0" presId="urn:microsoft.com/office/officeart/2005/8/layout/orgChart1"/>
    <dgm:cxn modelId="{DBD10318-0710-4A18-BF2F-3DD83A6397F8}" srcId="{C6B0937C-7F84-45D5-ADA0-F3A9FB75EEB4}" destId="{A7143179-82A8-40CD-99E5-AF75C936F203}" srcOrd="0" destOrd="0" parTransId="{9CE0B8F3-AB0B-44DC-BE85-4E6658D4F65E}" sibTransId="{9CDDF250-B9DC-4BAB-98AE-9E2DE12E9F39}"/>
    <dgm:cxn modelId="{B8B1E6FE-2014-45B3-8789-CB86470BAE65}" type="presOf" srcId="{CEB2A69F-C913-4872-BE32-70DF39FA1CE3}" destId="{84A3C804-E489-45BC-9C70-1DD8D730365C}" srcOrd="0" destOrd="0" presId="urn:microsoft.com/office/officeart/2005/8/layout/orgChart1"/>
    <dgm:cxn modelId="{6F6F08DE-FDE4-4881-8E7E-E8B627DBF239}" srcId="{CEF134EE-DA25-4C3B-A64E-0D499879F413}" destId="{CEB2A69F-C913-4872-BE32-70DF39FA1CE3}" srcOrd="0" destOrd="0" parTransId="{DE106E43-EEB8-47E1-A369-BC84A220E39C}" sibTransId="{76C271D7-605A-4877-A147-B77DC3AC050A}"/>
    <dgm:cxn modelId="{78A22A19-C1A5-47D2-824E-B850BCB88A4B}" type="presOf" srcId="{66E259A1-7FA0-4569-81AD-E849CEF71469}" destId="{D21613C3-C010-4C09-83E4-C32B3BEE8EF0}" srcOrd="0" destOrd="0" presId="urn:microsoft.com/office/officeart/2005/8/layout/orgChart1"/>
    <dgm:cxn modelId="{8F5F65AE-7E86-4BBC-A17B-1436A2B8574B}" type="presOf" srcId="{7E34E81D-426B-4A26-8F55-8B57F233DBD3}" destId="{ADBFA634-E0FF-4AF6-AB55-15733ACDC4B0}" srcOrd="1" destOrd="0" presId="urn:microsoft.com/office/officeart/2005/8/layout/orgChart1"/>
    <dgm:cxn modelId="{00437FA6-84D6-46C6-9164-1A5C5FCEEB1D}" type="presOf" srcId="{42B13B56-293F-456E-B747-8128B09A5633}" destId="{55C31B9D-6BC8-4ED0-BAF4-7A681095AFC4}" srcOrd="0" destOrd="0" presId="urn:microsoft.com/office/officeart/2005/8/layout/orgChart1"/>
    <dgm:cxn modelId="{4F770A99-943F-491B-AFBF-9D02D099163F}" type="presOf" srcId="{A7143179-82A8-40CD-99E5-AF75C936F203}" destId="{C00E060E-BD31-44F9-B974-396E2BE5A390}" srcOrd="1" destOrd="0" presId="urn:microsoft.com/office/officeart/2005/8/layout/orgChart1"/>
    <dgm:cxn modelId="{74DD3978-99ED-419A-8050-0BCC46D5B658}" type="presOf" srcId="{3B46390D-FD6B-4AB8-89D4-1AB52E38E6B2}" destId="{5F8592C5-A1B1-4E57-B1CD-C945D742470C}" srcOrd="1" destOrd="0" presId="urn:microsoft.com/office/officeart/2005/8/layout/orgChart1"/>
    <dgm:cxn modelId="{8CBEB5E6-7D5A-4E19-A47E-9B159EC5FAD4}" type="presOf" srcId="{DEE1348F-C649-447E-AFD1-FC13ACBF579B}" destId="{1BE939C3-4F44-4095-B3AD-E2017817FB29}" srcOrd="0" destOrd="0" presId="urn:microsoft.com/office/officeart/2005/8/layout/orgChart1"/>
    <dgm:cxn modelId="{02D06730-C5FD-4BD7-A345-6BBAB8DBE6A5}" type="presOf" srcId="{59C1437B-9E33-494A-9F4E-A8255A86BDB8}" destId="{36F817B7-63CA-4B8B-9D82-54BF55C350A6}" srcOrd="0" destOrd="0" presId="urn:microsoft.com/office/officeart/2005/8/layout/orgChart1"/>
    <dgm:cxn modelId="{12C17AF7-5B28-49F2-8E10-DEC52BD18A3F}" srcId="{DB5D852E-0221-4CDC-9E94-DC5C019ED639}" destId="{214DA955-69C3-4608-95CE-E7845C510D09}" srcOrd="1" destOrd="0" parTransId="{4C4B4D41-DDDB-4CB1-B4E1-DD3950ABB1C6}" sibTransId="{09F6B994-7B5F-4F14-B3F7-C91D08CBAD41}"/>
    <dgm:cxn modelId="{DD5211C7-71D1-4F1B-A5E6-A4B29F42D824}" type="presOf" srcId="{214DA955-69C3-4608-95CE-E7845C510D09}" destId="{3616D346-B7F0-457C-8C77-A838FA5EA5D5}" srcOrd="0" destOrd="0" presId="urn:microsoft.com/office/officeart/2005/8/layout/orgChart1"/>
    <dgm:cxn modelId="{BFF0BBC3-3688-42BE-8698-3E400CB5164A}" type="presOf" srcId="{3CCC2309-EB41-4605-9590-82982805A7AC}" destId="{AE3A308F-E6F6-4349-A24A-CEA664C74E59}" srcOrd="1" destOrd="0" presId="urn:microsoft.com/office/officeart/2005/8/layout/orgChart1"/>
    <dgm:cxn modelId="{0CCDFB1B-0496-4957-8F34-A7F37C6A6424}" type="presOf" srcId="{83B88A34-64BD-4526-9039-99D26592C458}" destId="{DC21817C-B132-4B28-9F8D-04CCB37E9784}" srcOrd="0" destOrd="0" presId="urn:microsoft.com/office/officeart/2005/8/layout/orgChart1"/>
    <dgm:cxn modelId="{E27F9F8F-3927-4746-AD92-D66DBA09C086}" type="presOf" srcId="{4ED783AD-461D-43B1-B01A-5DE818391BB8}" destId="{A0E05736-A18B-4A5E-A7BF-3B6681270839}" srcOrd="0" destOrd="0" presId="urn:microsoft.com/office/officeart/2005/8/layout/orgChart1"/>
    <dgm:cxn modelId="{AC407A64-036D-4CB3-8419-F83CD0F8DCEC}" type="presOf" srcId="{A7143179-82A8-40CD-99E5-AF75C936F203}" destId="{C8A42C64-59F5-4711-818C-8FCF894AB32E}" srcOrd="0" destOrd="0" presId="urn:microsoft.com/office/officeart/2005/8/layout/orgChart1"/>
    <dgm:cxn modelId="{FD08AB0E-85B5-45C6-A6EB-83C95CC991FC}" type="presOf" srcId="{4C4B4D41-DDDB-4CB1-B4E1-DD3950ABB1C6}" destId="{EC91D1B0-5188-402A-B2A8-D647309E1191}" srcOrd="0" destOrd="0" presId="urn:microsoft.com/office/officeart/2005/8/layout/orgChart1"/>
    <dgm:cxn modelId="{24C4C596-1695-4A46-9A00-168C80257B1B}" type="presOf" srcId="{07A5B586-9FCC-4E83-8CBB-B03DE36829D5}" destId="{CE200402-E98B-4E6D-A079-7650B7CD14EE}" srcOrd="0" destOrd="0" presId="urn:microsoft.com/office/officeart/2005/8/layout/orgChart1"/>
    <dgm:cxn modelId="{3489B2BA-949F-4018-B106-96EF22EDCF49}" type="presOf" srcId="{56CDD2CE-409C-4DA4-94F6-FCBA0C41952D}" destId="{D013695C-733A-4B8A-9E2E-33D62CF24D87}" srcOrd="0" destOrd="0" presId="urn:microsoft.com/office/officeart/2005/8/layout/orgChart1"/>
    <dgm:cxn modelId="{B691BBEB-E704-4928-BA04-30AADA31D3D0}" type="presOf" srcId="{D9CC6E14-E86B-4D5F-BE15-7A87DEF4BC5E}" destId="{727E39ED-E99F-4CC3-9B68-6B171130B8F6}" srcOrd="0" destOrd="0" presId="urn:microsoft.com/office/officeart/2005/8/layout/orgChart1"/>
    <dgm:cxn modelId="{EDA17F1A-66A0-4CFE-AB39-83ED7100A72E}" type="presOf" srcId="{ECE50471-847F-4245-B850-73B4C783E484}" destId="{D903234B-AEFE-4A87-9937-9D9ED6254CA9}" srcOrd="0" destOrd="0" presId="urn:microsoft.com/office/officeart/2005/8/layout/orgChart1"/>
    <dgm:cxn modelId="{B36824F7-E611-4E24-BC5D-C84DC8831731}" srcId="{C6B0937C-7F84-45D5-ADA0-F3A9FB75EEB4}" destId="{3CCC2309-EB41-4605-9590-82982805A7AC}" srcOrd="2" destOrd="0" parTransId="{07DBDAB2-81A7-4D1A-825E-C75777D5E494}" sibTransId="{F229BD73-CA9D-4AB2-A4E2-04EAC296EDB5}"/>
    <dgm:cxn modelId="{59AF5CCB-7C32-4CF1-B5F2-D193BF4E2C84}" type="presOf" srcId="{C6B0937C-7F84-45D5-ADA0-F3A9FB75EEB4}" destId="{23C7EE31-2D2B-4EEA-A6BD-8732A41939B2}" srcOrd="0" destOrd="0" presId="urn:microsoft.com/office/officeart/2005/8/layout/orgChart1"/>
    <dgm:cxn modelId="{22A4F455-BE7C-445E-9B71-A3D5C2B5AB14}" srcId="{32AFE20B-E94C-4B6F-BD4A-9D98ABD09310}" destId="{3B46390D-FD6B-4AB8-89D4-1AB52E38E6B2}" srcOrd="2" destOrd="0" parTransId="{9C358907-A460-4876-A609-2B674D8CD94A}" sibTransId="{D663BC2F-03F9-481E-8E9D-C6E916EFD440}"/>
    <dgm:cxn modelId="{2B489D22-C598-435C-A594-16C989BF7C00}" type="presOf" srcId="{9542110E-0DEE-429C-A3F4-C56079F05664}" destId="{BDDABA2F-57CA-44DD-B88F-179919311B73}" srcOrd="0" destOrd="0" presId="urn:microsoft.com/office/officeart/2005/8/layout/orgChart1"/>
    <dgm:cxn modelId="{8B4F57C1-87B8-4526-B523-771C7F049186}" type="presOf" srcId="{4250C497-441D-4C9B-8FC5-F188CC27ED54}" destId="{827E06C5-AC45-402C-A4D0-9627A68CDA16}" srcOrd="1" destOrd="0" presId="urn:microsoft.com/office/officeart/2005/8/layout/orgChart1"/>
    <dgm:cxn modelId="{7CA6EAC6-D174-4B1B-A412-4B2B7D6F2473}" type="presOf" srcId="{7E4777DE-AFDF-4A14-B256-B52F035350E3}" destId="{4E520011-3C0E-4AE7-8643-3B5845825CBD}" srcOrd="1" destOrd="0" presId="urn:microsoft.com/office/officeart/2005/8/layout/orgChart1"/>
    <dgm:cxn modelId="{B345F662-7CA7-4DB3-98B7-9F20E17172B3}" srcId="{66E259A1-7FA0-4569-81AD-E849CEF71469}" destId="{6E6C5640-15D7-457F-A4D2-9D78D994B0BC}" srcOrd="0" destOrd="0" parTransId="{29FED943-C404-4648-A7B0-7BE32C50157C}" sibTransId="{4D20714C-2914-4CA8-8178-59135437F4BC}"/>
    <dgm:cxn modelId="{0EDBC26B-45FF-4047-9BD2-611EF564AC77}" type="presOf" srcId="{CEF134EE-DA25-4C3B-A64E-0D499879F413}" destId="{B03A1CFA-B40F-4876-9CC1-B4B6E160C1CA}" srcOrd="0" destOrd="0" presId="urn:microsoft.com/office/officeart/2005/8/layout/orgChart1"/>
    <dgm:cxn modelId="{6A0D4890-F7CC-4170-AA4D-FDBE546EAC10}" type="presOf" srcId="{C9784A79-2573-42AC-B01A-54D591F40581}" destId="{0C88847D-5CB0-4772-AE28-EBAE8BC8D8A5}" srcOrd="0" destOrd="0" presId="urn:microsoft.com/office/officeart/2005/8/layout/orgChart1"/>
    <dgm:cxn modelId="{F62876CE-C612-4544-8A25-881B00FECFA3}" type="presOf" srcId="{86A3E685-CD27-4D7E-B7E4-5930FD2B424E}" destId="{A428FA25-1191-4D30-945B-509C6857E1C9}" srcOrd="1" destOrd="0" presId="urn:microsoft.com/office/officeart/2005/8/layout/orgChart1"/>
    <dgm:cxn modelId="{1F9BEADD-79D5-4D3C-89BC-9CCAC98D37C0}" type="presOf" srcId="{32AFE20B-E94C-4B6F-BD4A-9D98ABD09310}" destId="{DB3AD51F-7B40-44C1-82CD-6E291588C411}" srcOrd="0" destOrd="0" presId="urn:microsoft.com/office/officeart/2005/8/layout/orgChart1"/>
    <dgm:cxn modelId="{4481A98D-E124-452D-9086-05C206B82F73}" srcId="{A7143179-82A8-40CD-99E5-AF75C936F203}" destId="{66E259A1-7FA0-4569-81AD-E849CEF71469}" srcOrd="0" destOrd="0" parTransId="{85FCC78A-4D3D-475B-8AA5-8F55A0DEB85B}" sibTransId="{7ACB91C1-8409-41F2-AA23-DE1816E502A2}"/>
    <dgm:cxn modelId="{0FDD5B78-EC18-4396-A4BB-26B79B3A8BBA}" type="presOf" srcId="{16FCC757-6E93-4E4F-8473-6C3B8CCE63F3}" destId="{BF5784BA-6BF7-406C-9347-35F85848732D}" srcOrd="1" destOrd="0" presId="urn:microsoft.com/office/officeart/2005/8/layout/orgChart1"/>
    <dgm:cxn modelId="{93BD0731-1AC6-42C9-9D70-0198F4FF6EC0}" type="presOf" srcId="{C37CD565-6A10-4141-8706-2BDC04CC54BE}" destId="{090E805C-046A-4DF2-AE1D-02674132966D}" srcOrd="1" destOrd="0" presId="urn:microsoft.com/office/officeart/2005/8/layout/orgChart1"/>
    <dgm:cxn modelId="{6661A019-A819-4F57-9830-F975E4CAEC5E}" srcId="{C6B0937C-7F84-45D5-ADA0-F3A9FB75EEB4}" destId="{16FCC757-6E93-4E4F-8473-6C3B8CCE63F3}" srcOrd="4" destOrd="0" parTransId="{DEE1348F-C649-447E-AFD1-FC13ACBF579B}" sibTransId="{AA7B252D-56D4-44DC-A39D-6270FBD215B4}"/>
    <dgm:cxn modelId="{13DA4939-252E-4B14-862F-2CD1585D2177}" type="presOf" srcId="{DB5D852E-0221-4CDC-9E94-DC5C019ED639}" destId="{B0AD6FB6-279C-4974-B141-E88EBFE149A5}" srcOrd="1" destOrd="0" presId="urn:microsoft.com/office/officeart/2005/8/layout/orgChart1"/>
    <dgm:cxn modelId="{41772E9C-577E-4CF3-BEBE-91B61175A813}" type="presOf" srcId="{3B46390D-FD6B-4AB8-89D4-1AB52E38E6B2}" destId="{14C4E02C-8B4F-44A6-A13B-86A3A0908D59}" srcOrd="0" destOrd="0" presId="urn:microsoft.com/office/officeart/2005/8/layout/orgChart1"/>
    <dgm:cxn modelId="{B5646F9C-7560-4C02-A0FD-70C33DD33FA0}" srcId="{C6B0937C-7F84-45D5-ADA0-F3A9FB75EEB4}" destId="{7E34E81D-426B-4A26-8F55-8B57F233DBD3}" srcOrd="3" destOrd="0" parTransId="{4A37069F-2BFF-449F-B0DB-C4284EF53DF8}" sibTransId="{0415F443-943C-4FD4-8ED1-60AD34B4872C}"/>
    <dgm:cxn modelId="{3FF176D7-BEA1-4DFA-A25D-2CC8CD855D80}" type="presOf" srcId="{9CE0B8F3-AB0B-44DC-BE85-4E6658D4F65E}" destId="{DED23B0F-1A08-470A-85F7-FD49A910CE09}" srcOrd="0" destOrd="0" presId="urn:microsoft.com/office/officeart/2005/8/layout/orgChart1"/>
    <dgm:cxn modelId="{C5CC6FFA-76A5-463E-B4D7-9A26F471EC0E}" type="presOf" srcId="{4250C497-441D-4C9B-8FC5-F188CC27ED54}" destId="{FAFD3172-956C-4B7C-B414-EEB9AC6EF497}" srcOrd="0" destOrd="0" presId="urn:microsoft.com/office/officeart/2005/8/layout/orgChart1"/>
    <dgm:cxn modelId="{23BFB302-0935-4845-959D-89D1ABB6A77F}" type="presOf" srcId="{07A5B586-9FCC-4E83-8CBB-B03DE36829D5}" destId="{75F4A9C0-072D-4D66-AA78-40ECF29E030B}" srcOrd="1" destOrd="0" presId="urn:microsoft.com/office/officeart/2005/8/layout/orgChart1"/>
    <dgm:cxn modelId="{2F59941C-D9E2-4EFC-884F-3884D3DF5E1A}" srcId="{DB5D852E-0221-4CDC-9E94-DC5C019ED639}" destId="{EBFC9A09-C82E-469F-803B-24B4CC09A8DD}" srcOrd="0" destOrd="0" parTransId="{66592696-D81E-4C8F-A82F-3C9D3AF2F374}" sibTransId="{661B9AC3-2DC4-4243-AC48-6F62A5626A5B}"/>
    <dgm:cxn modelId="{6503F0E5-A23A-4A82-9F3C-399A139E92AA}" type="presOf" srcId="{7E34E81D-426B-4A26-8F55-8B57F233DBD3}" destId="{9F191B0A-AAAD-49AB-9DFA-F7A7E2AA8ACA}" srcOrd="0" destOrd="0" presId="urn:microsoft.com/office/officeart/2005/8/layout/orgChart1"/>
    <dgm:cxn modelId="{BD04BB44-D3C3-44EF-B4A7-DB6C992897EC}" type="presOf" srcId="{CEB2A69F-C913-4872-BE32-70DF39FA1CE3}" destId="{78581CB5-EFFD-4C53-80D4-6E281A3D5B72}" srcOrd="1" destOrd="0" presId="urn:microsoft.com/office/officeart/2005/8/layout/orgChart1"/>
    <dgm:cxn modelId="{DAAC3669-96B7-4BB6-B8EF-D5888DCAB4AB}" type="presOf" srcId="{85FCC78A-4D3D-475B-8AA5-8F55A0DEB85B}" destId="{D39B6A74-2402-4B8C-9184-4167F5E17A29}" srcOrd="0" destOrd="0" presId="urn:microsoft.com/office/officeart/2005/8/layout/orgChart1"/>
    <dgm:cxn modelId="{54F2822C-BE41-4FE3-A250-E86871131E40}" type="presOf" srcId="{09D38247-2140-400E-8C78-F367089AD338}" destId="{558FE261-BBF7-4B45-98CA-CD63D2D885AE}" srcOrd="0" destOrd="0" presId="urn:microsoft.com/office/officeart/2005/8/layout/orgChart1"/>
    <dgm:cxn modelId="{742786A4-5471-41F7-B0ED-423731373FD2}" srcId="{3CCC2309-EB41-4605-9590-82982805A7AC}" destId="{86A3E685-CD27-4D7E-B7E4-5930FD2B424E}" srcOrd="2" destOrd="0" parTransId="{42B13B56-293F-456E-B747-8128B09A5633}" sibTransId="{3BCDE6D1-5994-4232-B01C-B7F5E700029D}"/>
    <dgm:cxn modelId="{FD0E0FC0-6E18-4581-AA45-0DF9A1C7C2D0}" srcId="{32AFE20B-E94C-4B6F-BD4A-9D98ABD09310}" destId="{7E4777DE-AFDF-4A14-B256-B52F035350E3}" srcOrd="3" destOrd="0" parTransId="{09D38247-2140-400E-8C78-F367089AD338}" sibTransId="{E170FAA6-FEA3-4AFF-83A3-4F2EF6C9BD19}"/>
    <dgm:cxn modelId="{B5B62A86-5C8F-4916-827F-AB2421A4B099}" type="presOf" srcId="{66E259A1-7FA0-4569-81AD-E849CEF71469}" destId="{E0C4B848-9147-4104-B534-0875BDBD7947}" srcOrd="1" destOrd="0" presId="urn:microsoft.com/office/officeart/2005/8/layout/orgChart1"/>
    <dgm:cxn modelId="{120FD1E3-670D-4584-99E1-11E21FF81F3C}" srcId="{3CCC2309-EB41-4605-9590-82982805A7AC}" destId="{4ED783AD-461D-43B1-B01A-5DE818391BB8}" srcOrd="0" destOrd="0" parTransId="{C9784A79-2573-42AC-B01A-54D591F40581}" sibTransId="{438102D9-6B83-437F-B96A-4ECD0E239C29}"/>
    <dgm:cxn modelId="{F5AEE61D-127F-4ED7-969B-2F8B96F5E467}" type="presOf" srcId="{D5742107-F6D7-4078-B5BA-39571BA1E583}" destId="{12E3BD9C-9786-4666-B75C-4247E19EBD3F}" srcOrd="0" destOrd="0" presId="urn:microsoft.com/office/officeart/2005/8/layout/orgChart1"/>
    <dgm:cxn modelId="{01603D7D-9112-4BC5-8FB3-A78A30EAAB73}" type="presOf" srcId="{29FED943-C404-4648-A7B0-7BE32C50157C}" destId="{E4BFFF74-75B1-4F3E-A826-1F3F1BEC7DEF}" srcOrd="0" destOrd="0" presId="urn:microsoft.com/office/officeart/2005/8/layout/orgChart1"/>
    <dgm:cxn modelId="{16CDB374-3443-47A5-AFB4-68BA5F878CFC}" type="presOf" srcId="{58D95760-BF14-475E-8CC5-83690BEB11E0}" destId="{13DAC330-D007-4D50-A628-712A48350BF4}" srcOrd="1" destOrd="0" presId="urn:microsoft.com/office/officeart/2005/8/layout/orgChart1"/>
    <dgm:cxn modelId="{561ED7C5-B6B5-494A-AE1A-A3DAA22AA37D}" type="presOf" srcId="{EBFC9A09-C82E-469F-803B-24B4CC09A8DD}" destId="{31480B0F-9A30-427B-9E2E-08FCA31CE785}" srcOrd="1" destOrd="0" presId="urn:microsoft.com/office/officeart/2005/8/layout/orgChart1"/>
    <dgm:cxn modelId="{F6D240C2-733D-4868-BDEE-49FC24F84243}" type="presOf" srcId="{16FCC757-6E93-4E4F-8473-6C3B8CCE63F3}" destId="{9F5A9D61-B36C-4772-ACB2-8191634EB4A9}" srcOrd="0" destOrd="0" presId="urn:microsoft.com/office/officeart/2005/8/layout/orgChart1"/>
    <dgm:cxn modelId="{70084C51-2C8C-4743-9ADC-7900F8ED620F}" srcId="{07A5B586-9FCC-4E83-8CBB-B03DE36829D5}" destId="{ECE50471-847F-4245-B850-73B4C783E484}" srcOrd="0" destOrd="0" parTransId="{099F8B9C-AE24-491C-92F4-AA92FB201495}" sibTransId="{39287C81-6722-40ED-A9AF-9A7E72B6D1EA}"/>
    <dgm:cxn modelId="{C9B8D37A-E335-486F-ABB1-B41AA5DC6F6E}" type="presOf" srcId="{6E6C5640-15D7-457F-A4D2-9D78D994B0BC}" destId="{49B86D48-B1AF-4CC1-A440-23654076B43F}" srcOrd="1" destOrd="0" presId="urn:microsoft.com/office/officeart/2005/8/layout/orgChart1"/>
    <dgm:cxn modelId="{ABEDB717-9A65-4D35-9BE9-D3BE443485AB}" type="presOf" srcId="{0836D3E4-D114-4DF5-9760-4F00EDAE5091}" destId="{E38113C6-3EBE-4944-A042-8207C2049EEE}" srcOrd="1" destOrd="0" presId="urn:microsoft.com/office/officeart/2005/8/layout/orgChart1"/>
    <dgm:cxn modelId="{99426230-9726-43F8-80B2-0AD00B092B4D}" type="presOf" srcId="{C6B0937C-7F84-45D5-ADA0-F3A9FB75EEB4}" destId="{AC34CC73-04C6-4030-ABEE-4901DFB85D79}" srcOrd="1" destOrd="0" presId="urn:microsoft.com/office/officeart/2005/8/layout/orgChart1"/>
    <dgm:cxn modelId="{86AB2F81-01D4-4537-990C-4046974EB468}" type="presOf" srcId="{DE106E43-EEB8-47E1-A369-BC84A220E39C}" destId="{29B1FF78-3464-4F39-A285-12D5B4262432}" srcOrd="0" destOrd="0" presId="urn:microsoft.com/office/officeart/2005/8/layout/orgChart1"/>
    <dgm:cxn modelId="{B593CBF7-D359-49C4-9D5D-05430E8E363B}" srcId="{C6B0937C-7F84-45D5-ADA0-F3A9FB75EEB4}" destId="{32AFE20B-E94C-4B6F-BD4A-9D98ABD09310}" srcOrd="5" destOrd="0" parTransId="{D5742107-F6D7-4078-B5BA-39571BA1E583}" sibTransId="{606CA749-0239-4271-871C-C80CFF931C58}"/>
    <dgm:cxn modelId="{34D30DD0-3357-4997-81B9-7D6D42055658}" type="presOf" srcId="{C37CD565-6A10-4141-8706-2BDC04CC54BE}" destId="{C9C50C88-8BD5-4BF8-B0AF-A4B0145D854D}" srcOrd="0" destOrd="0" presId="urn:microsoft.com/office/officeart/2005/8/layout/orgChart1"/>
    <dgm:cxn modelId="{CCD52D84-4ED5-48D1-9395-FC39B91A8130}" type="presOf" srcId="{E4A28F69-3930-44C4-8DB0-C95DA39BA954}" destId="{800B0D44-D0A3-4CA6-AA5C-C14BBDBF04CD}" srcOrd="0" destOrd="0" presId="urn:microsoft.com/office/officeart/2005/8/layout/orgChart1"/>
    <dgm:cxn modelId="{2DCA2EFA-2F44-4BDF-8AE0-311304DDF7A8}" type="presOf" srcId="{0C50D586-CD4F-4CA6-8CAD-249B8CFEEDEB}" destId="{8A14649F-E248-4BCD-9AFC-5D110A277C57}" srcOrd="1" destOrd="0" presId="urn:microsoft.com/office/officeart/2005/8/layout/orgChart1"/>
    <dgm:cxn modelId="{8A5B3A80-8FAB-4850-8D75-0CA7A2CA94DF}" type="presOf" srcId="{099F8B9C-AE24-491C-92F4-AA92FB201495}" destId="{FB141D59-7824-4BED-8B14-C29A2B4A9BCD}" srcOrd="0" destOrd="0" presId="urn:microsoft.com/office/officeart/2005/8/layout/orgChart1"/>
    <dgm:cxn modelId="{ABE4E172-7397-43AD-8B45-C831BFE36790}" type="presOf" srcId="{0836D3E4-D114-4DF5-9760-4F00EDAE5091}" destId="{B65AED41-377B-4016-A4F1-B7F9A5DEFBE0}" srcOrd="0" destOrd="0" presId="urn:microsoft.com/office/officeart/2005/8/layout/orgChart1"/>
    <dgm:cxn modelId="{9589ACC4-C07B-4ED2-AAB4-C36EBF9A217A}" type="presOf" srcId="{DB5D852E-0221-4CDC-9E94-DC5C019ED639}" destId="{CAD8EBED-BF10-4B84-9DA4-8DEBA8029FCA}" srcOrd="0" destOrd="0" presId="urn:microsoft.com/office/officeart/2005/8/layout/orgChart1"/>
    <dgm:cxn modelId="{4AB2A807-B3E6-4728-9870-1C03AB5DAD43}" type="presOf" srcId="{7E4777DE-AFDF-4A14-B256-B52F035350E3}" destId="{2EDDBCA4-914D-4172-A076-E9A5802B4621}" srcOrd="0" destOrd="0" presId="urn:microsoft.com/office/officeart/2005/8/layout/orgChart1"/>
    <dgm:cxn modelId="{2CB45E2E-54A3-4ADE-B54B-01E938B8F91E}" type="presOf" srcId="{4ED783AD-461D-43B1-B01A-5DE818391BB8}" destId="{AB8ABA39-8944-4985-8088-0FB0E66701A4}" srcOrd="1" destOrd="0" presId="urn:microsoft.com/office/officeart/2005/8/layout/orgChart1"/>
    <dgm:cxn modelId="{8534CE0D-6DB2-4EA0-B6BF-300E62753782}" srcId="{3CCC2309-EB41-4605-9590-82982805A7AC}" destId="{C37CD565-6A10-4141-8706-2BDC04CC54BE}" srcOrd="3" destOrd="0" parTransId="{9542110E-0DEE-429C-A3F4-C56079F05664}" sibTransId="{FED21A17-3C0B-483C-B468-F841FDB4846E}"/>
    <dgm:cxn modelId="{99FBB365-C51F-4E1C-8CBB-088C233692D7}" type="presOf" srcId="{86A3E685-CD27-4D7E-B7E4-5930FD2B424E}" destId="{CC0602B6-AC8F-4163-9AE8-780CE8ABAC35}" srcOrd="0" destOrd="0" presId="urn:microsoft.com/office/officeart/2005/8/layout/orgChart1"/>
    <dgm:cxn modelId="{CCD0EA51-74C3-42E6-A6AD-EB5DEA11736F}" type="presOf" srcId="{32AFE20B-E94C-4B6F-BD4A-9D98ABD09310}" destId="{A7B2F66D-E619-410F-98B0-8D8B4A9D9DAA}" srcOrd="1" destOrd="0" presId="urn:microsoft.com/office/officeart/2005/8/layout/orgChart1"/>
    <dgm:cxn modelId="{0A76E747-0ED3-47E0-9CA6-90017648F9D9}" type="presOf" srcId="{9C358907-A460-4876-A609-2B674D8CD94A}" destId="{040878FC-09B0-44A4-9E0E-83DFABCAA642}" srcOrd="0" destOrd="0" presId="urn:microsoft.com/office/officeart/2005/8/layout/orgChart1"/>
    <dgm:cxn modelId="{EB0D21E8-AEC0-4CEC-A18D-1EC66B455402}" srcId="{32AFE20B-E94C-4B6F-BD4A-9D98ABD09310}" destId="{07A5B586-9FCC-4E83-8CBB-B03DE36829D5}" srcOrd="1" destOrd="0" parTransId="{56CDD2CE-409C-4DA4-94F6-FCBA0C41952D}" sibTransId="{A7AF6068-4E54-477B-96E5-148F318A23E5}"/>
    <dgm:cxn modelId="{2C2C5E8B-56A5-4F71-A215-EB9EB10B1F2D}" type="presOf" srcId="{4A37069F-2BFF-449F-B0DB-C4284EF53DF8}" destId="{4C27D675-2F29-4426-8D0D-E6F98B90DB57}" srcOrd="0" destOrd="0" presId="urn:microsoft.com/office/officeart/2005/8/layout/orgChart1"/>
    <dgm:cxn modelId="{BDE6BD2B-B984-4397-9F0B-C75B6ABCD83C}" srcId="{32AFE20B-E94C-4B6F-BD4A-9D98ABD09310}" destId="{0C50D586-CD4F-4CA6-8CAD-249B8CFEEDEB}" srcOrd="4" destOrd="0" parTransId="{83B88A34-64BD-4526-9039-99D26592C458}" sibTransId="{E99FC1EC-6163-4B2E-979F-1A068A88361C}"/>
    <dgm:cxn modelId="{F587C689-45F8-4D04-9C65-3B6882487C28}" type="presOf" srcId="{ECE50471-847F-4245-B850-73B4C783E484}" destId="{26A9A46C-9AA3-4235-97E1-550AB06F8F55}" srcOrd="1" destOrd="0" presId="urn:microsoft.com/office/officeart/2005/8/layout/orgChart1"/>
    <dgm:cxn modelId="{7264FDBA-ECB4-4521-B7D2-CE14D51CBF2A}" type="presOf" srcId="{0C50D586-CD4F-4CA6-8CAD-249B8CFEEDEB}" destId="{547A9F07-61A8-44E8-B045-C0C4E70C7B7B}" srcOrd="0" destOrd="0" presId="urn:microsoft.com/office/officeart/2005/8/layout/orgChart1"/>
    <dgm:cxn modelId="{48B7B981-1CC0-4D46-9F1F-C3F7990C6F6D}" type="presOf" srcId="{CEF134EE-DA25-4C3B-A64E-0D499879F413}" destId="{5C274B6E-EB72-427A-AED2-6666509E4131}" srcOrd="1" destOrd="0" presId="urn:microsoft.com/office/officeart/2005/8/layout/orgChart1"/>
    <dgm:cxn modelId="{8BB94185-976F-4B0F-AC23-1DCF4A20D702}" srcId="{4B45B8FB-6F3B-4152-BD63-FA0115294A38}" destId="{C6B0937C-7F84-45D5-ADA0-F3A9FB75EEB4}" srcOrd="0" destOrd="0" parTransId="{3A198215-B724-46BC-81D2-146C525DA04E}" sibTransId="{270846FE-6CC7-4637-BCF6-5E472C57C02A}"/>
    <dgm:cxn modelId="{175F2C53-C103-456B-A9F8-B7DB29084566}" type="presOf" srcId="{3CCC2309-EB41-4605-9590-82982805A7AC}" destId="{D6D231FD-377E-4720-8166-62B436990A94}" srcOrd="0" destOrd="0" presId="urn:microsoft.com/office/officeart/2005/8/layout/orgChart1"/>
    <dgm:cxn modelId="{38EC6176-03D2-4FD0-AAE7-A1B0572520E0}" type="presOf" srcId="{1EDEDF29-074E-492B-B749-38CD075C08BC}" destId="{2311CB66-4B29-412B-9928-D3C5847379C2}" srcOrd="0" destOrd="0" presId="urn:microsoft.com/office/officeart/2005/8/layout/orgChart1"/>
    <dgm:cxn modelId="{451571E2-EBCF-4227-9E10-6C2D02ABCB5F}" type="presOf" srcId="{C605878C-4E2A-441D-8C68-644AAF53DA70}" destId="{DB30A1C1-E4EC-4A7A-B8CE-F3C530029F2B}" srcOrd="0" destOrd="0" presId="urn:microsoft.com/office/officeart/2005/8/layout/orgChart1"/>
    <dgm:cxn modelId="{BAA8FCEE-77A7-4155-82F5-6D26753F753F}" srcId="{C6B0937C-7F84-45D5-ADA0-F3A9FB75EEB4}" destId="{CEF134EE-DA25-4C3B-A64E-0D499879F413}" srcOrd="1" destOrd="0" parTransId="{C605878C-4E2A-441D-8C68-644AAF53DA70}" sibTransId="{799FC0CD-F52B-4F38-B850-EFB68CD28AFD}"/>
    <dgm:cxn modelId="{B30CE76C-17B6-4978-9AF9-9EC1E331932C}" srcId="{3CCC2309-EB41-4605-9590-82982805A7AC}" destId="{58D95760-BF14-475E-8CC5-83690BEB11E0}" srcOrd="1" destOrd="0" parTransId="{59C1437B-9E33-494A-9F4E-A8255A86BDB8}" sibTransId="{1460A9E7-8F6C-4A5F-B34F-DC55538D2F89}"/>
    <dgm:cxn modelId="{24CE8743-81AF-4688-8BF6-434DCB03C059}" srcId="{32AFE20B-E94C-4B6F-BD4A-9D98ABD09310}" destId="{0836D3E4-D114-4DF5-9760-4F00EDAE5091}" srcOrd="0" destOrd="0" parTransId="{1EDEDF29-074E-492B-B749-38CD075C08BC}" sibTransId="{FFB99AD7-3544-4957-9806-843C8180B8F0}"/>
    <dgm:cxn modelId="{C6FC3526-0EA3-4709-8EDD-148AB8670CB2}" type="presOf" srcId="{4B45B8FB-6F3B-4152-BD63-FA0115294A38}" destId="{CDB2A746-918E-4D76-8E96-BA2350EDD75E}" srcOrd="0" destOrd="0" presId="urn:microsoft.com/office/officeart/2005/8/layout/orgChart1"/>
    <dgm:cxn modelId="{DB0F45B1-8BB0-4024-93F3-04ED8DD72FD4}" type="presOf" srcId="{07DBDAB2-81A7-4D1A-825E-C75777D5E494}" destId="{EDDBF6B4-8EEE-460C-BC5C-B6BD0B384E7D}" srcOrd="0" destOrd="0" presId="urn:microsoft.com/office/officeart/2005/8/layout/orgChart1"/>
    <dgm:cxn modelId="{3BC99159-5D1D-4A5C-AEEC-E77129A56B49}" type="presOf" srcId="{58D95760-BF14-475E-8CC5-83690BEB11E0}" destId="{A55F2676-211F-4D94-A8B1-460ED0120389}" srcOrd="0" destOrd="0" presId="urn:microsoft.com/office/officeart/2005/8/layout/orgChart1"/>
    <dgm:cxn modelId="{0DB77C50-2696-4989-A168-ADE0837C02BF}" srcId="{DB5D852E-0221-4CDC-9E94-DC5C019ED639}" destId="{4250C497-441D-4C9B-8FC5-F188CC27ED54}" srcOrd="2" destOrd="0" parTransId="{E4A28F69-3930-44C4-8DB0-C95DA39BA954}" sibTransId="{CEF40F51-CC3D-46C4-B655-A0CF68D8161B}"/>
    <dgm:cxn modelId="{9F1ACCAB-7D46-437E-8048-3958EC74879B}" srcId="{66E259A1-7FA0-4569-81AD-E849CEF71469}" destId="{DB5D852E-0221-4CDC-9E94-DC5C019ED639}" srcOrd="1" destOrd="0" parTransId="{D9CC6E14-E86B-4D5F-BE15-7A87DEF4BC5E}" sibTransId="{9F5B1937-5788-4675-9707-C8E71151C2D7}"/>
    <dgm:cxn modelId="{6E37FF09-6C51-4FC8-A805-78BC3481568A}" type="presOf" srcId="{214DA955-69C3-4608-95CE-E7845C510D09}" destId="{67E15089-49F6-4062-B2EF-9B939D216843}" srcOrd="1" destOrd="0" presId="urn:microsoft.com/office/officeart/2005/8/layout/orgChart1"/>
    <dgm:cxn modelId="{ABCF4E42-4AA4-42D3-9944-2D23458E3B7B}" type="presOf" srcId="{EBFC9A09-C82E-469F-803B-24B4CC09A8DD}" destId="{49AAD4A5-815D-4245-BE6B-0BAE98A62239}" srcOrd="0" destOrd="0" presId="urn:microsoft.com/office/officeart/2005/8/layout/orgChart1"/>
    <dgm:cxn modelId="{BFE60234-E394-4906-AF3F-656F63629892}" type="presParOf" srcId="{CDB2A746-918E-4D76-8E96-BA2350EDD75E}" destId="{AC3946E7-195D-4688-AC40-0A27B9AD74B8}" srcOrd="0" destOrd="0" presId="urn:microsoft.com/office/officeart/2005/8/layout/orgChart1"/>
    <dgm:cxn modelId="{0C5FB326-D260-4F60-AB38-6FFFB36A5FFB}" type="presParOf" srcId="{AC3946E7-195D-4688-AC40-0A27B9AD74B8}" destId="{7A911A6E-382D-47F5-AA46-B0336CBDF63E}" srcOrd="0" destOrd="0" presId="urn:microsoft.com/office/officeart/2005/8/layout/orgChart1"/>
    <dgm:cxn modelId="{9C6B7EE2-6926-4A3D-B9C2-25A9A329ADB6}" type="presParOf" srcId="{7A911A6E-382D-47F5-AA46-B0336CBDF63E}" destId="{23C7EE31-2D2B-4EEA-A6BD-8732A41939B2}" srcOrd="0" destOrd="0" presId="urn:microsoft.com/office/officeart/2005/8/layout/orgChart1"/>
    <dgm:cxn modelId="{2E2E4406-5C6A-474B-9CA9-0498481D6392}" type="presParOf" srcId="{7A911A6E-382D-47F5-AA46-B0336CBDF63E}" destId="{AC34CC73-04C6-4030-ABEE-4901DFB85D79}" srcOrd="1" destOrd="0" presId="urn:microsoft.com/office/officeart/2005/8/layout/orgChart1"/>
    <dgm:cxn modelId="{4278A781-C2C1-4EE3-946F-6E64859AE35D}" type="presParOf" srcId="{AC3946E7-195D-4688-AC40-0A27B9AD74B8}" destId="{56C28931-AFB8-4B8B-BBAB-5F31E088F9C9}" srcOrd="1" destOrd="0" presId="urn:microsoft.com/office/officeart/2005/8/layout/orgChart1"/>
    <dgm:cxn modelId="{3D422685-20DC-42CC-AF80-228342CCE9EA}" type="presParOf" srcId="{56C28931-AFB8-4B8B-BBAB-5F31E088F9C9}" destId="{DB30A1C1-E4EC-4A7A-B8CE-F3C530029F2B}" srcOrd="0" destOrd="0" presId="urn:microsoft.com/office/officeart/2005/8/layout/orgChart1"/>
    <dgm:cxn modelId="{8CD69E0C-9C7B-4D0F-9A1B-FB62D77EC4A2}" type="presParOf" srcId="{56C28931-AFB8-4B8B-BBAB-5F31E088F9C9}" destId="{9C536577-B852-467A-86CE-A3155ADD34E6}" srcOrd="1" destOrd="0" presId="urn:microsoft.com/office/officeart/2005/8/layout/orgChart1"/>
    <dgm:cxn modelId="{9BE06E40-C5A5-44C6-9110-30B72A72BB36}" type="presParOf" srcId="{9C536577-B852-467A-86CE-A3155ADD34E6}" destId="{54AECE15-9C79-449E-B8DB-09D37637B8D5}" srcOrd="0" destOrd="0" presId="urn:microsoft.com/office/officeart/2005/8/layout/orgChart1"/>
    <dgm:cxn modelId="{3BE589B5-8C70-448A-99B6-AE9905ADE361}" type="presParOf" srcId="{54AECE15-9C79-449E-B8DB-09D37637B8D5}" destId="{B03A1CFA-B40F-4876-9CC1-B4B6E160C1CA}" srcOrd="0" destOrd="0" presId="urn:microsoft.com/office/officeart/2005/8/layout/orgChart1"/>
    <dgm:cxn modelId="{43265B19-8172-4523-8EC0-80ABF0F5943B}" type="presParOf" srcId="{54AECE15-9C79-449E-B8DB-09D37637B8D5}" destId="{5C274B6E-EB72-427A-AED2-6666509E4131}" srcOrd="1" destOrd="0" presId="urn:microsoft.com/office/officeart/2005/8/layout/orgChart1"/>
    <dgm:cxn modelId="{7F4FA658-74FB-4E7F-8FA7-DA9998AF8670}" type="presParOf" srcId="{9C536577-B852-467A-86CE-A3155ADD34E6}" destId="{C10883BD-2878-4B0E-9249-00273AC0AB54}" srcOrd="1" destOrd="0" presId="urn:microsoft.com/office/officeart/2005/8/layout/orgChart1"/>
    <dgm:cxn modelId="{7D2AE7A5-DFAD-41CE-B848-21647E08C1FD}" type="presParOf" srcId="{C10883BD-2878-4B0E-9249-00273AC0AB54}" destId="{29B1FF78-3464-4F39-A285-12D5B4262432}" srcOrd="0" destOrd="0" presId="urn:microsoft.com/office/officeart/2005/8/layout/orgChart1"/>
    <dgm:cxn modelId="{24DB0461-7970-4B70-85A5-6A9BDA3F2A5E}" type="presParOf" srcId="{C10883BD-2878-4B0E-9249-00273AC0AB54}" destId="{748F0491-8E59-4D80-90FD-A5B023F263A6}" srcOrd="1" destOrd="0" presId="urn:microsoft.com/office/officeart/2005/8/layout/orgChart1"/>
    <dgm:cxn modelId="{FFDF1617-4838-4524-8962-5DD828B82DFA}" type="presParOf" srcId="{748F0491-8E59-4D80-90FD-A5B023F263A6}" destId="{65E8228F-B158-40CD-8004-C9FAC307E726}" srcOrd="0" destOrd="0" presId="urn:microsoft.com/office/officeart/2005/8/layout/orgChart1"/>
    <dgm:cxn modelId="{06B1B820-CABE-4F8E-A582-0FDA4DFF1F1F}" type="presParOf" srcId="{65E8228F-B158-40CD-8004-C9FAC307E726}" destId="{84A3C804-E489-45BC-9C70-1DD8D730365C}" srcOrd="0" destOrd="0" presId="urn:microsoft.com/office/officeart/2005/8/layout/orgChart1"/>
    <dgm:cxn modelId="{EBBBCF0F-5151-45A3-8D77-953A548045A6}" type="presParOf" srcId="{65E8228F-B158-40CD-8004-C9FAC307E726}" destId="{78581CB5-EFFD-4C53-80D4-6E281A3D5B72}" srcOrd="1" destOrd="0" presId="urn:microsoft.com/office/officeart/2005/8/layout/orgChart1"/>
    <dgm:cxn modelId="{ECC58BD0-C7C0-4B55-AD6F-4322EC6D4E77}" type="presParOf" srcId="{748F0491-8E59-4D80-90FD-A5B023F263A6}" destId="{999058D9-9F7D-4FAB-A1DB-8A9B2B552597}" srcOrd="1" destOrd="0" presId="urn:microsoft.com/office/officeart/2005/8/layout/orgChart1"/>
    <dgm:cxn modelId="{BD462BAD-0E1C-486F-A51D-0ED9D5148DF4}" type="presParOf" srcId="{748F0491-8E59-4D80-90FD-A5B023F263A6}" destId="{1AFDECC2-5156-4B74-9F58-2B3604E15015}" srcOrd="2" destOrd="0" presId="urn:microsoft.com/office/officeart/2005/8/layout/orgChart1"/>
    <dgm:cxn modelId="{B70B98BE-C786-496F-8A5F-509F929D9040}" type="presParOf" srcId="{9C536577-B852-467A-86CE-A3155ADD34E6}" destId="{AC45F9AA-A4A1-4BAD-B919-38E4A3703507}" srcOrd="2" destOrd="0" presId="urn:microsoft.com/office/officeart/2005/8/layout/orgChart1"/>
    <dgm:cxn modelId="{87C4A151-EAE5-4056-BE13-2B2A6162E3AC}" type="presParOf" srcId="{56C28931-AFB8-4B8B-BBAB-5F31E088F9C9}" destId="{EDDBF6B4-8EEE-460C-BC5C-B6BD0B384E7D}" srcOrd="2" destOrd="0" presId="urn:microsoft.com/office/officeart/2005/8/layout/orgChart1"/>
    <dgm:cxn modelId="{BA7C2EBF-4378-413A-85E7-1E914227885B}" type="presParOf" srcId="{56C28931-AFB8-4B8B-BBAB-5F31E088F9C9}" destId="{C89A9E83-2386-4C3A-AA4C-F2EB68BDCDB1}" srcOrd="3" destOrd="0" presId="urn:microsoft.com/office/officeart/2005/8/layout/orgChart1"/>
    <dgm:cxn modelId="{046C0B4B-91BA-46C0-A243-7E0F440B465D}" type="presParOf" srcId="{C89A9E83-2386-4C3A-AA4C-F2EB68BDCDB1}" destId="{5342BD58-C71C-48F9-B6AF-BB1DC4131638}" srcOrd="0" destOrd="0" presId="urn:microsoft.com/office/officeart/2005/8/layout/orgChart1"/>
    <dgm:cxn modelId="{2703EA79-2DB7-4CF8-B7F9-35E7ED53E7B2}" type="presParOf" srcId="{5342BD58-C71C-48F9-B6AF-BB1DC4131638}" destId="{D6D231FD-377E-4720-8166-62B436990A94}" srcOrd="0" destOrd="0" presId="urn:microsoft.com/office/officeart/2005/8/layout/orgChart1"/>
    <dgm:cxn modelId="{1239A7BF-C895-4C35-B930-37526310687F}" type="presParOf" srcId="{5342BD58-C71C-48F9-B6AF-BB1DC4131638}" destId="{AE3A308F-E6F6-4349-A24A-CEA664C74E59}" srcOrd="1" destOrd="0" presId="urn:microsoft.com/office/officeart/2005/8/layout/orgChart1"/>
    <dgm:cxn modelId="{D73E72FB-FE83-4221-A930-CCF89873C8F1}" type="presParOf" srcId="{C89A9E83-2386-4C3A-AA4C-F2EB68BDCDB1}" destId="{6804EA6A-E4BA-423E-90E8-0A3FF4B110B7}" srcOrd="1" destOrd="0" presId="urn:microsoft.com/office/officeart/2005/8/layout/orgChart1"/>
    <dgm:cxn modelId="{E2C7C55F-A4CA-4EEF-A624-39CCED41951E}" type="presParOf" srcId="{6804EA6A-E4BA-423E-90E8-0A3FF4B110B7}" destId="{0C88847D-5CB0-4772-AE28-EBAE8BC8D8A5}" srcOrd="0" destOrd="0" presId="urn:microsoft.com/office/officeart/2005/8/layout/orgChart1"/>
    <dgm:cxn modelId="{42EE6D32-D3F1-41D1-A5B7-B6EDFDCAF74B}" type="presParOf" srcId="{6804EA6A-E4BA-423E-90E8-0A3FF4B110B7}" destId="{B0C1F671-42B8-4452-9D56-F63163D7A443}" srcOrd="1" destOrd="0" presId="urn:microsoft.com/office/officeart/2005/8/layout/orgChart1"/>
    <dgm:cxn modelId="{AE1D893E-2F79-466C-9929-49FEAE1A0040}" type="presParOf" srcId="{B0C1F671-42B8-4452-9D56-F63163D7A443}" destId="{88574305-978E-47DB-9795-3853F29C0215}" srcOrd="0" destOrd="0" presId="urn:microsoft.com/office/officeart/2005/8/layout/orgChart1"/>
    <dgm:cxn modelId="{0E89EDC6-A788-4A9E-ADD9-5891A89BA604}" type="presParOf" srcId="{88574305-978E-47DB-9795-3853F29C0215}" destId="{A0E05736-A18B-4A5E-A7BF-3B6681270839}" srcOrd="0" destOrd="0" presId="urn:microsoft.com/office/officeart/2005/8/layout/orgChart1"/>
    <dgm:cxn modelId="{94E30BB7-3386-45B6-B611-C6D87A58A1B3}" type="presParOf" srcId="{88574305-978E-47DB-9795-3853F29C0215}" destId="{AB8ABA39-8944-4985-8088-0FB0E66701A4}" srcOrd="1" destOrd="0" presId="urn:microsoft.com/office/officeart/2005/8/layout/orgChart1"/>
    <dgm:cxn modelId="{5E650BA0-05CA-4348-BBD5-688BE3C503B3}" type="presParOf" srcId="{B0C1F671-42B8-4452-9D56-F63163D7A443}" destId="{64D43583-010C-4D1B-B258-D6B3BE97AAA5}" srcOrd="1" destOrd="0" presId="urn:microsoft.com/office/officeart/2005/8/layout/orgChart1"/>
    <dgm:cxn modelId="{855EF0AB-1B85-4B3A-A8E4-BA6CD920857D}" type="presParOf" srcId="{B0C1F671-42B8-4452-9D56-F63163D7A443}" destId="{564EFC5A-6FCF-476E-83FE-20B8AB290AC8}" srcOrd="2" destOrd="0" presId="urn:microsoft.com/office/officeart/2005/8/layout/orgChart1"/>
    <dgm:cxn modelId="{BF57B146-F5AC-4AAA-9F77-CB0B03EC2521}" type="presParOf" srcId="{6804EA6A-E4BA-423E-90E8-0A3FF4B110B7}" destId="{36F817B7-63CA-4B8B-9D82-54BF55C350A6}" srcOrd="2" destOrd="0" presId="urn:microsoft.com/office/officeart/2005/8/layout/orgChart1"/>
    <dgm:cxn modelId="{8A71C953-AF52-48BD-B3A0-64999FBFCC18}" type="presParOf" srcId="{6804EA6A-E4BA-423E-90E8-0A3FF4B110B7}" destId="{6428B5BD-5DC6-4649-8E77-50E02188B79C}" srcOrd="3" destOrd="0" presId="urn:microsoft.com/office/officeart/2005/8/layout/orgChart1"/>
    <dgm:cxn modelId="{27199A72-0E42-44FA-9B32-E76B633D00FC}" type="presParOf" srcId="{6428B5BD-5DC6-4649-8E77-50E02188B79C}" destId="{B7D7E3E0-4980-485C-95CC-E2DE90CC9EE0}" srcOrd="0" destOrd="0" presId="urn:microsoft.com/office/officeart/2005/8/layout/orgChart1"/>
    <dgm:cxn modelId="{755429D1-A76C-4EB2-994B-F727C4AF5D53}" type="presParOf" srcId="{B7D7E3E0-4980-485C-95CC-E2DE90CC9EE0}" destId="{A55F2676-211F-4D94-A8B1-460ED0120389}" srcOrd="0" destOrd="0" presId="urn:microsoft.com/office/officeart/2005/8/layout/orgChart1"/>
    <dgm:cxn modelId="{1C72BEC5-D7E2-42E3-A081-0BBECE120FC3}" type="presParOf" srcId="{B7D7E3E0-4980-485C-95CC-E2DE90CC9EE0}" destId="{13DAC330-D007-4D50-A628-712A48350BF4}" srcOrd="1" destOrd="0" presId="urn:microsoft.com/office/officeart/2005/8/layout/orgChart1"/>
    <dgm:cxn modelId="{F5B7A23E-330B-4291-9828-0252412C4B11}" type="presParOf" srcId="{6428B5BD-5DC6-4649-8E77-50E02188B79C}" destId="{012DC962-DEEC-4FF3-9E6D-B1CB4EB29EF2}" srcOrd="1" destOrd="0" presId="urn:microsoft.com/office/officeart/2005/8/layout/orgChart1"/>
    <dgm:cxn modelId="{05B63215-5474-4116-B905-482BF05C5379}" type="presParOf" srcId="{6428B5BD-5DC6-4649-8E77-50E02188B79C}" destId="{888C3CDE-342F-44C0-81AE-79EC638FC7DB}" srcOrd="2" destOrd="0" presId="urn:microsoft.com/office/officeart/2005/8/layout/orgChart1"/>
    <dgm:cxn modelId="{1660F717-7351-4E1F-BC3A-246D08555446}" type="presParOf" srcId="{6804EA6A-E4BA-423E-90E8-0A3FF4B110B7}" destId="{55C31B9D-6BC8-4ED0-BAF4-7A681095AFC4}" srcOrd="4" destOrd="0" presId="urn:microsoft.com/office/officeart/2005/8/layout/orgChart1"/>
    <dgm:cxn modelId="{1B00E92D-0E89-4CF4-A1F4-63E7A001D7E6}" type="presParOf" srcId="{6804EA6A-E4BA-423E-90E8-0A3FF4B110B7}" destId="{21F5BC18-BC55-49D7-868E-45ACD50C94E2}" srcOrd="5" destOrd="0" presId="urn:microsoft.com/office/officeart/2005/8/layout/orgChart1"/>
    <dgm:cxn modelId="{744BC53F-C416-47B2-AC79-928FDAC05EE8}" type="presParOf" srcId="{21F5BC18-BC55-49D7-868E-45ACD50C94E2}" destId="{DDE4DCE3-E6B5-48B9-8D20-F57A5D3436B2}" srcOrd="0" destOrd="0" presId="urn:microsoft.com/office/officeart/2005/8/layout/orgChart1"/>
    <dgm:cxn modelId="{D23974FB-95F8-47C4-92E8-1AF9CEEEAC06}" type="presParOf" srcId="{DDE4DCE3-E6B5-48B9-8D20-F57A5D3436B2}" destId="{CC0602B6-AC8F-4163-9AE8-780CE8ABAC35}" srcOrd="0" destOrd="0" presId="urn:microsoft.com/office/officeart/2005/8/layout/orgChart1"/>
    <dgm:cxn modelId="{3CAEC39A-39CE-4281-966C-6BB5F178F1B1}" type="presParOf" srcId="{DDE4DCE3-E6B5-48B9-8D20-F57A5D3436B2}" destId="{A428FA25-1191-4D30-945B-509C6857E1C9}" srcOrd="1" destOrd="0" presId="urn:microsoft.com/office/officeart/2005/8/layout/orgChart1"/>
    <dgm:cxn modelId="{BF5CBD20-7AB5-488E-8FAB-68545B51CD5D}" type="presParOf" srcId="{21F5BC18-BC55-49D7-868E-45ACD50C94E2}" destId="{1B077494-A0E2-4111-A16D-2B10095889C2}" srcOrd="1" destOrd="0" presId="urn:microsoft.com/office/officeart/2005/8/layout/orgChart1"/>
    <dgm:cxn modelId="{F3E76506-6325-4843-8DC7-32D3F68A7747}" type="presParOf" srcId="{21F5BC18-BC55-49D7-868E-45ACD50C94E2}" destId="{8B909D26-706A-4DCB-99C0-CC85103FFDD9}" srcOrd="2" destOrd="0" presId="urn:microsoft.com/office/officeart/2005/8/layout/orgChart1"/>
    <dgm:cxn modelId="{863CD25A-D4B3-415B-BF3B-783CC8DD75AD}" type="presParOf" srcId="{6804EA6A-E4BA-423E-90E8-0A3FF4B110B7}" destId="{BDDABA2F-57CA-44DD-B88F-179919311B73}" srcOrd="6" destOrd="0" presId="urn:microsoft.com/office/officeart/2005/8/layout/orgChart1"/>
    <dgm:cxn modelId="{3DA148F6-606B-4562-B4EC-2DE0B73CBB68}" type="presParOf" srcId="{6804EA6A-E4BA-423E-90E8-0A3FF4B110B7}" destId="{B828AE4F-E8EC-4505-BE1E-6B4418753CCF}" srcOrd="7" destOrd="0" presId="urn:microsoft.com/office/officeart/2005/8/layout/orgChart1"/>
    <dgm:cxn modelId="{4C4C41D0-BBB5-405A-A6E8-69A758ED8381}" type="presParOf" srcId="{B828AE4F-E8EC-4505-BE1E-6B4418753CCF}" destId="{E1B98C78-3C16-46FB-9439-99F4912AF175}" srcOrd="0" destOrd="0" presId="urn:microsoft.com/office/officeart/2005/8/layout/orgChart1"/>
    <dgm:cxn modelId="{B94A5C45-EC15-42C8-B424-E71E49767FCC}" type="presParOf" srcId="{E1B98C78-3C16-46FB-9439-99F4912AF175}" destId="{C9C50C88-8BD5-4BF8-B0AF-A4B0145D854D}" srcOrd="0" destOrd="0" presId="urn:microsoft.com/office/officeart/2005/8/layout/orgChart1"/>
    <dgm:cxn modelId="{BC7075CE-C2E4-4C14-9DA1-377017418B1A}" type="presParOf" srcId="{E1B98C78-3C16-46FB-9439-99F4912AF175}" destId="{090E805C-046A-4DF2-AE1D-02674132966D}" srcOrd="1" destOrd="0" presId="urn:microsoft.com/office/officeart/2005/8/layout/orgChart1"/>
    <dgm:cxn modelId="{D632B24D-21F5-47D5-956F-90ED756868D2}" type="presParOf" srcId="{B828AE4F-E8EC-4505-BE1E-6B4418753CCF}" destId="{F52D9303-531F-4F0C-B783-1F4939C37992}" srcOrd="1" destOrd="0" presId="urn:microsoft.com/office/officeart/2005/8/layout/orgChart1"/>
    <dgm:cxn modelId="{61B1B77F-BF7B-4CCC-BE22-1E9C4C17D1C6}" type="presParOf" srcId="{B828AE4F-E8EC-4505-BE1E-6B4418753CCF}" destId="{53362F1D-5179-44DF-82AF-774E24BE10F1}" srcOrd="2" destOrd="0" presId="urn:microsoft.com/office/officeart/2005/8/layout/orgChart1"/>
    <dgm:cxn modelId="{3F7E3AA4-0CFC-456C-AFA9-D10A152C4598}" type="presParOf" srcId="{C89A9E83-2386-4C3A-AA4C-F2EB68BDCDB1}" destId="{36702FA3-AD18-49F9-9E30-A84D6E51C87B}" srcOrd="2" destOrd="0" presId="urn:microsoft.com/office/officeart/2005/8/layout/orgChart1"/>
    <dgm:cxn modelId="{18F7B958-0DC4-490F-8F01-FE05CD9F8D64}" type="presParOf" srcId="{56C28931-AFB8-4B8B-BBAB-5F31E088F9C9}" destId="{4C27D675-2F29-4426-8D0D-E6F98B90DB57}" srcOrd="4" destOrd="0" presId="urn:microsoft.com/office/officeart/2005/8/layout/orgChart1"/>
    <dgm:cxn modelId="{8FC5A7BF-81EE-4280-8124-C520A84EE085}" type="presParOf" srcId="{56C28931-AFB8-4B8B-BBAB-5F31E088F9C9}" destId="{1D9EE99B-527C-48D3-8930-4A7A03AB045F}" srcOrd="5" destOrd="0" presId="urn:microsoft.com/office/officeart/2005/8/layout/orgChart1"/>
    <dgm:cxn modelId="{56444202-232F-44BF-8569-0150CD74E640}" type="presParOf" srcId="{1D9EE99B-527C-48D3-8930-4A7A03AB045F}" destId="{160D619B-B00F-4227-9E32-B7687CCFA419}" srcOrd="0" destOrd="0" presId="urn:microsoft.com/office/officeart/2005/8/layout/orgChart1"/>
    <dgm:cxn modelId="{1963C8F3-802F-4772-853C-13E7160BEEF2}" type="presParOf" srcId="{160D619B-B00F-4227-9E32-B7687CCFA419}" destId="{9F191B0A-AAAD-49AB-9DFA-F7A7E2AA8ACA}" srcOrd="0" destOrd="0" presId="urn:microsoft.com/office/officeart/2005/8/layout/orgChart1"/>
    <dgm:cxn modelId="{FEFCFE90-55C4-4038-AB73-D513FD0383AB}" type="presParOf" srcId="{160D619B-B00F-4227-9E32-B7687CCFA419}" destId="{ADBFA634-E0FF-4AF6-AB55-15733ACDC4B0}" srcOrd="1" destOrd="0" presId="urn:microsoft.com/office/officeart/2005/8/layout/orgChart1"/>
    <dgm:cxn modelId="{20C8C8E2-129C-4644-9343-EE97FFBCA21C}" type="presParOf" srcId="{1D9EE99B-527C-48D3-8930-4A7A03AB045F}" destId="{41A610A8-1E67-46EC-AD39-8C2FD03ECFB5}" srcOrd="1" destOrd="0" presId="urn:microsoft.com/office/officeart/2005/8/layout/orgChart1"/>
    <dgm:cxn modelId="{2E813291-B888-465D-8635-AFC7FBF74699}" type="presParOf" srcId="{1D9EE99B-527C-48D3-8930-4A7A03AB045F}" destId="{38BDE5FE-407A-4A1B-B2F7-73A8FA156811}" srcOrd="2" destOrd="0" presId="urn:microsoft.com/office/officeart/2005/8/layout/orgChart1"/>
    <dgm:cxn modelId="{0C04A8FC-532C-4DD1-96A2-71EF923E7C1A}" type="presParOf" srcId="{56C28931-AFB8-4B8B-BBAB-5F31E088F9C9}" destId="{1BE939C3-4F44-4095-B3AD-E2017817FB29}" srcOrd="6" destOrd="0" presId="urn:microsoft.com/office/officeart/2005/8/layout/orgChart1"/>
    <dgm:cxn modelId="{DFB35572-806C-451B-B416-28D92134D1C6}" type="presParOf" srcId="{56C28931-AFB8-4B8B-BBAB-5F31E088F9C9}" destId="{0E8EE47D-32D6-47E2-8E1D-6DF727D8636F}" srcOrd="7" destOrd="0" presId="urn:microsoft.com/office/officeart/2005/8/layout/orgChart1"/>
    <dgm:cxn modelId="{D53FF3CE-AB31-49F2-BAF0-3E67A6620FDD}" type="presParOf" srcId="{0E8EE47D-32D6-47E2-8E1D-6DF727D8636F}" destId="{C20EE485-1685-42EF-939E-E491E0113F13}" srcOrd="0" destOrd="0" presId="urn:microsoft.com/office/officeart/2005/8/layout/orgChart1"/>
    <dgm:cxn modelId="{BE8F6AFB-EF56-489E-908C-3CE3F3B36CD8}" type="presParOf" srcId="{C20EE485-1685-42EF-939E-E491E0113F13}" destId="{9F5A9D61-B36C-4772-ACB2-8191634EB4A9}" srcOrd="0" destOrd="0" presId="urn:microsoft.com/office/officeart/2005/8/layout/orgChart1"/>
    <dgm:cxn modelId="{8E4EAB1A-280F-4E15-A8B7-9511100CE515}" type="presParOf" srcId="{C20EE485-1685-42EF-939E-E491E0113F13}" destId="{BF5784BA-6BF7-406C-9347-35F85848732D}" srcOrd="1" destOrd="0" presId="urn:microsoft.com/office/officeart/2005/8/layout/orgChart1"/>
    <dgm:cxn modelId="{2E2BC052-CA1A-4426-81F1-F5FD3151EE94}" type="presParOf" srcId="{0E8EE47D-32D6-47E2-8E1D-6DF727D8636F}" destId="{48589E61-6A14-4404-8276-C5D6498FCC30}" srcOrd="1" destOrd="0" presId="urn:microsoft.com/office/officeart/2005/8/layout/orgChart1"/>
    <dgm:cxn modelId="{FCBE3702-8D1E-4AC1-B8B0-5DF3E2D476DF}" type="presParOf" srcId="{0E8EE47D-32D6-47E2-8E1D-6DF727D8636F}" destId="{D2BBDA75-94F7-44FC-A198-C0F1113B1F49}" srcOrd="2" destOrd="0" presId="urn:microsoft.com/office/officeart/2005/8/layout/orgChart1"/>
    <dgm:cxn modelId="{DC5E9D89-83F3-43FC-84C3-89E4B710CF5C}" type="presParOf" srcId="{56C28931-AFB8-4B8B-BBAB-5F31E088F9C9}" destId="{12E3BD9C-9786-4666-B75C-4247E19EBD3F}" srcOrd="8" destOrd="0" presId="urn:microsoft.com/office/officeart/2005/8/layout/orgChart1"/>
    <dgm:cxn modelId="{764D4482-1C1C-4613-B9C0-2F5F23622915}" type="presParOf" srcId="{56C28931-AFB8-4B8B-BBAB-5F31E088F9C9}" destId="{FF1A4B68-AC83-479B-B296-0FC3F188BF61}" srcOrd="9" destOrd="0" presId="urn:microsoft.com/office/officeart/2005/8/layout/orgChart1"/>
    <dgm:cxn modelId="{6BA019D6-2AE6-434F-8173-EEDD9988BE2A}" type="presParOf" srcId="{FF1A4B68-AC83-479B-B296-0FC3F188BF61}" destId="{D32202EF-91A0-4A62-992F-8DF61B3F20CD}" srcOrd="0" destOrd="0" presId="urn:microsoft.com/office/officeart/2005/8/layout/orgChart1"/>
    <dgm:cxn modelId="{EDA553F3-913A-4FBF-AEB7-EA90D79CB236}" type="presParOf" srcId="{D32202EF-91A0-4A62-992F-8DF61B3F20CD}" destId="{DB3AD51F-7B40-44C1-82CD-6E291588C411}" srcOrd="0" destOrd="0" presId="urn:microsoft.com/office/officeart/2005/8/layout/orgChart1"/>
    <dgm:cxn modelId="{D0EFCDD8-CDA2-4EC8-B554-3A316138226D}" type="presParOf" srcId="{D32202EF-91A0-4A62-992F-8DF61B3F20CD}" destId="{A7B2F66D-E619-410F-98B0-8D8B4A9D9DAA}" srcOrd="1" destOrd="0" presId="urn:microsoft.com/office/officeart/2005/8/layout/orgChart1"/>
    <dgm:cxn modelId="{4FE0AECD-2071-4F32-AE91-4BE179AA0E17}" type="presParOf" srcId="{FF1A4B68-AC83-479B-B296-0FC3F188BF61}" destId="{0A58A1EC-7647-44F2-8FFF-EFA13231224E}" srcOrd="1" destOrd="0" presId="urn:microsoft.com/office/officeart/2005/8/layout/orgChart1"/>
    <dgm:cxn modelId="{FE62877A-90E0-4387-8940-4C99D659342A}" type="presParOf" srcId="{0A58A1EC-7647-44F2-8FFF-EFA13231224E}" destId="{2311CB66-4B29-412B-9928-D3C5847379C2}" srcOrd="0" destOrd="0" presId="urn:microsoft.com/office/officeart/2005/8/layout/orgChart1"/>
    <dgm:cxn modelId="{9AB435B5-8FAD-47A2-90BE-50D0B6995179}" type="presParOf" srcId="{0A58A1EC-7647-44F2-8FFF-EFA13231224E}" destId="{94ADA50F-91EF-4C56-9389-8C4B0E98BFF0}" srcOrd="1" destOrd="0" presId="urn:microsoft.com/office/officeart/2005/8/layout/orgChart1"/>
    <dgm:cxn modelId="{575909CC-AA96-4255-BC60-55609418D126}" type="presParOf" srcId="{94ADA50F-91EF-4C56-9389-8C4B0E98BFF0}" destId="{B3AC061D-699F-4D43-B3FA-5017733D686F}" srcOrd="0" destOrd="0" presId="urn:microsoft.com/office/officeart/2005/8/layout/orgChart1"/>
    <dgm:cxn modelId="{41DE1ED7-E0B0-4D16-9573-98910939BD99}" type="presParOf" srcId="{B3AC061D-699F-4D43-B3FA-5017733D686F}" destId="{B65AED41-377B-4016-A4F1-B7F9A5DEFBE0}" srcOrd="0" destOrd="0" presId="urn:microsoft.com/office/officeart/2005/8/layout/orgChart1"/>
    <dgm:cxn modelId="{31B31760-B073-4CAF-ADA1-91F6216EAA92}" type="presParOf" srcId="{B3AC061D-699F-4D43-B3FA-5017733D686F}" destId="{E38113C6-3EBE-4944-A042-8207C2049EEE}" srcOrd="1" destOrd="0" presId="urn:microsoft.com/office/officeart/2005/8/layout/orgChart1"/>
    <dgm:cxn modelId="{7476102B-006A-4004-806B-B014AD9B6255}" type="presParOf" srcId="{94ADA50F-91EF-4C56-9389-8C4B0E98BFF0}" destId="{D6259123-36D2-4133-BD25-83F7E5F758B2}" srcOrd="1" destOrd="0" presId="urn:microsoft.com/office/officeart/2005/8/layout/orgChart1"/>
    <dgm:cxn modelId="{36CD51CC-8767-4C95-BC60-7FB3F2B038C5}" type="presParOf" srcId="{94ADA50F-91EF-4C56-9389-8C4B0E98BFF0}" destId="{284BD519-28FD-49D1-BE45-5304FFD399FA}" srcOrd="2" destOrd="0" presId="urn:microsoft.com/office/officeart/2005/8/layout/orgChart1"/>
    <dgm:cxn modelId="{894D6726-1188-4867-B406-AA7D7F11098A}" type="presParOf" srcId="{0A58A1EC-7647-44F2-8FFF-EFA13231224E}" destId="{D013695C-733A-4B8A-9E2E-33D62CF24D87}" srcOrd="2" destOrd="0" presId="urn:microsoft.com/office/officeart/2005/8/layout/orgChart1"/>
    <dgm:cxn modelId="{F1A6123E-A548-4E18-AA93-6FECD7AD78DF}" type="presParOf" srcId="{0A58A1EC-7647-44F2-8FFF-EFA13231224E}" destId="{5EE27A92-D0CE-4942-BCEF-A2B7F3AD627F}" srcOrd="3" destOrd="0" presId="urn:microsoft.com/office/officeart/2005/8/layout/orgChart1"/>
    <dgm:cxn modelId="{C5E944E6-14CE-4E6C-B056-FEBFD04D6485}" type="presParOf" srcId="{5EE27A92-D0CE-4942-BCEF-A2B7F3AD627F}" destId="{2F533A86-8321-4391-995F-7C755A6CA97E}" srcOrd="0" destOrd="0" presId="urn:microsoft.com/office/officeart/2005/8/layout/orgChart1"/>
    <dgm:cxn modelId="{17CAABBB-6913-439F-8E98-39BB9AC3A6CB}" type="presParOf" srcId="{2F533A86-8321-4391-995F-7C755A6CA97E}" destId="{CE200402-E98B-4E6D-A079-7650B7CD14EE}" srcOrd="0" destOrd="0" presId="urn:microsoft.com/office/officeart/2005/8/layout/orgChart1"/>
    <dgm:cxn modelId="{88211188-04A0-483D-87FA-C82D0F1D9F75}" type="presParOf" srcId="{2F533A86-8321-4391-995F-7C755A6CA97E}" destId="{75F4A9C0-072D-4D66-AA78-40ECF29E030B}" srcOrd="1" destOrd="0" presId="urn:microsoft.com/office/officeart/2005/8/layout/orgChart1"/>
    <dgm:cxn modelId="{5B971FF1-9FFE-4662-A1DA-DD6FE79B4525}" type="presParOf" srcId="{5EE27A92-D0CE-4942-BCEF-A2B7F3AD627F}" destId="{6E59DE4D-0408-488C-AAE3-134DBD573F3F}" srcOrd="1" destOrd="0" presId="urn:microsoft.com/office/officeart/2005/8/layout/orgChart1"/>
    <dgm:cxn modelId="{2DE98375-314E-4057-B6B0-F6CBDA88E233}" type="presParOf" srcId="{6E59DE4D-0408-488C-AAE3-134DBD573F3F}" destId="{FB141D59-7824-4BED-8B14-C29A2B4A9BCD}" srcOrd="0" destOrd="0" presId="urn:microsoft.com/office/officeart/2005/8/layout/orgChart1"/>
    <dgm:cxn modelId="{7E61925D-2C37-4213-94ED-2F367CD4B320}" type="presParOf" srcId="{6E59DE4D-0408-488C-AAE3-134DBD573F3F}" destId="{AB686F4A-E960-4100-BC83-42498F6F07FC}" srcOrd="1" destOrd="0" presId="urn:microsoft.com/office/officeart/2005/8/layout/orgChart1"/>
    <dgm:cxn modelId="{4357E2C0-C692-4756-9B0E-353A8073D953}" type="presParOf" srcId="{AB686F4A-E960-4100-BC83-42498F6F07FC}" destId="{D53CEF26-D3A3-4898-8A52-1DB362E2BAC6}" srcOrd="0" destOrd="0" presId="urn:microsoft.com/office/officeart/2005/8/layout/orgChart1"/>
    <dgm:cxn modelId="{164FF49F-369D-402C-9576-7048751841E1}" type="presParOf" srcId="{D53CEF26-D3A3-4898-8A52-1DB362E2BAC6}" destId="{D903234B-AEFE-4A87-9937-9D9ED6254CA9}" srcOrd="0" destOrd="0" presId="urn:microsoft.com/office/officeart/2005/8/layout/orgChart1"/>
    <dgm:cxn modelId="{BE4950C7-6E9B-4F82-8DB5-579B80BADF1E}" type="presParOf" srcId="{D53CEF26-D3A3-4898-8A52-1DB362E2BAC6}" destId="{26A9A46C-9AA3-4235-97E1-550AB06F8F55}" srcOrd="1" destOrd="0" presId="urn:microsoft.com/office/officeart/2005/8/layout/orgChart1"/>
    <dgm:cxn modelId="{5E0BCBE9-AEA8-40CF-943B-00CC12382383}" type="presParOf" srcId="{AB686F4A-E960-4100-BC83-42498F6F07FC}" destId="{5293F7E6-0ACF-4D41-B9A4-4BF7403691E4}" srcOrd="1" destOrd="0" presId="urn:microsoft.com/office/officeart/2005/8/layout/orgChart1"/>
    <dgm:cxn modelId="{AC09F235-733E-45F3-ADF5-42AF9F4A31A4}" type="presParOf" srcId="{AB686F4A-E960-4100-BC83-42498F6F07FC}" destId="{BF6814A1-9CBA-43D7-AE33-768D0F8B8790}" srcOrd="2" destOrd="0" presId="urn:microsoft.com/office/officeart/2005/8/layout/orgChart1"/>
    <dgm:cxn modelId="{6A1102BA-F153-4EA7-BB10-41430C39F369}" type="presParOf" srcId="{5EE27A92-D0CE-4942-BCEF-A2B7F3AD627F}" destId="{899F06FB-F47B-43D5-8DBA-107A6D4C18B8}" srcOrd="2" destOrd="0" presId="urn:microsoft.com/office/officeart/2005/8/layout/orgChart1"/>
    <dgm:cxn modelId="{E764CC85-8BAC-41DA-B3E5-27B3F4966C86}" type="presParOf" srcId="{0A58A1EC-7647-44F2-8FFF-EFA13231224E}" destId="{040878FC-09B0-44A4-9E0E-83DFABCAA642}" srcOrd="4" destOrd="0" presId="urn:microsoft.com/office/officeart/2005/8/layout/orgChart1"/>
    <dgm:cxn modelId="{7C404C15-788E-4783-82E0-22C252DFD82C}" type="presParOf" srcId="{0A58A1EC-7647-44F2-8FFF-EFA13231224E}" destId="{B1B07DCC-6257-4E71-A1C4-81F9BBC0B9DD}" srcOrd="5" destOrd="0" presId="urn:microsoft.com/office/officeart/2005/8/layout/orgChart1"/>
    <dgm:cxn modelId="{F54262C5-170D-43C3-AA7C-4E3448918CE4}" type="presParOf" srcId="{B1B07DCC-6257-4E71-A1C4-81F9BBC0B9DD}" destId="{81AF7739-D972-43E4-BE1F-B8A0A2D872B0}" srcOrd="0" destOrd="0" presId="urn:microsoft.com/office/officeart/2005/8/layout/orgChart1"/>
    <dgm:cxn modelId="{9E988442-9E6A-4664-9764-C35BC11AB54E}" type="presParOf" srcId="{81AF7739-D972-43E4-BE1F-B8A0A2D872B0}" destId="{14C4E02C-8B4F-44A6-A13B-86A3A0908D59}" srcOrd="0" destOrd="0" presId="urn:microsoft.com/office/officeart/2005/8/layout/orgChart1"/>
    <dgm:cxn modelId="{38571FF0-6404-42D9-A618-86E079B8BA62}" type="presParOf" srcId="{81AF7739-D972-43E4-BE1F-B8A0A2D872B0}" destId="{5F8592C5-A1B1-4E57-B1CD-C945D742470C}" srcOrd="1" destOrd="0" presId="urn:microsoft.com/office/officeart/2005/8/layout/orgChart1"/>
    <dgm:cxn modelId="{AA46A9AD-1178-4FA2-B3DA-A61C00DB193A}" type="presParOf" srcId="{B1B07DCC-6257-4E71-A1C4-81F9BBC0B9DD}" destId="{2E433279-6022-49D6-9D55-034B57692BD4}" srcOrd="1" destOrd="0" presId="urn:microsoft.com/office/officeart/2005/8/layout/orgChart1"/>
    <dgm:cxn modelId="{45318C1A-D5F2-41AA-AE33-E5843302FB28}" type="presParOf" srcId="{B1B07DCC-6257-4E71-A1C4-81F9BBC0B9DD}" destId="{A48F67FC-4263-49E3-B28E-E8584F261430}" srcOrd="2" destOrd="0" presId="urn:microsoft.com/office/officeart/2005/8/layout/orgChart1"/>
    <dgm:cxn modelId="{FD138D2F-5698-46B8-867C-74CF394EA4DA}" type="presParOf" srcId="{0A58A1EC-7647-44F2-8FFF-EFA13231224E}" destId="{558FE261-BBF7-4B45-98CA-CD63D2D885AE}" srcOrd="6" destOrd="0" presId="urn:microsoft.com/office/officeart/2005/8/layout/orgChart1"/>
    <dgm:cxn modelId="{E192DFAA-A6BF-426D-A2B4-91A8600F9292}" type="presParOf" srcId="{0A58A1EC-7647-44F2-8FFF-EFA13231224E}" destId="{56413D2B-917D-43ED-87B3-500280B220BB}" srcOrd="7" destOrd="0" presId="urn:microsoft.com/office/officeart/2005/8/layout/orgChart1"/>
    <dgm:cxn modelId="{A310E292-69A9-44A9-911D-F05EB2DBF197}" type="presParOf" srcId="{56413D2B-917D-43ED-87B3-500280B220BB}" destId="{394E5F7F-C25C-414A-B698-F48010721EC9}" srcOrd="0" destOrd="0" presId="urn:microsoft.com/office/officeart/2005/8/layout/orgChart1"/>
    <dgm:cxn modelId="{E27310EA-4DD0-4B0F-9E9E-97FEA38E81A9}" type="presParOf" srcId="{394E5F7F-C25C-414A-B698-F48010721EC9}" destId="{2EDDBCA4-914D-4172-A076-E9A5802B4621}" srcOrd="0" destOrd="0" presId="urn:microsoft.com/office/officeart/2005/8/layout/orgChart1"/>
    <dgm:cxn modelId="{EC0AE7EF-07F3-460A-8818-737275C5F7E5}" type="presParOf" srcId="{394E5F7F-C25C-414A-B698-F48010721EC9}" destId="{4E520011-3C0E-4AE7-8643-3B5845825CBD}" srcOrd="1" destOrd="0" presId="urn:microsoft.com/office/officeart/2005/8/layout/orgChart1"/>
    <dgm:cxn modelId="{AB7992CC-BD3F-4AFB-A362-2BB5D46F2D09}" type="presParOf" srcId="{56413D2B-917D-43ED-87B3-500280B220BB}" destId="{735ED581-D75A-44CB-9FDF-52B3B3969903}" srcOrd="1" destOrd="0" presId="urn:microsoft.com/office/officeart/2005/8/layout/orgChart1"/>
    <dgm:cxn modelId="{F14871B9-5BE4-4560-917F-649D3B17B021}" type="presParOf" srcId="{56413D2B-917D-43ED-87B3-500280B220BB}" destId="{E951A216-788E-4C10-92FD-98C95CE1F72B}" srcOrd="2" destOrd="0" presId="urn:microsoft.com/office/officeart/2005/8/layout/orgChart1"/>
    <dgm:cxn modelId="{855E2F66-2EDE-4651-AC3A-62FBD1E5FB1A}" type="presParOf" srcId="{0A58A1EC-7647-44F2-8FFF-EFA13231224E}" destId="{DC21817C-B132-4B28-9F8D-04CCB37E9784}" srcOrd="8" destOrd="0" presId="urn:microsoft.com/office/officeart/2005/8/layout/orgChart1"/>
    <dgm:cxn modelId="{2836CAFF-5685-46DE-81B9-9F26F3EE3381}" type="presParOf" srcId="{0A58A1EC-7647-44F2-8FFF-EFA13231224E}" destId="{B9846501-A1B8-4F10-9B13-6267E6BD1185}" srcOrd="9" destOrd="0" presId="urn:microsoft.com/office/officeart/2005/8/layout/orgChart1"/>
    <dgm:cxn modelId="{BF559611-C5FB-453B-8898-71DFF7B394F3}" type="presParOf" srcId="{B9846501-A1B8-4F10-9B13-6267E6BD1185}" destId="{B362710C-71F7-4A96-8FE9-2206D313397A}" srcOrd="0" destOrd="0" presId="urn:microsoft.com/office/officeart/2005/8/layout/orgChart1"/>
    <dgm:cxn modelId="{368EEB68-C4DF-4D1A-BF1B-026AC82116CA}" type="presParOf" srcId="{B362710C-71F7-4A96-8FE9-2206D313397A}" destId="{547A9F07-61A8-44E8-B045-C0C4E70C7B7B}" srcOrd="0" destOrd="0" presId="urn:microsoft.com/office/officeart/2005/8/layout/orgChart1"/>
    <dgm:cxn modelId="{ACA3BE15-2E05-4508-93C2-77E542034FA2}" type="presParOf" srcId="{B362710C-71F7-4A96-8FE9-2206D313397A}" destId="{8A14649F-E248-4BCD-9AFC-5D110A277C57}" srcOrd="1" destOrd="0" presId="urn:microsoft.com/office/officeart/2005/8/layout/orgChart1"/>
    <dgm:cxn modelId="{4C3F3E1C-4F32-4587-ADF7-D91C7FDBD7E0}" type="presParOf" srcId="{B9846501-A1B8-4F10-9B13-6267E6BD1185}" destId="{0E970A4E-7E1D-406D-BE1E-13CD91A75EAD}" srcOrd="1" destOrd="0" presId="urn:microsoft.com/office/officeart/2005/8/layout/orgChart1"/>
    <dgm:cxn modelId="{24E710EC-31A7-41B3-8CA4-B9BFDDD226A3}" type="presParOf" srcId="{B9846501-A1B8-4F10-9B13-6267E6BD1185}" destId="{361EA5C3-F606-434C-9A33-1D48AA0A7024}" srcOrd="2" destOrd="0" presId="urn:microsoft.com/office/officeart/2005/8/layout/orgChart1"/>
    <dgm:cxn modelId="{6C4E246C-162D-4B0C-9676-9504FA22053B}" type="presParOf" srcId="{FF1A4B68-AC83-479B-B296-0FC3F188BF61}" destId="{9112D76B-D77F-4DC7-B218-401201490E4A}" srcOrd="2" destOrd="0" presId="urn:microsoft.com/office/officeart/2005/8/layout/orgChart1"/>
    <dgm:cxn modelId="{6057A052-0121-4DDE-8CF5-F42FF485A86B}" type="presParOf" srcId="{AC3946E7-195D-4688-AC40-0A27B9AD74B8}" destId="{4188C28E-AF0B-4A55-83AB-84DD84D341D0}" srcOrd="2" destOrd="0" presId="urn:microsoft.com/office/officeart/2005/8/layout/orgChart1"/>
    <dgm:cxn modelId="{90501E91-6B3D-4FAA-974A-3EC88DB57551}" type="presParOf" srcId="{4188C28E-AF0B-4A55-83AB-84DD84D341D0}" destId="{DED23B0F-1A08-470A-85F7-FD49A910CE09}" srcOrd="0" destOrd="0" presId="urn:microsoft.com/office/officeart/2005/8/layout/orgChart1"/>
    <dgm:cxn modelId="{1982CAFF-2754-4540-8722-833ACA5A144A}" type="presParOf" srcId="{4188C28E-AF0B-4A55-83AB-84DD84D341D0}" destId="{39D1A185-C5C5-438E-98DD-9C71534B811F}" srcOrd="1" destOrd="0" presId="urn:microsoft.com/office/officeart/2005/8/layout/orgChart1"/>
    <dgm:cxn modelId="{E94237AC-B940-406F-87C2-8FA1058E36EB}" type="presParOf" srcId="{39D1A185-C5C5-438E-98DD-9C71534B811F}" destId="{4FE49DE4-9BC7-4020-99FF-8EA607B76B5C}" srcOrd="0" destOrd="0" presId="urn:microsoft.com/office/officeart/2005/8/layout/orgChart1"/>
    <dgm:cxn modelId="{2EB0ED49-9683-4C8E-A83B-5AE430B1A30C}" type="presParOf" srcId="{4FE49DE4-9BC7-4020-99FF-8EA607B76B5C}" destId="{C8A42C64-59F5-4711-818C-8FCF894AB32E}" srcOrd="0" destOrd="0" presId="urn:microsoft.com/office/officeart/2005/8/layout/orgChart1"/>
    <dgm:cxn modelId="{68C8978B-1E7E-4A4F-9141-91CFEC2E1B72}" type="presParOf" srcId="{4FE49DE4-9BC7-4020-99FF-8EA607B76B5C}" destId="{C00E060E-BD31-44F9-B974-396E2BE5A390}" srcOrd="1" destOrd="0" presId="urn:microsoft.com/office/officeart/2005/8/layout/orgChart1"/>
    <dgm:cxn modelId="{9BA62A1A-8AD5-4540-A017-B3DAA4E6D119}" type="presParOf" srcId="{39D1A185-C5C5-438E-98DD-9C71534B811F}" destId="{72EE5457-4067-4D7E-8FFD-395EA99A1694}" srcOrd="1" destOrd="0" presId="urn:microsoft.com/office/officeart/2005/8/layout/orgChart1"/>
    <dgm:cxn modelId="{BA6EE938-46EC-493F-A1AF-742B34ADF615}" type="presParOf" srcId="{39D1A185-C5C5-438E-98DD-9C71534B811F}" destId="{FCFD6ECC-8A95-471A-AB35-47F184B656FF}" srcOrd="2" destOrd="0" presId="urn:microsoft.com/office/officeart/2005/8/layout/orgChart1"/>
    <dgm:cxn modelId="{8A40D053-16A7-4ED5-A571-657E87031317}" type="presParOf" srcId="{FCFD6ECC-8A95-471A-AB35-47F184B656FF}" destId="{D39B6A74-2402-4B8C-9184-4167F5E17A29}" srcOrd="0" destOrd="0" presId="urn:microsoft.com/office/officeart/2005/8/layout/orgChart1"/>
    <dgm:cxn modelId="{AE84FE3C-A991-4F3F-A80C-F537BA37D358}" type="presParOf" srcId="{FCFD6ECC-8A95-471A-AB35-47F184B656FF}" destId="{F96326D4-E09F-4BAD-AE2A-947721C62501}" srcOrd="1" destOrd="0" presId="urn:microsoft.com/office/officeart/2005/8/layout/orgChart1"/>
    <dgm:cxn modelId="{1B80F05A-9082-460B-85F4-AFB12840E734}" type="presParOf" srcId="{F96326D4-E09F-4BAD-AE2A-947721C62501}" destId="{458D4125-20AC-4A0B-BA20-AFBBEB254638}" srcOrd="0" destOrd="0" presId="urn:microsoft.com/office/officeart/2005/8/layout/orgChart1"/>
    <dgm:cxn modelId="{C014622D-B7FC-46A6-8FB3-A98BA06779E1}" type="presParOf" srcId="{458D4125-20AC-4A0B-BA20-AFBBEB254638}" destId="{D21613C3-C010-4C09-83E4-C32B3BEE8EF0}" srcOrd="0" destOrd="0" presId="urn:microsoft.com/office/officeart/2005/8/layout/orgChart1"/>
    <dgm:cxn modelId="{0F93C1EA-C477-4497-A9EC-9BFC06F5A8C8}" type="presParOf" srcId="{458D4125-20AC-4A0B-BA20-AFBBEB254638}" destId="{E0C4B848-9147-4104-B534-0875BDBD7947}" srcOrd="1" destOrd="0" presId="urn:microsoft.com/office/officeart/2005/8/layout/orgChart1"/>
    <dgm:cxn modelId="{69BB13B4-A885-4513-8FEB-C303A62025C5}" type="presParOf" srcId="{F96326D4-E09F-4BAD-AE2A-947721C62501}" destId="{700DAB09-D75C-481F-ACE7-7D1023876EAD}" srcOrd="1" destOrd="0" presId="urn:microsoft.com/office/officeart/2005/8/layout/orgChart1"/>
    <dgm:cxn modelId="{CC6B70AE-BAD1-4DA7-BC1A-6FB2F5AE3BEA}" type="presParOf" srcId="{700DAB09-D75C-481F-ACE7-7D1023876EAD}" destId="{E4BFFF74-75B1-4F3E-A826-1F3F1BEC7DEF}" srcOrd="0" destOrd="0" presId="urn:microsoft.com/office/officeart/2005/8/layout/orgChart1"/>
    <dgm:cxn modelId="{E04A4181-B6FF-415E-B2DD-EA1F56491602}" type="presParOf" srcId="{700DAB09-D75C-481F-ACE7-7D1023876EAD}" destId="{765A9B67-AAD5-464A-8F8F-2153626D1862}" srcOrd="1" destOrd="0" presId="urn:microsoft.com/office/officeart/2005/8/layout/orgChart1"/>
    <dgm:cxn modelId="{DDB4FD40-9625-401E-AD2C-3321F94CB245}" type="presParOf" srcId="{765A9B67-AAD5-464A-8F8F-2153626D1862}" destId="{3FA70B8A-CE22-4B89-96BA-B5442E6B9770}" srcOrd="0" destOrd="0" presId="urn:microsoft.com/office/officeart/2005/8/layout/orgChart1"/>
    <dgm:cxn modelId="{CEB4BDB1-BC66-4F00-BEB2-B74EAC98558A}" type="presParOf" srcId="{3FA70B8A-CE22-4B89-96BA-B5442E6B9770}" destId="{6F03586E-489E-4E8C-9229-DDB2646680E6}" srcOrd="0" destOrd="0" presId="urn:microsoft.com/office/officeart/2005/8/layout/orgChart1"/>
    <dgm:cxn modelId="{E104B257-6E5A-48C1-A30E-5514F609CCDF}" type="presParOf" srcId="{3FA70B8A-CE22-4B89-96BA-B5442E6B9770}" destId="{49B86D48-B1AF-4CC1-A440-23654076B43F}" srcOrd="1" destOrd="0" presId="urn:microsoft.com/office/officeart/2005/8/layout/orgChart1"/>
    <dgm:cxn modelId="{0C0A89AC-B6DB-4BD2-91A4-89027FC1333E}" type="presParOf" srcId="{765A9B67-AAD5-464A-8F8F-2153626D1862}" destId="{D3A0D70D-3E9A-45DA-97FC-94C93541FC12}" srcOrd="1" destOrd="0" presId="urn:microsoft.com/office/officeart/2005/8/layout/orgChart1"/>
    <dgm:cxn modelId="{5F71A93F-FBA6-4F37-BAA0-E1A498E3D6B3}" type="presParOf" srcId="{765A9B67-AAD5-464A-8F8F-2153626D1862}" destId="{AE7D239B-9404-4A3C-9118-B43E9B69D81F}" srcOrd="2" destOrd="0" presId="urn:microsoft.com/office/officeart/2005/8/layout/orgChart1"/>
    <dgm:cxn modelId="{B05B5DCA-8512-4042-A2BE-FFA29413F156}" type="presParOf" srcId="{700DAB09-D75C-481F-ACE7-7D1023876EAD}" destId="{727E39ED-E99F-4CC3-9B68-6B171130B8F6}" srcOrd="2" destOrd="0" presId="urn:microsoft.com/office/officeart/2005/8/layout/orgChart1"/>
    <dgm:cxn modelId="{DA5283E9-C255-479C-97E4-3886256D1E3B}" type="presParOf" srcId="{700DAB09-D75C-481F-ACE7-7D1023876EAD}" destId="{A328E02D-A6DE-4F55-B1E7-D1EA97AC4A97}" srcOrd="3" destOrd="0" presId="urn:microsoft.com/office/officeart/2005/8/layout/orgChart1"/>
    <dgm:cxn modelId="{49396E25-3569-42A2-9E9B-8C3B13173DFA}" type="presParOf" srcId="{A328E02D-A6DE-4F55-B1E7-D1EA97AC4A97}" destId="{1286C3FD-79F0-4137-A021-C79B9043AB03}" srcOrd="0" destOrd="0" presId="urn:microsoft.com/office/officeart/2005/8/layout/orgChart1"/>
    <dgm:cxn modelId="{10139739-D3F6-433F-8E9F-FE5A6DBFCDF4}" type="presParOf" srcId="{1286C3FD-79F0-4137-A021-C79B9043AB03}" destId="{CAD8EBED-BF10-4B84-9DA4-8DEBA8029FCA}" srcOrd="0" destOrd="0" presId="urn:microsoft.com/office/officeart/2005/8/layout/orgChart1"/>
    <dgm:cxn modelId="{6A0A0B00-BF09-436A-9F80-F7BC5252EBB4}" type="presParOf" srcId="{1286C3FD-79F0-4137-A021-C79B9043AB03}" destId="{B0AD6FB6-279C-4974-B141-E88EBFE149A5}" srcOrd="1" destOrd="0" presId="urn:microsoft.com/office/officeart/2005/8/layout/orgChart1"/>
    <dgm:cxn modelId="{92E5467B-0BEB-4A82-9B78-99A124D3A4A5}" type="presParOf" srcId="{A328E02D-A6DE-4F55-B1E7-D1EA97AC4A97}" destId="{553785CA-5BB9-4E31-A406-D25398A71EEF}" srcOrd="1" destOrd="0" presId="urn:microsoft.com/office/officeart/2005/8/layout/orgChart1"/>
    <dgm:cxn modelId="{09A2202E-D51A-41B2-92DE-C558E9BB334D}" type="presParOf" srcId="{553785CA-5BB9-4E31-A406-D25398A71EEF}" destId="{1210852E-7FD1-46C5-AE59-1F45B2906AB7}" srcOrd="0" destOrd="0" presId="urn:microsoft.com/office/officeart/2005/8/layout/orgChart1"/>
    <dgm:cxn modelId="{EE198D07-F0B2-4AD9-A589-5A19EEDF8CCB}" type="presParOf" srcId="{553785CA-5BB9-4E31-A406-D25398A71EEF}" destId="{5C8DEBE8-52D9-4440-9547-5112BA412048}" srcOrd="1" destOrd="0" presId="urn:microsoft.com/office/officeart/2005/8/layout/orgChart1"/>
    <dgm:cxn modelId="{D5227A91-ADC3-4D6B-B2B8-16A57557D031}" type="presParOf" srcId="{5C8DEBE8-52D9-4440-9547-5112BA412048}" destId="{21ECAEE1-56D2-4841-9BC8-43296FAB0422}" srcOrd="0" destOrd="0" presId="urn:microsoft.com/office/officeart/2005/8/layout/orgChart1"/>
    <dgm:cxn modelId="{01097589-9DF5-4CB6-94B3-8C5C2EFD5F1D}" type="presParOf" srcId="{21ECAEE1-56D2-4841-9BC8-43296FAB0422}" destId="{49AAD4A5-815D-4245-BE6B-0BAE98A62239}" srcOrd="0" destOrd="0" presId="urn:microsoft.com/office/officeart/2005/8/layout/orgChart1"/>
    <dgm:cxn modelId="{76073990-4346-4D5A-99CB-0BCF5CB259FF}" type="presParOf" srcId="{21ECAEE1-56D2-4841-9BC8-43296FAB0422}" destId="{31480B0F-9A30-427B-9E2E-08FCA31CE785}" srcOrd="1" destOrd="0" presId="urn:microsoft.com/office/officeart/2005/8/layout/orgChart1"/>
    <dgm:cxn modelId="{334D17BB-96FF-4C12-A928-8FAC0D6F38EB}" type="presParOf" srcId="{5C8DEBE8-52D9-4440-9547-5112BA412048}" destId="{E058B5F9-E001-40BF-B915-B1345D15EF4F}" srcOrd="1" destOrd="0" presId="urn:microsoft.com/office/officeart/2005/8/layout/orgChart1"/>
    <dgm:cxn modelId="{7644E705-EC25-4271-A2C1-C1CE2C23D43E}" type="presParOf" srcId="{5C8DEBE8-52D9-4440-9547-5112BA412048}" destId="{57D99530-EC70-4A9C-9C5E-25CDD249EFD2}" srcOrd="2" destOrd="0" presId="urn:microsoft.com/office/officeart/2005/8/layout/orgChart1"/>
    <dgm:cxn modelId="{2EC1441E-628F-4344-8413-4C3A2271AFAC}" type="presParOf" srcId="{553785CA-5BB9-4E31-A406-D25398A71EEF}" destId="{EC91D1B0-5188-402A-B2A8-D647309E1191}" srcOrd="2" destOrd="0" presId="urn:microsoft.com/office/officeart/2005/8/layout/orgChart1"/>
    <dgm:cxn modelId="{3973E48F-7AC8-414E-80D6-337FC3EE1D93}" type="presParOf" srcId="{553785CA-5BB9-4E31-A406-D25398A71EEF}" destId="{FF455294-ABB2-494D-8A04-87FCBB228800}" srcOrd="3" destOrd="0" presId="urn:microsoft.com/office/officeart/2005/8/layout/orgChart1"/>
    <dgm:cxn modelId="{1FB4095C-5E9E-4751-9DA0-8BDC5343220D}" type="presParOf" srcId="{FF455294-ABB2-494D-8A04-87FCBB228800}" destId="{90B446F5-0E95-4A44-A48F-ACC9E58485A2}" srcOrd="0" destOrd="0" presId="urn:microsoft.com/office/officeart/2005/8/layout/orgChart1"/>
    <dgm:cxn modelId="{EF26A692-C8ED-4253-8343-8517581DC66F}" type="presParOf" srcId="{90B446F5-0E95-4A44-A48F-ACC9E58485A2}" destId="{3616D346-B7F0-457C-8C77-A838FA5EA5D5}" srcOrd="0" destOrd="0" presId="urn:microsoft.com/office/officeart/2005/8/layout/orgChart1"/>
    <dgm:cxn modelId="{4AA2C741-8E67-40D4-9A36-979D51B9BB73}" type="presParOf" srcId="{90B446F5-0E95-4A44-A48F-ACC9E58485A2}" destId="{67E15089-49F6-4062-B2EF-9B939D216843}" srcOrd="1" destOrd="0" presId="urn:microsoft.com/office/officeart/2005/8/layout/orgChart1"/>
    <dgm:cxn modelId="{28F32E88-EA02-434D-8226-1CA9407B6ABD}" type="presParOf" srcId="{FF455294-ABB2-494D-8A04-87FCBB228800}" destId="{345BF1A8-38E1-434E-9534-A36F91DF7ED4}" srcOrd="1" destOrd="0" presId="urn:microsoft.com/office/officeart/2005/8/layout/orgChart1"/>
    <dgm:cxn modelId="{7509B58A-99DA-4222-A298-927062BC765D}" type="presParOf" srcId="{FF455294-ABB2-494D-8A04-87FCBB228800}" destId="{1A497A32-8F7D-4E53-9286-F417D97B7CB3}" srcOrd="2" destOrd="0" presId="urn:microsoft.com/office/officeart/2005/8/layout/orgChart1"/>
    <dgm:cxn modelId="{F7F60A87-E8A8-40E2-B708-036153441B06}" type="presParOf" srcId="{553785CA-5BB9-4E31-A406-D25398A71EEF}" destId="{800B0D44-D0A3-4CA6-AA5C-C14BBDBF04CD}" srcOrd="4" destOrd="0" presId="urn:microsoft.com/office/officeart/2005/8/layout/orgChart1"/>
    <dgm:cxn modelId="{BF510C80-CC19-40F2-82EE-2D93AE18B269}" type="presParOf" srcId="{553785CA-5BB9-4E31-A406-D25398A71EEF}" destId="{53AC45EB-FE10-4103-8F8C-E0932410A285}" srcOrd="5" destOrd="0" presId="urn:microsoft.com/office/officeart/2005/8/layout/orgChart1"/>
    <dgm:cxn modelId="{57DB6DBA-084D-4E17-8D95-4C2ED58F40D4}" type="presParOf" srcId="{53AC45EB-FE10-4103-8F8C-E0932410A285}" destId="{D2145712-D60B-4573-BA02-D29AE08E5314}" srcOrd="0" destOrd="0" presId="urn:microsoft.com/office/officeart/2005/8/layout/orgChart1"/>
    <dgm:cxn modelId="{5FF0F554-2CEA-4E9D-A5A4-0A677B144D45}" type="presParOf" srcId="{D2145712-D60B-4573-BA02-D29AE08E5314}" destId="{FAFD3172-956C-4B7C-B414-EEB9AC6EF497}" srcOrd="0" destOrd="0" presId="urn:microsoft.com/office/officeart/2005/8/layout/orgChart1"/>
    <dgm:cxn modelId="{62A4899B-EDA5-4BC5-8C16-6F92311A46AE}" type="presParOf" srcId="{D2145712-D60B-4573-BA02-D29AE08E5314}" destId="{827E06C5-AC45-402C-A4D0-9627A68CDA16}" srcOrd="1" destOrd="0" presId="urn:microsoft.com/office/officeart/2005/8/layout/orgChart1"/>
    <dgm:cxn modelId="{59B9EE4E-F03F-4D34-B2B8-A9263B41B0D3}" type="presParOf" srcId="{53AC45EB-FE10-4103-8F8C-E0932410A285}" destId="{E6E54E31-C9CE-4005-855B-0069D7A766DD}" srcOrd="1" destOrd="0" presId="urn:microsoft.com/office/officeart/2005/8/layout/orgChart1"/>
    <dgm:cxn modelId="{AD78890B-CF30-4F8C-9388-C1F7845F6B0A}" type="presParOf" srcId="{53AC45EB-FE10-4103-8F8C-E0932410A285}" destId="{244D6AE3-61C9-44FF-B302-66BAA9CBD3D4}" srcOrd="2" destOrd="0" presId="urn:microsoft.com/office/officeart/2005/8/layout/orgChart1"/>
    <dgm:cxn modelId="{5FF28893-CD2C-4978-BEB0-7F7F67F1CF1C}" type="presParOf" srcId="{A328E02D-A6DE-4F55-B1E7-D1EA97AC4A97}" destId="{240EC752-B248-4ACD-B475-514E2AF52D5C}" srcOrd="2" destOrd="0" presId="urn:microsoft.com/office/officeart/2005/8/layout/orgChart1"/>
    <dgm:cxn modelId="{30991859-9245-4F35-A408-AE8126F202BF}" type="presParOf" srcId="{F96326D4-E09F-4BAD-AE2A-947721C62501}" destId="{EACC6C3F-4D9F-4E22-8747-4DE97C760C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2948DB-E100-4C5C-BA93-943C6AA16B15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49FE387-4BE6-4339-B9F8-73D7547F8429}">
      <dgm:prSet phldrT="[Metin]" custT="1"/>
      <dgm:spPr/>
      <dgm:t>
        <a:bodyPr/>
        <a:lstStyle/>
        <a:p>
          <a:r>
            <a:rPr lang="tr-TR" sz="2400" b="1" dirty="0" smtClean="0"/>
            <a:t>HEPATOTOKSİSİTE</a:t>
          </a:r>
          <a:endParaRPr lang="tr-TR" sz="2400" b="1" dirty="0"/>
        </a:p>
      </dgm:t>
    </dgm:pt>
    <dgm:pt modelId="{F30C59E7-D294-436E-94F6-826AAEB34AD5}" type="parTrans" cxnId="{DCA8A13B-60DE-4E16-9FBB-C598FA45AA18}">
      <dgm:prSet/>
      <dgm:spPr/>
      <dgm:t>
        <a:bodyPr/>
        <a:lstStyle/>
        <a:p>
          <a:endParaRPr lang="tr-TR"/>
        </a:p>
      </dgm:t>
    </dgm:pt>
    <dgm:pt modelId="{95FE993A-7595-4932-9528-D41333F5D25A}" type="sibTrans" cxnId="{DCA8A13B-60DE-4E16-9FBB-C598FA45AA18}">
      <dgm:prSet/>
      <dgm:spPr/>
      <dgm:t>
        <a:bodyPr/>
        <a:lstStyle/>
        <a:p>
          <a:endParaRPr lang="tr-TR"/>
        </a:p>
      </dgm:t>
    </dgm:pt>
    <dgm:pt modelId="{3AE7CD9F-2EDA-469C-BC20-A4D738F0E35E}" type="asst">
      <dgm:prSet phldrT="[Metin]" custT="1"/>
      <dgm:spPr/>
      <dgm:t>
        <a:bodyPr/>
        <a:lstStyle/>
        <a:p>
          <a:r>
            <a:rPr lang="tr-TR" sz="1400" b="1" dirty="0" smtClean="0"/>
            <a:t>TRANSAMİNAZLARDA ARTIŞ</a:t>
          </a:r>
          <a:endParaRPr lang="tr-TR" sz="1400" b="1" dirty="0"/>
        </a:p>
      </dgm:t>
    </dgm:pt>
    <dgm:pt modelId="{5E182813-B0F5-4F64-9454-B2619F3D4B4A}" type="parTrans" cxnId="{68D96CC9-1348-4C69-9B7E-FFCAD713F914}">
      <dgm:prSet/>
      <dgm:spPr/>
      <dgm:t>
        <a:bodyPr/>
        <a:lstStyle/>
        <a:p>
          <a:endParaRPr lang="tr-TR"/>
        </a:p>
      </dgm:t>
    </dgm:pt>
    <dgm:pt modelId="{C3B45045-4873-48CF-8D1D-530409123591}" type="sibTrans" cxnId="{68D96CC9-1348-4C69-9B7E-FFCAD713F914}">
      <dgm:prSet/>
      <dgm:spPr/>
      <dgm:t>
        <a:bodyPr/>
        <a:lstStyle/>
        <a:p>
          <a:endParaRPr lang="tr-TR"/>
        </a:p>
      </dgm:t>
    </dgm:pt>
    <dgm:pt modelId="{DBEA8BC7-3468-41D3-834A-3AA7BDFC8B54}">
      <dgm:prSet phldrT="[Metin]" custT="1"/>
      <dgm:spPr/>
      <dgm:t>
        <a:bodyPr/>
        <a:lstStyle/>
        <a:p>
          <a:r>
            <a:rPr lang="tr-TR" sz="1400" b="1" dirty="0" smtClean="0"/>
            <a:t>DİKLOFENAK</a:t>
          </a:r>
          <a:endParaRPr lang="tr-TR" sz="1400" b="1" dirty="0"/>
        </a:p>
      </dgm:t>
    </dgm:pt>
    <dgm:pt modelId="{BD5B3E1A-10F0-47A7-B60B-4586B0B59DB5}" type="parTrans" cxnId="{EE219075-12ED-4358-9EBB-C039FCA37672}">
      <dgm:prSet/>
      <dgm:spPr/>
      <dgm:t>
        <a:bodyPr/>
        <a:lstStyle/>
        <a:p>
          <a:endParaRPr lang="tr-TR"/>
        </a:p>
      </dgm:t>
    </dgm:pt>
    <dgm:pt modelId="{2D000BB3-BCAD-4E67-AA44-95F3D1CA13E4}" type="sibTrans" cxnId="{EE219075-12ED-4358-9EBB-C039FCA37672}">
      <dgm:prSet/>
      <dgm:spPr/>
      <dgm:t>
        <a:bodyPr/>
        <a:lstStyle/>
        <a:p>
          <a:endParaRPr lang="tr-TR"/>
        </a:p>
      </dgm:t>
    </dgm:pt>
    <dgm:pt modelId="{4AF1A3AD-7932-4F6E-9796-96837D988B0F}">
      <dgm:prSet phldrT="[Metin]" custT="1"/>
      <dgm:spPr/>
      <dgm:t>
        <a:bodyPr/>
        <a:lstStyle/>
        <a:p>
          <a:r>
            <a:rPr lang="tr-TR" sz="1400" b="1" dirty="0" smtClean="0"/>
            <a:t>SULİNDAK</a:t>
          </a:r>
          <a:endParaRPr lang="tr-TR" sz="1400" b="1" dirty="0"/>
        </a:p>
      </dgm:t>
    </dgm:pt>
    <dgm:pt modelId="{3F483E93-6A9A-40BA-BC41-8DA251643D9F}" type="parTrans" cxnId="{F18945D7-61DC-4753-A9BA-E6E366444021}">
      <dgm:prSet/>
      <dgm:spPr/>
      <dgm:t>
        <a:bodyPr/>
        <a:lstStyle/>
        <a:p>
          <a:endParaRPr lang="tr-TR"/>
        </a:p>
      </dgm:t>
    </dgm:pt>
    <dgm:pt modelId="{0B8CC73E-1060-4270-BF33-A568DFB30D98}" type="sibTrans" cxnId="{F18945D7-61DC-4753-A9BA-E6E366444021}">
      <dgm:prSet/>
      <dgm:spPr/>
      <dgm:t>
        <a:bodyPr/>
        <a:lstStyle/>
        <a:p>
          <a:endParaRPr lang="tr-TR"/>
        </a:p>
      </dgm:t>
    </dgm:pt>
    <dgm:pt modelId="{69654012-983B-4532-9521-D9DB38A8D944}">
      <dgm:prSet phldrT="[Metin]" custT="1"/>
      <dgm:spPr/>
      <dgm:t>
        <a:bodyPr/>
        <a:lstStyle/>
        <a:p>
          <a:r>
            <a:rPr lang="tr-TR" sz="1400" b="1" dirty="0" smtClean="0"/>
            <a:t>ASETAMİNOFEN</a:t>
          </a:r>
          <a:endParaRPr lang="tr-TR" sz="1400" b="1" dirty="0"/>
        </a:p>
      </dgm:t>
    </dgm:pt>
    <dgm:pt modelId="{7DCF62AA-ACD2-47E8-A223-393021BBC959}" type="parTrans" cxnId="{DBCC64C9-8C28-44CD-A335-97FE476989B5}">
      <dgm:prSet/>
      <dgm:spPr/>
      <dgm:t>
        <a:bodyPr/>
        <a:lstStyle/>
        <a:p>
          <a:endParaRPr lang="tr-TR"/>
        </a:p>
      </dgm:t>
    </dgm:pt>
    <dgm:pt modelId="{D5732717-F16B-4979-A203-F03023C9E4B9}" type="sibTrans" cxnId="{DBCC64C9-8C28-44CD-A335-97FE476989B5}">
      <dgm:prSet/>
      <dgm:spPr/>
      <dgm:t>
        <a:bodyPr/>
        <a:lstStyle/>
        <a:p>
          <a:endParaRPr lang="tr-TR"/>
        </a:p>
      </dgm:t>
    </dgm:pt>
    <dgm:pt modelId="{9E5E3CC0-65FB-4A80-AC8B-D88F0C6F6D5D}" type="asst">
      <dgm:prSet phldrT="[Metin]" custT="1"/>
      <dgm:spPr/>
      <dgm:t>
        <a:bodyPr/>
        <a:lstStyle/>
        <a:p>
          <a:r>
            <a:rPr lang="tr-TR" sz="1400" b="1" dirty="0" smtClean="0"/>
            <a:t>HEPATİT</a:t>
          </a:r>
          <a:endParaRPr lang="tr-TR" sz="1400" b="1" dirty="0"/>
        </a:p>
      </dgm:t>
    </dgm:pt>
    <dgm:pt modelId="{78993155-8799-44A2-A8D8-C57B3D366F14}" type="parTrans" cxnId="{FF0786FD-3664-40AE-A080-0C85EC051006}">
      <dgm:prSet/>
      <dgm:spPr/>
      <dgm:t>
        <a:bodyPr/>
        <a:lstStyle/>
        <a:p>
          <a:endParaRPr lang="tr-TR"/>
        </a:p>
      </dgm:t>
    </dgm:pt>
    <dgm:pt modelId="{6414221E-E003-4FBA-A1EA-7E2DA6CA6973}" type="sibTrans" cxnId="{FF0786FD-3664-40AE-A080-0C85EC051006}">
      <dgm:prSet/>
      <dgm:spPr/>
      <dgm:t>
        <a:bodyPr/>
        <a:lstStyle/>
        <a:p>
          <a:endParaRPr lang="tr-TR"/>
        </a:p>
      </dgm:t>
    </dgm:pt>
    <dgm:pt modelId="{BB6F3395-417E-4A64-919E-89BC1149CA39}">
      <dgm:prSet phldrT="[Metin]" custT="1"/>
      <dgm:spPr/>
      <dgm:t>
        <a:bodyPr/>
        <a:lstStyle/>
        <a:p>
          <a:r>
            <a:rPr lang="tr-TR" sz="1400" b="1" dirty="0" smtClean="0"/>
            <a:t>İNDOMETAZİN</a:t>
          </a:r>
          <a:endParaRPr lang="tr-TR" sz="1400" b="1" dirty="0"/>
        </a:p>
      </dgm:t>
    </dgm:pt>
    <dgm:pt modelId="{CFD82B5E-727B-4E83-B02C-7C0580180368}" type="parTrans" cxnId="{32DD1BEE-9831-4504-8BA2-CF0786D0B569}">
      <dgm:prSet/>
      <dgm:spPr/>
      <dgm:t>
        <a:bodyPr/>
        <a:lstStyle/>
        <a:p>
          <a:endParaRPr lang="tr-TR"/>
        </a:p>
      </dgm:t>
    </dgm:pt>
    <dgm:pt modelId="{319F5F58-5E95-41D7-84DA-2D71A6017A5C}" type="sibTrans" cxnId="{32DD1BEE-9831-4504-8BA2-CF0786D0B569}">
      <dgm:prSet/>
      <dgm:spPr/>
      <dgm:t>
        <a:bodyPr/>
        <a:lstStyle/>
        <a:p>
          <a:endParaRPr lang="tr-TR"/>
        </a:p>
      </dgm:t>
    </dgm:pt>
    <dgm:pt modelId="{F258482F-A887-448D-B4F4-59F20DB3C4AA}">
      <dgm:prSet phldrT="[Metin]" custT="1"/>
      <dgm:spPr/>
      <dgm:t>
        <a:bodyPr/>
        <a:lstStyle/>
        <a:p>
          <a:r>
            <a:rPr lang="tr-TR" sz="1400" b="1" dirty="0" smtClean="0"/>
            <a:t>ÇOCUKLARDA FATAL</a:t>
          </a:r>
          <a:endParaRPr lang="tr-TR" sz="1400" b="1" dirty="0"/>
        </a:p>
      </dgm:t>
    </dgm:pt>
    <dgm:pt modelId="{FE84EE40-F52D-4CDA-8D58-356836902B57}" type="parTrans" cxnId="{CF3E4232-581F-4A7E-BF45-49B20495D537}">
      <dgm:prSet/>
      <dgm:spPr/>
      <dgm:t>
        <a:bodyPr/>
        <a:lstStyle/>
        <a:p>
          <a:endParaRPr lang="tr-TR"/>
        </a:p>
      </dgm:t>
    </dgm:pt>
    <dgm:pt modelId="{521394BC-2657-4BB7-9D09-D2949478CFD3}" type="sibTrans" cxnId="{CF3E4232-581F-4A7E-BF45-49B20495D537}">
      <dgm:prSet/>
      <dgm:spPr/>
      <dgm:t>
        <a:bodyPr/>
        <a:lstStyle/>
        <a:p>
          <a:endParaRPr lang="tr-TR"/>
        </a:p>
      </dgm:t>
    </dgm:pt>
    <dgm:pt modelId="{ED5725AF-428D-4B1E-B367-ECB33814E607}" type="pres">
      <dgm:prSet presAssocID="{9E2948DB-E100-4C5C-BA93-943C6AA16B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7C9DFFA-314B-404D-B26F-F0114A2D06C8}" type="pres">
      <dgm:prSet presAssocID="{449FE387-4BE6-4339-B9F8-73D7547F8429}" presName="hierRoot1" presStyleCnt="0">
        <dgm:presLayoutVars>
          <dgm:hierBranch val="init"/>
        </dgm:presLayoutVars>
      </dgm:prSet>
      <dgm:spPr/>
    </dgm:pt>
    <dgm:pt modelId="{AAC21EDB-FB8C-4A6B-863F-C4B97BF01386}" type="pres">
      <dgm:prSet presAssocID="{449FE387-4BE6-4339-B9F8-73D7547F8429}" presName="rootComposite1" presStyleCnt="0"/>
      <dgm:spPr/>
    </dgm:pt>
    <dgm:pt modelId="{DAE13F0F-D0B8-4F29-AC59-8BAA7A10FFDC}" type="pres">
      <dgm:prSet presAssocID="{449FE387-4BE6-4339-B9F8-73D7547F8429}" presName="rootText1" presStyleLbl="node0" presStyleIdx="0" presStyleCnt="1" custScaleX="1931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8FB668-3FF6-4B94-AF59-CEE3ECB6B3D5}" type="pres">
      <dgm:prSet presAssocID="{449FE387-4BE6-4339-B9F8-73D7547F8429}" presName="rootConnector1" presStyleLbl="node1" presStyleIdx="0" presStyleCnt="0"/>
      <dgm:spPr/>
      <dgm:t>
        <a:bodyPr/>
        <a:lstStyle/>
        <a:p>
          <a:endParaRPr lang="tr-TR"/>
        </a:p>
      </dgm:t>
    </dgm:pt>
    <dgm:pt modelId="{A2FCE371-DCF8-4604-B62B-39141C5C7A59}" type="pres">
      <dgm:prSet presAssocID="{449FE387-4BE6-4339-B9F8-73D7547F8429}" presName="hierChild2" presStyleCnt="0"/>
      <dgm:spPr/>
    </dgm:pt>
    <dgm:pt modelId="{618EAB3B-2470-477F-B815-79BB7073E371}" type="pres">
      <dgm:prSet presAssocID="{BD5B3E1A-10F0-47A7-B60B-4586B0B59DB5}" presName="Name37" presStyleLbl="parChTrans1D2" presStyleIdx="0" presStyleCnt="6"/>
      <dgm:spPr/>
      <dgm:t>
        <a:bodyPr/>
        <a:lstStyle/>
        <a:p>
          <a:endParaRPr lang="tr-TR"/>
        </a:p>
      </dgm:t>
    </dgm:pt>
    <dgm:pt modelId="{776ADFAF-AA71-4C44-B1DA-876D8250FBA7}" type="pres">
      <dgm:prSet presAssocID="{DBEA8BC7-3468-41D3-834A-3AA7BDFC8B54}" presName="hierRoot2" presStyleCnt="0">
        <dgm:presLayoutVars>
          <dgm:hierBranch val="init"/>
        </dgm:presLayoutVars>
      </dgm:prSet>
      <dgm:spPr/>
    </dgm:pt>
    <dgm:pt modelId="{BD69BEBA-EDCF-446A-A7C7-90DA62495C5F}" type="pres">
      <dgm:prSet presAssocID="{DBEA8BC7-3468-41D3-834A-3AA7BDFC8B54}" presName="rootComposite" presStyleCnt="0"/>
      <dgm:spPr/>
    </dgm:pt>
    <dgm:pt modelId="{E0F0170C-85F1-4DCD-A868-3FD54D933A9A}" type="pres">
      <dgm:prSet presAssocID="{DBEA8BC7-3468-41D3-834A-3AA7BDFC8B5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683C34-F7FF-4543-A0A5-AACD78B1919F}" type="pres">
      <dgm:prSet presAssocID="{DBEA8BC7-3468-41D3-834A-3AA7BDFC8B54}" presName="rootConnector" presStyleLbl="node2" presStyleIdx="0" presStyleCnt="4"/>
      <dgm:spPr/>
      <dgm:t>
        <a:bodyPr/>
        <a:lstStyle/>
        <a:p>
          <a:endParaRPr lang="tr-TR"/>
        </a:p>
      </dgm:t>
    </dgm:pt>
    <dgm:pt modelId="{E528889D-3936-45BF-8F2F-A0409E56F066}" type="pres">
      <dgm:prSet presAssocID="{DBEA8BC7-3468-41D3-834A-3AA7BDFC8B54}" presName="hierChild4" presStyleCnt="0"/>
      <dgm:spPr/>
    </dgm:pt>
    <dgm:pt modelId="{9C0A9DDD-8696-42B9-AB4E-77B8551FD664}" type="pres">
      <dgm:prSet presAssocID="{DBEA8BC7-3468-41D3-834A-3AA7BDFC8B54}" presName="hierChild5" presStyleCnt="0"/>
      <dgm:spPr/>
    </dgm:pt>
    <dgm:pt modelId="{1131A0BA-CCDE-42FF-8AEB-3D4309EDC3EB}" type="pres">
      <dgm:prSet presAssocID="{3F483E93-6A9A-40BA-BC41-8DA251643D9F}" presName="Name37" presStyleLbl="parChTrans1D2" presStyleIdx="1" presStyleCnt="6"/>
      <dgm:spPr/>
      <dgm:t>
        <a:bodyPr/>
        <a:lstStyle/>
        <a:p>
          <a:endParaRPr lang="tr-TR"/>
        </a:p>
      </dgm:t>
    </dgm:pt>
    <dgm:pt modelId="{4ECAD02E-3EBB-44AC-9B39-808AB52CCE3C}" type="pres">
      <dgm:prSet presAssocID="{4AF1A3AD-7932-4F6E-9796-96837D988B0F}" presName="hierRoot2" presStyleCnt="0">
        <dgm:presLayoutVars>
          <dgm:hierBranch val="init"/>
        </dgm:presLayoutVars>
      </dgm:prSet>
      <dgm:spPr/>
    </dgm:pt>
    <dgm:pt modelId="{F1949571-6D15-4D98-AA59-EEE243675DB3}" type="pres">
      <dgm:prSet presAssocID="{4AF1A3AD-7932-4F6E-9796-96837D988B0F}" presName="rootComposite" presStyleCnt="0"/>
      <dgm:spPr/>
    </dgm:pt>
    <dgm:pt modelId="{71549F56-2C09-41BE-8565-415BE116C669}" type="pres">
      <dgm:prSet presAssocID="{4AF1A3AD-7932-4F6E-9796-96837D988B0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FAAEE7-AECE-4DE1-BBD6-118D61C38347}" type="pres">
      <dgm:prSet presAssocID="{4AF1A3AD-7932-4F6E-9796-96837D988B0F}" presName="rootConnector" presStyleLbl="node2" presStyleIdx="1" presStyleCnt="4"/>
      <dgm:spPr/>
      <dgm:t>
        <a:bodyPr/>
        <a:lstStyle/>
        <a:p>
          <a:endParaRPr lang="tr-TR"/>
        </a:p>
      </dgm:t>
    </dgm:pt>
    <dgm:pt modelId="{82989F57-149C-41EB-9750-29939E444505}" type="pres">
      <dgm:prSet presAssocID="{4AF1A3AD-7932-4F6E-9796-96837D988B0F}" presName="hierChild4" presStyleCnt="0"/>
      <dgm:spPr/>
    </dgm:pt>
    <dgm:pt modelId="{14F94114-C9EC-4001-9C3E-9AE0CA3C1260}" type="pres">
      <dgm:prSet presAssocID="{4AF1A3AD-7932-4F6E-9796-96837D988B0F}" presName="hierChild5" presStyleCnt="0"/>
      <dgm:spPr/>
    </dgm:pt>
    <dgm:pt modelId="{178E212B-2FA9-455C-BF28-267B5734B2B2}" type="pres">
      <dgm:prSet presAssocID="{7DCF62AA-ACD2-47E8-A223-393021BBC959}" presName="Name37" presStyleLbl="parChTrans1D2" presStyleIdx="2" presStyleCnt="6"/>
      <dgm:spPr/>
      <dgm:t>
        <a:bodyPr/>
        <a:lstStyle/>
        <a:p>
          <a:endParaRPr lang="tr-TR"/>
        </a:p>
      </dgm:t>
    </dgm:pt>
    <dgm:pt modelId="{FDB0B072-B683-4FE6-B53D-E3D7532805A2}" type="pres">
      <dgm:prSet presAssocID="{69654012-983B-4532-9521-D9DB38A8D944}" presName="hierRoot2" presStyleCnt="0">
        <dgm:presLayoutVars>
          <dgm:hierBranch val="init"/>
        </dgm:presLayoutVars>
      </dgm:prSet>
      <dgm:spPr/>
    </dgm:pt>
    <dgm:pt modelId="{7CFF3B67-55F8-4088-BBF3-E17AE28C2F3B}" type="pres">
      <dgm:prSet presAssocID="{69654012-983B-4532-9521-D9DB38A8D944}" presName="rootComposite" presStyleCnt="0"/>
      <dgm:spPr/>
    </dgm:pt>
    <dgm:pt modelId="{C29F929A-A84F-44F7-9A26-B118FC7D27BB}" type="pres">
      <dgm:prSet presAssocID="{69654012-983B-4532-9521-D9DB38A8D94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75E9AF-24B6-4A85-8522-008126A308C2}" type="pres">
      <dgm:prSet presAssocID="{69654012-983B-4532-9521-D9DB38A8D944}" presName="rootConnector" presStyleLbl="node2" presStyleIdx="2" presStyleCnt="4"/>
      <dgm:spPr/>
      <dgm:t>
        <a:bodyPr/>
        <a:lstStyle/>
        <a:p>
          <a:endParaRPr lang="tr-TR"/>
        </a:p>
      </dgm:t>
    </dgm:pt>
    <dgm:pt modelId="{D94CAF32-D200-41F5-85F1-7641FE6AFE38}" type="pres">
      <dgm:prSet presAssocID="{69654012-983B-4532-9521-D9DB38A8D944}" presName="hierChild4" presStyleCnt="0"/>
      <dgm:spPr/>
    </dgm:pt>
    <dgm:pt modelId="{81FC163C-536C-4176-9EEF-653C4E025DE0}" type="pres">
      <dgm:prSet presAssocID="{69654012-983B-4532-9521-D9DB38A8D944}" presName="hierChild5" presStyleCnt="0"/>
      <dgm:spPr/>
    </dgm:pt>
    <dgm:pt modelId="{0C1BA2B9-D5A2-4AF3-A84D-D7D8546B95F4}" type="pres">
      <dgm:prSet presAssocID="{CFD82B5E-727B-4E83-B02C-7C0580180368}" presName="Name37" presStyleLbl="parChTrans1D2" presStyleIdx="3" presStyleCnt="6"/>
      <dgm:spPr/>
      <dgm:t>
        <a:bodyPr/>
        <a:lstStyle/>
        <a:p>
          <a:endParaRPr lang="tr-TR"/>
        </a:p>
      </dgm:t>
    </dgm:pt>
    <dgm:pt modelId="{332D0E67-C9DE-47A8-B8E9-412C09E260C8}" type="pres">
      <dgm:prSet presAssocID="{BB6F3395-417E-4A64-919E-89BC1149CA39}" presName="hierRoot2" presStyleCnt="0">
        <dgm:presLayoutVars>
          <dgm:hierBranch val="init"/>
        </dgm:presLayoutVars>
      </dgm:prSet>
      <dgm:spPr/>
    </dgm:pt>
    <dgm:pt modelId="{E60A6CBC-7D33-4BB8-B513-19B8E96B04FC}" type="pres">
      <dgm:prSet presAssocID="{BB6F3395-417E-4A64-919E-89BC1149CA39}" presName="rootComposite" presStyleCnt="0"/>
      <dgm:spPr/>
    </dgm:pt>
    <dgm:pt modelId="{43D76A15-9E76-459B-9C20-B7CF4A53619B}" type="pres">
      <dgm:prSet presAssocID="{BB6F3395-417E-4A64-919E-89BC1149CA3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2A9276-7A8C-438A-BE94-6E8A61AC1EBF}" type="pres">
      <dgm:prSet presAssocID="{BB6F3395-417E-4A64-919E-89BC1149CA39}" presName="rootConnector" presStyleLbl="node2" presStyleIdx="3" presStyleCnt="4"/>
      <dgm:spPr/>
      <dgm:t>
        <a:bodyPr/>
        <a:lstStyle/>
        <a:p>
          <a:endParaRPr lang="tr-TR"/>
        </a:p>
      </dgm:t>
    </dgm:pt>
    <dgm:pt modelId="{CDAD0278-117B-40A1-B3CA-272C033846EE}" type="pres">
      <dgm:prSet presAssocID="{BB6F3395-417E-4A64-919E-89BC1149CA39}" presName="hierChild4" presStyleCnt="0"/>
      <dgm:spPr/>
    </dgm:pt>
    <dgm:pt modelId="{F3BAA57B-1552-4554-BE60-51514A2D80F7}" type="pres">
      <dgm:prSet presAssocID="{FE84EE40-F52D-4CDA-8D58-356836902B57}" presName="Name37" presStyleLbl="parChTrans1D3" presStyleIdx="0" presStyleCnt="1"/>
      <dgm:spPr/>
      <dgm:t>
        <a:bodyPr/>
        <a:lstStyle/>
        <a:p>
          <a:endParaRPr lang="tr-TR"/>
        </a:p>
      </dgm:t>
    </dgm:pt>
    <dgm:pt modelId="{330B2E67-F35F-44AB-8031-B848A212409F}" type="pres">
      <dgm:prSet presAssocID="{F258482F-A887-448D-B4F4-59F20DB3C4AA}" presName="hierRoot2" presStyleCnt="0">
        <dgm:presLayoutVars>
          <dgm:hierBranch val="init"/>
        </dgm:presLayoutVars>
      </dgm:prSet>
      <dgm:spPr/>
    </dgm:pt>
    <dgm:pt modelId="{2FAC8AF7-9A4C-46D0-A319-FA290C34B62A}" type="pres">
      <dgm:prSet presAssocID="{F258482F-A887-448D-B4F4-59F20DB3C4AA}" presName="rootComposite" presStyleCnt="0"/>
      <dgm:spPr/>
    </dgm:pt>
    <dgm:pt modelId="{F1182842-24F3-47A2-8494-DA35CC96FBA8}" type="pres">
      <dgm:prSet presAssocID="{F258482F-A887-448D-B4F4-59F20DB3C4A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9EF4DD-2E98-440B-8D0A-8E801806D512}" type="pres">
      <dgm:prSet presAssocID="{F258482F-A887-448D-B4F4-59F20DB3C4AA}" presName="rootConnector" presStyleLbl="node3" presStyleIdx="0" presStyleCnt="1"/>
      <dgm:spPr/>
      <dgm:t>
        <a:bodyPr/>
        <a:lstStyle/>
        <a:p>
          <a:endParaRPr lang="tr-TR"/>
        </a:p>
      </dgm:t>
    </dgm:pt>
    <dgm:pt modelId="{67BF2C8E-0492-4DE1-8D07-C216B16045B5}" type="pres">
      <dgm:prSet presAssocID="{F258482F-A887-448D-B4F4-59F20DB3C4AA}" presName="hierChild4" presStyleCnt="0"/>
      <dgm:spPr/>
    </dgm:pt>
    <dgm:pt modelId="{E18CABFA-90E7-4F0B-9F2A-5EEA0B4CC53E}" type="pres">
      <dgm:prSet presAssocID="{F258482F-A887-448D-B4F4-59F20DB3C4AA}" presName="hierChild5" presStyleCnt="0"/>
      <dgm:spPr/>
    </dgm:pt>
    <dgm:pt modelId="{7A61DE22-C561-4F84-A44D-C059AACF98A9}" type="pres">
      <dgm:prSet presAssocID="{BB6F3395-417E-4A64-919E-89BC1149CA39}" presName="hierChild5" presStyleCnt="0"/>
      <dgm:spPr/>
    </dgm:pt>
    <dgm:pt modelId="{1F041A44-92BB-4C88-AA42-FE408ADE9237}" type="pres">
      <dgm:prSet presAssocID="{449FE387-4BE6-4339-B9F8-73D7547F8429}" presName="hierChild3" presStyleCnt="0"/>
      <dgm:spPr/>
    </dgm:pt>
    <dgm:pt modelId="{03302F57-BADE-43EE-94D6-9F538322AD81}" type="pres">
      <dgm:prSet presAssocID="{5E182813-B0F5-4F64-9454-B2619F3D4B4A}" presName="Name111" presStyleLbl="parChTrans1D2" presStyleIdx="4" presStyleCnt="6"/>
      <dgm:spPr/>
      <dgm:t>
        <a:bodyPr/>
        <a:lstStyle/>
        <a:p>
          <a:endParaRPr lang="tr-TR"/>
        </a:p>
      </dgm:t>
    </dgm:pt>
    <dgm:pt modelId="{470920AF-9B6D-4873-936A-CA3839C17361}" type="pres">
      <dgm:prSet presAssocID="{3AE7CD9F-2EDA-469C-BC20-A4D738F0E35E}" presName="hierRoot3" presStyleCnt="0">
        <dgm:presLayoutVars>
          <dgm:hierBranch val="init"/>
        </dgm:presLayoutVars>
      </dgm:prSet>
      <dgm:spPr/>
    </dgm:pt>
    <dgm:pt modelId="{C8720025-866B-477B-9F3F-1B6DB4E32B9D}" type="pres">
      <dgm:prSet presAssocID="{3AE7CD9F-2EDA-469C-BC20-A4D738F0E35E}" presName="rootComposite3" presStyleCnt="0"/>
      <dgm:spPr/>
    </dgm:pt>
    <dgm:pt modelId="{383049C8-3213-4470-9B9C-7EC61CE7E553}" type="pres">
      <dgm:prSet presAssocID="{3AE7CD9F-2EDA-469C-BC20-A4D738F0E35E}" presName="rootText3" presStyleLbl="asst1" presStyleIdx="0" presStyleCnt="2" custScaleX="12592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4B9668-48BC-4B0D-B66F-4C119A744650}" type="pres">
      <dgm:prSet presAssocID="{3AE7CD9F-2EDA-469C-BC20-A4D738F0E35E}" presName="rootConnector3" presStyleLbl="asst1" presStyleIdx="0" presStyleCnt="2"/>
      <dgm:spPr/>
      <dgm:t>
        <a:bodyPr/>
        <a:lstStyle/>
        <a:p>
          <a:endParaRPr lang="tr-TR"/>
        </a:p>
      </dgm:t>
    </dgm:pt>
    <dgm:pt modelId="{CC9405D0-EF73-4745-8201-FE98380CDB18}" type="pres">
      <dgm:prSet presAssocID="{3AE7CD9F-2EDA-469C-BC20-A4D738F0E35E}" presName="hierChild6" presStyleCnt="0"/>
      <dgm:spPr/>
    </dgm:pt>
    <dgm:pt modelId="{B6266D39-ACFF-433A-9914-96520F196AD7}" type="pres">
      <dgm:prSet presAssocID="{3AE7CD9F-2EDA-469C-BC20-A4D738F0E35E}" presName="hierChild7" presStyleCnt="0"/>
      <dgm:spPr/>
    </dgm:pt>
    <dgm:pt modelId="{73A33936-CDB0-4D91-84DE-4A460373D4E5}" type="pres">
      <dgm:prSet presAssocID="{78993155-8799-44A2-A8D8-C57B3D366F14}" presName="Name111" presStyleLbl="parChTrans1D2" presStyleIdx="5" presStyleCnt="6"/>
      <dgm:spPr/>
      <dgm:t>
        <a:bodyPr/>
        <a:lstStyle/>
        <a:p>
          <a:endParaRPr lang="tr-TR"/>
        </a:p>
      </dgm:t>
    </dgm:pt>
    <dgm:pt modelId="{44BF6F11-0A9C-4757-932D-5CAD8B46D379}" type="pres">
      <dgm:prSet presAssocID="{9E5E3CC0-65FB-4A80-AC8B-D88F0C6F6D5D}" presName="hierRoot3" presStyleCnt="0">
        <dgm:presLayoutVars>
          <dgm:hierBranch val="init"/>
        </dgm:presLayoutVars>
      </dgm:prSet>
      <dgm:spPr/>
    </dgm:pt>
    <dgm:pt modelId="{525007C6-1E1B-41F2-BFBA-5E6287B5972A}" type="pres">
      <dgm:prSet presAssocID="{9E5E3CC0-65FB-4A80-AC8B-D88F0C6F6D5D}" presName="rootComposite3" presStyleCnt="0"/>
      <dgm:spPr/>
    </dgm:pt>
    <dgm:pt modelId="{469549A3-31B3-4E2C-81C6-3C80CA77E3E5}" type="pres">
      <dgm:prSet presAssocID="{9E5E3CC0-65FB-4A80-AC8B-D88F0C6F6D5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459BEC-6661-4FD9-80D1-8A65D30A3D14}" type="pres">
      <dgm:prSet presAssocID="{9E5E3CC0-65FB-4A80-AC8B-D88F0C6F6D5D}" presName="rootConnector3" presStyleLbl="asst1" presStyleIdx="1" presStyleCnt="2"/>
      <dgm:spPr/>
      <dgm:t>
        <a:bodyPr/>
        <a:lstStyle/>
        <a:p>
          <a:endParaRPr lang="tr-TR"/>
        </a:p>
      </dgm:t>
    </dgm:pt>
    <dgm:pt modelId="{02D0E90F-BA5A-43F6-B4F1-0534F2C7AB62}" type="pres">
      <dgm:prSet presAssocID="{9E5E3CC0-65FB-4A80-AC8B-D88F0C6F6D5D}" presName="hierChild6" presStyleCnt="0"/>
      <dgm:spPr/>
    </dgm:pt>
    <dgm:pt modelId="{64BD0085-845F-4810-A2F4-5D869E3DF80C}" type="pres">
      <dgm:prSet presAssocID="{9E5E3CC0-65FB-4A80-AC8B-D88F0C6F6D5D}" presName="hierChild7" presStyleCnt="0"/>
      <dgm:spPr/>
    </dgm:pt>
  </dgm:ptLst>
  <dgm:cxnLst>
    <dgm:cxn modelId="{A4AD414C-D25E-4636-8146-71AA6672C365}" type="presOf" srcId="{F258482F-A887-448D-B4F4-59F20DB3C4AA}" destId="{ED9EF4DD-2E98-440B-8D0A-8E801806D512}" srcOrd="1" destOrd="0" presId="urn:microsoft.com/office/officeart/2005/8/layout/orgChart1"/>
    <dgm:cxn modelId="{7F73E818-9579-4C29-A557-13F4F658A55D}" type="presOf" srcId="{3AE7CD9F-2EDA-469C-BC20-A4D738F0E35E}" destId="{6F4B9668-48BC-4B0D-B66F-4C119A744650}" srcOrd="1" destOrd="0" presId="urn:microsoft.com/office/officeart/2005/8/layout/orgChart1"/>
    <dgm:cxn modelId="{ACDED548-AC9F-4670-9E92-BF573060940A}" type="presOf" srcId="{7DCF62AA-ACD2-47E8-A223-393021BBC959}" destId="{178E212B-2FA9-455C-BF28-267B5734B2B2}" srcOrd="0" destOrd="0" presId="urn:microsoft.com/office/officeart/2005/8/layout/orgChart1"/>
    <dgm:cxn modelId="{3434F942-AC38-4101-802C-38C94161CF5C}" type="presOf" srcId="{9E5E3CC0-65FB-4A80-AC8B-D88F0C6F6D5D}" destId="{73459BEC-6661-4FD9-80D1-8A65D30A3D14}" srcOrd="1" destOrd="0" presId="urn:microsoft.com/office/officeart/2005/8/layout/orgChart1"/>
    <dgm:cxn modelId="{CF3E4232-581F-4A7E-BF45-49B20495D537}" srcId="{BB6F3395-417E-4A64-919E-89BC1149CA39}" destId="{F258482F-A887-448D-B4F4-59F20DB3C4AA}" srcOrd="0" destOrd="0" parTransId="{FE84EE40-F52D-4CDA-8D58-356836902B57}" sibTransId="{521394BC-2657-4BB7-9D09-D2949478CFD3}"/>
    <dgm:cxn modelId="{0258CA3F-C6F7-489C-84D5-9967C5DC9156}" type="presOf" srcId="{BB6F3395-417E-4A64-919E-89BC1149CA39}" destId="{472A9276-7A8C-438A-BE94-6E8A61AC1EBF}" srcOrd="1" destOrd="0" presId="urn:microsoft.com/office/officeart/2005/8/layout/orgChart1"/>
    <dgm:cxn modelId="{DCA8A13B-60DE-4E16-9FBB-C598FA45AA18}" srcId="{9E2948DB-E100-4C5C-BA93-943C6AA16B15}" destId="{449FE387-4BE6-4339-B9F8-73D7547F8429}" srcOrd="0" destOrd="0" parTransId="{F30C59E7-D294-436E-94F6-826AAEB34AD5}" sibTransId="{95FE993A-7595-4932-9528-D41333F5D25A}"/>
    <dgm:cxn modelId="{9030FE64-2D64-43EE-BA5B-9862A8DFD61F}" type="presOf" srcId="{BD5B3E1A-10F0-47A7-B60B-4586B0B59DB5}" destId="{618EAB3B-2470-477F-B815-79BB7073E371}" srcOrd="0" destOrd="0" presId="urn:microsoft.com/office/officeart/2005/8/layout/orgChart1"/>
    <dgm:cxn modelId="{8DF127C6-DCF6-4355-8A9E-7E65849E0878}" type="presOf" srcId="{3AE7CD9F-2EDA-469C-BC20-A4D738F0E35E}" destId="{383049C8-3213-4470-9B9C-7EC61CE7E553}" srcOrd="0" destOrd="0" presId="urn:microsoft.com/office/officeart/2005/8/layout/orgChart1"/>
    <dgm:cxn modelId="{FF0786FD-3664-40AE-A080-0C85EC051006}" srcId="{449FE387-4BE6-4339-B9F8-73D7547F8429}" destId="{9E5E3CC0-65FB-4A80-AC8B-D88F0C6F6D5D}" srcOrd="1" destOrd="0" parTransId="{78993155-8799-44A2-A8D8-C57B3D366F14}" sibTransId="{6414221E-E003-4FBA-A1EA-7E2DA6CA6973}"/>
    <dgm:cxn modelId="{8C7AA545-5364-4519-A7A9-5FF13B7D5F69}" type="presOf" srcId="{F258482F-A887-448D-B4F4-59F20DB3C4AA}" destId="{F1182842-24F3-47A2-8494-DA35CC96FBA8}" srcOrd="0" destOrd="0" presId="urn:microsoft.com/office/officeart/2005/8/layout/orgChart1"/>
    <dgm:cxn modelId="{0EC25B1B-ECEB-4369-B60C-686EBA04BEB0}" type="presOf" srcId="{CFD82B5E-727B-4E83-B02C-7C0580180368}" destId="{0C1BA2B9-D5A2-4AF3-A84D-D7D8546B95F4}" srcOrd="0" destOrd="0" presId="urn:microsoft.com/office/officeart/2005/8/layout/orgChart1"/>
    <dgm:cxn modelId="{041AEDFA-FBFA-412E-920A-BA29D33E03EF}" type="presOf" srcId="{DBEA8BC7-3468-41D3-834A-3AA7BDFC8B54}" destId="{64683C34-F7FF-4543-A0A5-AACD78B1919F}" srcOrd="1" destOrd="0" presId="urn:microsoft.com/office/officeart/2005/8/layout/orgChart1"/>
    <dgm:cxn modelId="{F34B6CD0-02F8-4733-88FC-36D8F0B685E8}" type="presOf" srcId="{5E182813-B0F5-4F64-9454-B2619F3D4B4A}" destId="{03302F57-BADE-43EE-94D6-9F538322AD81}" srcOrd="0" destOrd="0" presId="urn:microsoft.com/office/officeart/2005/8/layout/orgChart1"/>
    <dgm:cxn modelId="{CD4745CE-2DD2-49BA-A614-E96853D3D383}" type="presOf" srcId="{BB6F3395-417E-4A64-919E-89BC1149CA39}" destId="{43D76A15-9E76-459B-9C20-B7CF4A53619B}" srcOrd="0" destOrd="0" presId="urn:microsoft.com/office/officeart/2005/8/layout/orgChart1"/>
    <dgm:cxn modelId="{D6491443-3DA4-4A5C-81A3-1E4A7C6FB6DB}" type="presOf" srcId="{69654012-983B-4532-9521-D9DB38A8D944}" destId="{7375E9AF-24B6-4A85-8522-008126A308C2}" srcOrd="1" destOrd="0" presId="urn:microsoft.com/office/officeart/2005/8/layout/orgChart1"/>
    <dgm:cxn modelId="{DFF8FE77-A8C1-47E1-A036-4C15AD0117A5}" type="presOf" srcId="{4AF1A3AD-7932-4F6E-9796-96837D988B0F}" destId="{71549F56-2C09-41BE-8565-415BE116C669}" srcOrd="0" destOrd="0" presId="urn:microsoft.com/office/officeart/2005/8/layout/orgChart1"/>
    <dgm:cxn modelId="{72E67E19-BD85-4D71-BCE7-0F24F30FBA2B}" type="presOf" srcId="{FE84EE40-F52D-4CDA-8D58-356836902B57}" destId="{F3BAA57B-1552-4554-BE60-51514A2D80F7}" srcOrd="0" destOrd="0" presId="urn:microsoft.com/office/officeart/2005/8/layout/orgChart1"/>
    <dgm:cxn modelId="{FC49803A-5EBF-434F-91AD-FE5418665E25}" type="presOf" srcId="{449FE387-4BE6-4339-B9F8-73D7547F8429}" destId="{668FB668-3FF6-4B94-AF59-CEE3ECB6B3D5}" srcOrd="1" destOrd="0" presId="urn:microsoft.com/office/officeart/2005/8/layout/orgChart1"/>
    <dgm:cxn modelId="{81A07A45-A961-4794-AE82-0C3D394DEF14}" type="presOf" srcId="{78993155-8799-44A2-A8D8-C57B3D366F14}" destId="{73A33936-CDB0-4D91-84DE-4A460373D4E5}" srcOrd="0" destOrd="0" presId="urn:microsoft.com/office/officeart/2005/8/layout/orgChart1"/>
    <dgm:cxn modelId="{32DD1BEE-9831-4504-8BA2-CF0786D0B569}" srcId="{449FE387-4BE6-4339-B9F8-73D7547F8429}" destId="{BB6F3395-417E-4A64-919E-89BC1149CA39}" srcOrd="5" destOrd="0" parTransId="{CFD82B5E-727B-4E83-B02C-7C0580180368}" sibTransId="{319F5F58-5E95-41D7-84DA-2D71A6017A5C}"/>
    <dgm:cxn modelId="{F18945D7-61DC-4753-A9BA-E6E366444021}" srcId="{449FE387-4BE6-4339-B9F8-73D7547F8429}" destId="{4AF1A3AD-7932-4F6E-9796-96837D988B0F}" srcOrd="3" destOrd="0" parTransId="{3F483E93-6A9A-40BA-BC41-8DA251643D9F}" sibTransId="{0B8CC73E-1060-4270-BF33-A568DFB30D98}"/>
    <dgm:cxn modelId="{A80867F6-B3DE-4F24-BA14-50EA3DB5594B}" type="presOf" srcId="{9E2948DB-E100-4C5C-BA93-943C6AA16B15}" destId="{ED5725AF-428D-4B1E-B367-ECB33814E607}" srcOrd="0" destOrd="0" presId="urn:microsoft.com/office/officeart/2005/8/layout/orgChart1"/>
    <dgm:cxn modelId="{68D96CC9-1348-4C69-9B7E-FFCAD713F914}" srcId="{449FE387-4BE6-4339-B9F8-73D7547F8429}" destId="{3AE7CD9F-2EDA-469C-BC20-A4D738F0E35E}" srcOrd="0" destOrd="0" parTransId="{5E182813-B0F5-4F64-9454-B2619F3D4B4A}" sibTransId="{C3B45045-4873-48CF-8D1D-530409123591}"/>
    <dgm:cxn modelId="{EE219075-12ED-4358-9EBB-C039FCA37672}" srcId="{449FE387-4BE6-4339-B9F8-73D7547F8429}" destId="{DBEA8BC7-3468-41D3-834A-3AA7BDFC8B54}" srcOrd="2" destOrd="0" parTransId="{BD5B3E1A-10F0-47A7-B60B-4586B0B59DB5}" sibTransId="{2D000BB3-BCAD-4E67-AA44-95F3D1CA13E4}"/>
    <dgm:cxn modelId="{90E1DF7D-5A4F-44FC-B43B-1D419FBC1372}" type="presOf" srcId="{3F483E93-6A9A-40BA-BC41-8DA251643D9F}" destId="{1131A0BA-CCDE-42FF-8AEB-3D4309EDC3EB}" srcOrd="0" destOrd="0" presId="urn:microsoft.com/office/officeart/2005/8/layout/orgChart1"/>
    <dgm:cxn modelId="{FDA65A7A-1018-40B4-86AA-F9FDFBFF1D0A}" type="presOf" srcId="{449FE387-4BE6-4339-B9F8-73D7547F8429}" destId="{DAE13F0F-D0B8-4F29-AC59-8BAA7A10FFDC}" srcOrd="0" destOrd="0" presId="urn:microsoft.com/office/officeart/2005/8/layout/orgChart1"/>
    <dgm:cxn modelId="{A2EE0006-F66B-4409-BC8D-423644F95E75}" type="presOf" srcId="{4AF1A3AD-7932-4F6E-9796-96837D988B0F}" destId="{D6FAAEE7-AECE-4DE1-BBD6-118D61C38347}" srcOrd="1" destOrd="0" presId="urn:microsoft.com/office/officeart/2005/8/layout/orgChart1"/>
    <dgm:cxn modelId="{10C1FF29-404B-4CA9-A46D-1124B28E1B77}" type="presOf" srcId="{9E5E3CC0-65FB-4A80-AC8B-D88F0C6F6D5D}" destId="{469549A3-31B3-4E2C-81C6-3C80CA77E3E5}" srcOrd="0" destOrd="0" presId="urn:microsoft.com/office/officeart/2005/8/layout/orgChart1"/>
    <dgm:cxn modelId="{BA9DD7DD-E78B-47EC-A94C-2838AA9D6C93}" type="presOf" srcId="{69654012-983B-4532-9521-D9DB38A8D944}" destId="{C29F929A-A84F-44F7-9A26-B118FC7D27BB}" srcOrd="0" destOrd="0" presId="urn:microsoft.com/office/officeart/2005/8/layout/orgChart1"/>
    <dgm:cxn modelId="{DBCC64C9-8C28-44CD-A335-97FE476989B5}" srcId="{449FE387-4BE6-4339-B9F8-73D7547F8429}" destId="{69654012-983B-4532-9521-D9DB38A8D944}" srcOrd="4" destOrd="0" parTransId="{7DCF62AA-ACD2-47E8-A223-393021BBC959}" sibTransId="{D5732717-F16B-4979-A203-F03023C9E4B9}"/>
    <dgm:cxn modelId="{A66EA4B6-9235-4665-BEA3-D56E5D7DEEB5}" type="presOf" srcId="{DBEA8BC7-3468-41D3-834A-3AA7BDFC8B54}" destId="{E0F0170C-85F1-4DCD-A868-3FD54D933A9A}" srcOrd="0" destOrd="0" presId="urn:microsoft.com/office/officeart/2005/8/layout/orgChart1"/>
    <dgm:cxn modelId="{272200B2-26E9-419F-B8A6-62C358E2DD1A}" type="presParOf" srcId="{ED5725AF-428D-4B1E-B367-ECB33814E607}" destId="{57C9DFFA-314B-404D-B26F-F0114A2D06C8}" srcOrd="0" destOrd="0" presId="urn:microsoft.com/office/officeart/2005/8/layout/orgChart1"/>
    <dgm:cxn modelId="{7745B337-FE8B-4BAF-BA9C-C5671FD959E6}" type="presParOf" srcId="{57C9DFFA-314B-404D-B26F-F0114A2D06C8}" destId="{AAC21EDB-FB8C-4A6B-863F-C4B97BF01386}" srcOrd="0" destOrd="0" presId="urn:microsoft.com/office/officeart/2005/8/layout/orgChart1"/>
    <dgm:cxn modelId="{1482064B-14F2-4E7D-AEA2-6B08417061BB}" type="presParOf" srcId="{AAC21EDB-FB8C-4A6B-863F-C4B97BF01386}" destId="{DAE13F0F-D0B8-4F29-AC59-8BAA7A10FFDC}" srcOrd="0" destOrd="0" presId="urn:microsoft.com/office/officeart/2005/8/layout/orgChart1"/>
    <dgm:cxn modelId="{3148225B-12DD-41F9-A755-5D318CFC6CD2}" type="presParOf" srcId="{AAC21EDB-FB8C-4A6B-863F-C4B97BF01386}" destId="{668FB668-3FF6-4B94-AF59-CEE3ECB6B3D5}" srcOrd="1" destOrd="0" presId="urn:microsoft.com/office/officeart/2005/8/layout/orgChart1"/>
    <dgm:cxn modelId="{FA5C52A6-701A-4BFA-AEA9-86E4555BA0A1}" type="presParOf" srcId="{57C9DFFA-314B-404D-B26F-F0114A2D06C8}" destId="{A2FCE371-DCF8-4604-B62B-39141C5C7A59}" srcOrd="1" destOrd="0" presId="urn:microsoft.com/office/officeart/2005/8/layout/orgChart1"/>
    <dgm:cxn modelId="{82476A6A-CD30-4409-A9DD-D6263A44F71F}" type="presParOf" srcId="{A2FCE371-DCF8-4604-B62B-39141C5C7A59}" destId="{618EAB3B-2470-477F-B815-79BB7073E371}" srcOrd="0" destOrd="0" presId="urn:microsoft.com/office/officeart/2005/8/layout/orgChart1"/>
    <dgm:cxn modelId="{AE4390BA-BAD2-4360-B73E-2859D3B19173}" type="presParOf" srcId="{A2FCE371-DCF8-4604-B62B-39141C5C7A59}" destId="{776ADFAF-AA71-4C44-B1DA-876D8250FBA7}" srcOrd="1" destOrd="0" presId="urn:microsoft.com/office/officeart/2005/8/layout/orgChart1"/>
    <dgm:cxn modelId="{1BF6242F-646C-4AA2-8FDC-013DBE7FCDD4}" type="presParOf" srcId="{776ADFAF-AA71-4C44-B1DA-876D8250FBA7}" destId="{BD69BEBA-EDCF-446A-A7C7-90DA62495C5F}" srcOrd="0" destOrd="0" presId="urn:microsoft.com/office/officeart/2005/8/layout/orgChart1"/>
    <dgm:cxn modelId="{485DE3FF-4B47-46EE-8285-6319BDFBF671}" type="presParOf" srcId="{BD69BEBA-EDCF-446A-A7C7-90DA62495C5F}" destId="{E0F0170C-85F1-4DCD-A868-3FD54D933A9A}" srcOrd="0" destOrd="0" presId="urn:microsoft.com/office/officeart/2005/8/layout/orgChart1"/>
    <dgm:cxn modelId="{E2EC5928-1BB0-4D08-87B9-EFAFFD9409B4}" type="presParOf" srcId="{BD69BEBA-EDCF-446A-A7C7-90DA62495C5F}" destId="{64683C34-F7FF-4543-A0A5-AACD78B1919F}" srcOrd="1" destOrd="0" presId="urn:microsoft.com/office/officeart/2005/8/layout/orgChart1"/>
    <dgm:cxn modelId="{EFB51D35-CDA5-4802-9A4D-394803E5F153}" type="presParOf" srcId="{776ADFAF-AA71-4C44-B1DA-876D8250FBA7}" destId="{E528889D-3936-45BF-8F2F-A0409E56F066}" srcOrd="1" destOrd="0" presId="urn:microsoft.com/office/officeart/2005/8/layout/orgChart1"/>
    <dgm:cxn modelId="{8AD3ED64-1ABD-4742-977F-593AB0D2B14A}" type="presParOf" srcId="{776ADFAF-AA71-4C44-B1DA-876D8250FBA7}" destId="{9C0A9DDD-8696-42B9-AB4E-77B8551FD664}" srcOrd="2" destOrd="0" presId="urn:microsoft.com/office/officeart/2005/8/layout/orgChart1"/>
    <dgm:cxn modelId="{CCAC3AC2-F8E7-4025-A231-2A922C626AD4}" type="presParOf" srcId="{A2FCE371-DCF8-4604-B62B-39141C5C7A59}" destId="{1131A0BA-CCDE-42FF-8AEB-3D4309EDC3EB}" srcOrd="2" destOrd="0" presId="urn:microsoft.com/office/officeart/2005/8/layout/orgChart1"/>
    <dgm:cxn modelId="{455DF79B-5702-4CEE-B9EF-E96E8759B17B}" type="presParOf" srcId="{A2FCE371-DCF8-4604-B62B-39141C5C7A59}" destId="{4ECAD02E-3EBB-44AC-9B39-808AB52CCE3C}" srcOrd="3" destOrd="0" presId="urn:microsoft.com/office/officeart/2005/8/layout/orgChart1"/>
    <dgm:cxn modelId="{E5E12157-D714-4118-9DE7-2744F40B8B2A}" type="presParOf" srcId="{4ECAD02E-3EBB-44AC-9B39-808AB52CCE3C}" destId="{F1949571-6D15-4D98-AA59-EEE243675DB3}" srcOrd="0" destOrd="0" presId="urn:microsoft.com/office/officeart/2005/8/layout/orgChart1"/>
    <dgm:cxn modelId="{B43BBDFD-C8A2-470C-A139-9B326712C356}" type="presParOf" srcId="{F1949571-6D15-4D98-AA59-EEE243675DB3}" destId="{71549F56-2C09-41BE-8565-415BE116C669}" srcOrd="0" destOrd="0" presId="urn:microsoft.com/office/officeart/2005/8/layout/orgChart1"/>
    <dgm:cxn modelId="{F2189630-FD1F-4FB2-8347-CE4E37B12AB1}" type="presParOf" srcId="{F1949571-6D15-4D98-AA59-EEE243675DB3}" destId="{D6FAAEE7-AECE-4DE1-BBD6-118D61C38347}" srcOrd="1" destOrd="0" presId="urn:microsoft.com/office/officeart/2005/8/layout/orgChart1"/>
    <dgm:cxn modelId="{15F49C37-6A0A-4863-8233-2913EFF9F4FC}" type="presParOf" srcId="{4ECAD02E-3EBB-44AC-9B39-808AB52CCE3C}" destId="{82989F57-149C-41EB-9750-29939E444505}" srcOrd="1" destOrd="0" presId="urn:microsoft.com/office/officeart/2005/8/layout/orgChart1"/>
    <dgm:cxn modelId="{A47DE169-068D-495E-B3D0-B5FCB4875AF5}" type="presParOf" srcId="{4ECAD02E-3EBB-44AC-9B39-808AB52CCE3C}" destId="{14F94114-C9EC-4001-9C3E-9AE0CA3C1260}" srcOrd="2" destOrd="0" presId="urn:microsoft.com/office/officeart/2005/8/layout/orgChart1"/>
    <dgm:cxn modelId="{0228C442-F021-43B7-AD23-BF2A66935726}" type="presParOf" srcId="{A2FCE371-DCF8-4604-B62B-39141C5C7A59}" destId="{178E212B-2FA9-455C-BF28-267B5734B2B2}" srcOrd="4" destOrd="0" presId="urn:microsoft.com/office/officeart/2005/8/layout/orgChart1"/>
    <dgm:cxn modelId="{3CD3FBA5-BBC9-4BF3-A3AC-14AE3C25E5C9}" type="presParOf" srcId="{A2FCE371-DCF8-4604-B62B-39141C5C7A59}" destId="{FDB0B072-B683-4FE6-B53D-E3D7532805A2}" srcOrd="5" destOrd="0" presId="urn:microsoft.com/office/officeart/2005/8/layout/orgChart1"/>
    <dgm:cxn modelId="{0F48B3F4-1D79-4EFD-8704-E7F9930ABB6C}" type="presParOf" srcId="{FDB0B072-B683-4FE6-B53D-E3D7532805A2}" destId="{7CFF3B67-55F8-4088-BBF3-E17AE28C2F3B}" srcOrd="0" destOrd="0" presId="urn:microsoft.com/office/officeart/2005/8/layout/orgChart1"/>
    <dgm:cxn modelId="{A8145112-36A4-4210-A86D-F150A18D9C8B}" type="presParOf" srcId="{7CFF3B67-55F8-4088-BBF3-E17AE28C2F3B}" destId="{C29F929A-A84F-44F7-9A26-B118FC7D27BB}" srcOrd="0" destOrd="0" presId="urn:microsoft.com/office/officeart/2005/8/layout/orgChart1"/>
    <dgm:cxn modelId="{6DF5641C-C3A3-4DA3-B1BD-B76ECEF8614A}" type="presParOf" srcId="{7CFF3B67-55F8-4088-BBF3-E17AE28C2F3B}" destId="{7375E9AF-24B6-4A85-8522-008126A308C2}" srcOrd="1" destOrd="0" presId="urn:microsoft.com/office/officeart/2005/8/layout/orgChart1"/>
    <dgm:cxn modelId="{A24E2496-C47E-4097-8597-DA55E8D3EE53}" type="presParOf" srcId="{FDB0B072-B683-4FE6-B53D-E3D7532805A2}" destId="{D94CAF32-D200-41F5-85F1-7641FE6AFE38}" srcOrd="1" destOrd="0" presId="urn:microsoft.com/office/officeart/2005/8/layout/orgChart1"/>
    <dgm:cxn modelId="{712583BE-7A37-4657-ACB4-1A4CDB9BAABE}" type="presParOf" srcId="{FDB0B072-B683-4FE6-B53D-E3D7532805A2}" destId="{81FC163C-536C-4176-9EEF-653C4E025DE0}" srcOrd="2" destOrd="0" presId="urn:microsoft.com/office/officeart/2005/8/layout/orgChart1"/>
    <dgm:cxn modelId="{853D396E-AAA8-4916-BB72-45F91B00D4C3}" type="presParOf" srcId="{A2FCE371-DCF8-4604-B62B-39141C5C7A59}" destId="{0C1BA2B9-D5A2-4AF3-A84D-D7D8546B95F4}" srcOrd="6" destOrd="0" presId="urn:microsoft.com/office/officeart/2005/8/layout/orgChart1"/>
    <dgm:cxn modelId="{1872B28C-77E0-4389-9020-5F8E3DAA7064}" type="presParOf" srcId="{A2FCE371-DCF8-4604-B62B-39141C5C7A59}" destId="{332D0E67-C9DE-47A8-B8E9-412C09E260C8}" srcOrd="7" destOrd="0" presId="urn:microsoft.com/office/officeart/2005/8/layout/orgChart1"/>
    <dgm:cxn modelId="{AC32CF8A-6268-4DA2-B650-0697696D141F}" type="presParOf" srcId="{332D0E67-C9DE-47A8-B8E9-412C09E260C8}" destId="{E60A6CBC-7D33-4BB8-B513-19B8E96B04FC}" srcOrd="0" destOrd="0" presId="urn:microsoft.com/office/officeart/2005/8/layout/orgChart1"/>
    <dgm:cxn modelId="{D8CA6E76-4856-40E9-AED7-422A05FA6157}" type="presParOf" srcId="{E60A6CBC-7D33-4BB8-B513-19B8E96B04FC}" destId="{43D76A15-9E76-459B-9C20-B7CF4A53619B}" srcOrd="0" destOrd="0" presId="urn:microsoft.com/office/officeart/2005/8/layout/orgChart1"/>
    <dgm:cxn modelId="{9DF500A2-9684-44B9-A2C6-AF4277B31C79}" type="presParOf" srcId="{E60A6CBC-7D33-4BB8-B513-19B8E96B04FC}" destId="{472A9276-7A8C-438A-BE94-6E8A61AC1EBF}" srcOrd="1" destOrd="0" presId="urn:microsoft.com/office/officeart/2005/8/layout/orgChart1"/>
    <dgm:cxn modelId="{B9C99C78-DB73-4856-87D9-F51288416436}" type="presParOf" srcId="{332D0E67-C9DE-47A8-B8E9-412C09E260C8}" destId="{CDAD0278-117B-40A1-B3CA-272C033846EE}" srcOrd="1" destOrd="0" presId="urn:microsoft.com/office/officeart/2005/8/layout/orgChart1"/>
    <dgm:cxn modelId="{B49868E7-953B-4BB2-A8BB-1A465996CE10}" type="presParOf" srcId="{CDAD0278-117B-40A1-B3CA-272C033846EE}" destId="{F3BAA57B-1552-4554-BE60-51514A2D80F7}" srcOrd="0" destOrd="0" presId="urn:microsoft.com/office/officeart/2005/8/layout/orgChart1"/>
    <dgm:cxn modelId="{5745CB20-530D-4D6D-9EE4-651E7577FFFA}" type="presParOf" srcId="{CDAD0278-117B-40A1-B3CA-272C033846EE}" destId="{330B2E67-F35F-44AB-8031-B848A212409F}" srcOrd="1" destOrd="0" presId="urn:microsoft.com/office/officeart/2005/8/layout/orgChart1"/>
    <dgm:cxn modelId="{60C430CF-03BB-481D-B105-6EF52BB094A1}" type="presParOf" srcId="{330B2E67-F35F-44AB-8031-B848A212409F}" destId="{2FAC8AF7-9A4C-46D0-A319-FA290C34B62A}" srcOrd="0" destOrd="0" presId="urn:microsoft.com/office/officeart/2005/8/layout/orgChart1"/>
    <dgm:cxn modelId="{DC267E1C-4BA6-4B01-96C6-D5BFD671C7D6}" type="presParOf" srcId="{2FAC8AF7-9A4C-46D0-A319-FA290C34B62A}" destId="{F1182842-24F3-47A2-8494-DA35CC96FBA8}" srcOrd="0" destOrd="0" presId="urn:microsoft.com/office/officeart/2005/8/layout/orgChart1"/>
    <dgm:cxn modelId="{688584BD-7C10-43F0-8353-FB2E516808F0}" type="presParOf" srcId="{2FAC8AF7-9A4C-46D0-A319-FA290C34B62A}" destId="{ED9EF4DD-2E98-440B-8D0A-8E801806D512}" srcOrd="1" destOrd="0" presId="urn:microsoft.com/office/officeart/2005/8/layout/orgChart1"/>
    <dgm:cxn modelId="{DB67BDFB-2016-42B6-A097-B9E5FE96AE67}" type="presParOf" srcId="{330B2E67-F35F-44AB-8031-B848A212409F}" destId="{67BF2C8E-0492-4DE1-8D07-C216B16045B5}" srcOrd="1" destOrd="0" presId="urn:microsoft.com/office/officeart/2005/8/layout/orgChart1"/>
    <dgm:cxn modelId="{057CC826-9180-4411-AE52-E261C6778E61}" type="presParOf" srcId="{330B2E67-F35F-44AB-8031-B848A212409F}" destId="{E18CABFA-90E7-4F0B-9F2A-5EEA0B4CC53E}" srcOrd="2" destOrd="0" presId="urn:microsoft.com/office/officeart/2005/8/layout/orgChart1"/>
    <dgm:cxn modelId="{F48DC816-AF4D-4DB3-A8B8-CB34AF8A9FF2}" type="presParOf" srcId="{332D0E67-C9DE-47A8-B8E9-412C09E260C8}" destId="{7A61DE22-C561-4F84-A44D-C059AACF98A9}" srcOrd="2" destOrd="0" presId="urn:microsoft.com/office/officeart/2005/8/layout/orgChart1"/>
    <dgm:cxn modelId="{8A0DA89E-32DE-4E1D-8631-B339A80A742A}" type="presParOf" srcId="{57C9DFFA-314B-404D-B26F-F0114A2D06C8}" destId="{1F041A44-92BB-4C88-AA42-FE408ADE9237}" srcOrd="2" destOrd="0" presId="urn:microsoft.com/office/officeart/2005/8/layout/orgChart1"/>
    <dgm:cxn modelId="{A69A1A4F-B70A-4079-B8A3-3F6B51AF6178}" type="presParOf" srcId="{1F041A44-92BB-4C88-AA42-FE408ADE9237}" destId="{03302F57-BADE-43EE-94D6-9F538322AD81}" srcOrd="0" destOrd="0" presId="urn:microsoft.com/office/officeart/2005/8/layout/orgChart1"/>
    <dgm:cxn modelId="{47AE0BFD-E436-4D47-BD84-A87FB62AE28C}" type="presParOf" srcId="{1F041A44-92BB-4C88-AA42-FE408ADE9237}" destId="{470920AF-9B6D-4873-936A-CA3839C17361}" srcOrd="1" destOrd="0" presId="urn:microsoft.com/office/officeart/2005/8/layout/orgChart1"/>
    <dgm:cxn modelId="{E5F85DF3-94B4-4BDD-9A1C-66D1C5DE417B}" type="presParOf" srcId="{470920AF-9B6D-4873-936A-CA3839C17361}" destId="{C8720025-866B-477B-9F3F-1B6DB4E32B9D}" srcOrd="0" destOrd="0" presId="urn:microsoft.com/office/officeart/2005/8/layout/orgChart1"/>
    <dgm:cxn modelId="{F6303FE9-6FA1-4C95-A64C-7D486BD98D24}" type="presParOf" srcId="{C8720025-866B-477B-9F3F-1B6DB4E32B9D}" destId="{383049C8-3213-4470-9B9C-7EC61CE7E553}" srcOrd="0" destOrd="0" presId="urn:microsoft.com/office/officeart/2005/8/layout/orgChart1"/>
    <dgm:cxn modelId="{EE2981F9-9A6D-4BC6-A796-BB7C8BD5660A}" type="presParOf" srcId="{C8720025-866B-477B-9F3F-1B6DB4E32B9D}" destId="{6F4B9668-48BC-4B0D-B66F-4C119A744650}" srcOrd="1" destOrd="0" presId="urn:microsoft.com/office/officeart/2005/8/layout/orgChart1"/>
    <dgm:cxn modelId="{3FDFF7A4-ACD4-46CA-8C93-B2B68C80383B}" type="presParOf" srcId="{470920AF-9B6D-4873-936A-CA3839C17361}" destId="{CC9405D0-EF73-4745-8201-FE98380CDB18}" srcOrd="1" destOrd="0" presId="urn:microsoft.com/office/officeart/2005/8/layout/orgChart1"/>
    <dgm:cxn modelId="{A7F1DD10-9695-41A5-A8D8-8C5CA59D5847}" type="presParOf" srcId="{470920AF-9B6D-4873-936A-CA3839C17361}" destId="{B6266D39-ACFF-433A-9914-96520F196AD7}" srcOrd="2" destOrd="0" presId="urn:microsoft.com/office/officeart/2005/8/layout/orgChart1"/>
    <dgm:cxn modelId="{DC473E51-BA55-403C-AC2F-15A698FB591C}" type="presParOf" srcId="{1F041A44-92BB-4C88-AA42-FE408ADE9237}" destId="{73A33936-CDB0-4D91-84DE-4A460373D4E5}" srcOrd="2" destOrd="0" presId="urn:microsoft.com/office/officeart/2005/8/layout/orgChart1"/>
    <dgm:cxn modelId="{A9254F98-9BC8-4303-BFB3-CDFE4B1C6819}" type="presParOf" srcId="{1F041A44-92BB-4C88-AA42-FE408ADE9237}" destId="{44BF6F11-0A9C-4757-932D-5CAD8B46D379}" srcOrd="3" destOrd="0" presId="urn:microsoft.com/office/officeart/2005/8/layout/orgChart1"/>
    <dgm:cxn modelId="{965ECBD1-10FC-4D7D-85D4-6D1A7820794B}" type="presParOf" srcId="{44BF6F11-0A9C-4757-932D-5CAD8B46D379}" destId="{525007C6-1E1B-41F2-BFBA-5E6287B5972A}" srcOrd="0" destOrd="0" presId="urn:microsoft.com/office/officeart/2005/8/layout/orgChart1"/>
    <dgm:cxn modelId="{B0830D45-60AF-47E7-9DF0-081F647A53AB}" type="presParOf" srcId="{525007C6-1E1B-41F2-BFBA-5E6287B5972A}" destId="{469549A3-31B3-4E2C-81C6-3C80CA77E3E5}" srcOrd="0" destOrd="0" presId="urn:microsoft.com/office/officeart/2005/8/layout/orgChart1"/>
    <dgm:cxn modelId="{F430B7BF-E577-42A5-95F7-529478A06947}" type="presParOf" srcId="{525007C6-1E1B-41F2-BFBA-5E6287B5972A}" destId="{73459BEC-6661-4FD9-80D1-8A65D30A3D14}" srcOrd="1" destOrd="0" presId="urn:microsoft.com/office/officeart/2005/8/layout/orgChart1"/>
    <dgm:cxn modelId="{C1B7F7B6-7E69-422C-9846-E952E5C6E7CF}" type="presParOf" srcId="{44BF6F11-0A9C-4757-932D-5CAD8B46D379}" destId="{02D0E90F-BA5A-43F6-B4F1-0534F2C7AB62}" srcOrd="1" destOrd="0" presId="urn:microsoft.com/office/officeart/2005/8/layout/orgChart1"/>
    <dgm:cxn modelId="{C1EC674F-5591-47A8-9C7E-3DD1E7D079F5}" type="presParOf" srcId="{44BF6F11-0A9C-4757-932D-5CAD8B46D379}" destId="{64BD0085-845F-4810-A2F4-5D869E3DF8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9AEE37-3D45-4917-818C-00DCDE2245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C70146B-6A33-4799-8146-79802E3A48E2}">
      <dgm:prSet phldrT="[Metin]" custT="1"/>
      <dgm:spPr/>
      <dgm:t>
        <a:bodyPr/>
        <a:lstStyle/>
        <a:p>
          <a:r>
            <a:rPr lang="tr-TR" sz="1100" b="1" dirty="0" smtClean="0"/>
            <a:t>KC YETMEZLİĞİNDE</a:t>
          </a:r>
          <a:endParaRPr lang="tr-TR" sz="1100" b="1" dirty="0"/>
        </a:p>
      </dgm:t>
    </dgm:pt>
    <dgm:pt modelId="{D8922E98-13DD-44A3-AB4E-943E5819DC33}" type="parTrans" cxnId="{4A3521A1-93AA-49C1-85A7-6047C3F8852B}">
      <dgm:prSet/>
      <dgm:spPr/>
      <dgm:t>
        <a:bodyPr/>
        <a:lstStyle/>
        <a:p>
          <a:endParaRPr lang="tr-TR"/>
        </a:p>
      </dgm:t>
    </dgm:pt>
    <dgm:pt modelId="{FBE25052-ECC6-42CA-9862-B5C5C4F9B483}" type="sibTrans" cxnId="{4A3521A1-93AA-49C1-85A7-6047C3F8852B}">
      <dgm:prSet/>
      <dgm:spPr/>
      <dgm:t>
        <a:bodyPr/>
        <a:lstStyle/>
        <a:p>
          <a:endParaRPr lang="tr-TR"/>
        </a:p>
      </dgm:t>
    </dgm:pt>
    <dgm:pt modelId="{D9BEB247-7C41-49B9-9F3A-65B6047F1BC0}">
      <dgm:prSet phldrT="[Metin]" custT="1"/>
      <dgm:spPr/>
      <dgm:t>
        <a:bodyPr/>
        <a:lstStyle/>
        <a:p>
          <a:r>
            <a:rPr lang="tr-TR" sz="1100" b="1" dirty="0" smtClean="0"/>
            <a:t>NAPROKSEN</a:t>
          </a:r>
          <a:endParaRPr lang="tr-TR" sz="1100" b="1" dirty="0"/>
        </a:p>
      </dgm:t>
    </dgm:pt>
    <dgm:pt modelId="{27349539-6161-4597-B11B-69F9E1DD6D75}" type="parTrans" cxnId="{5CE6FAD3-F6E7-482A-8B58-2CB58EEBEEB0}">
      <dgm:prSet/>
      <dgm:spPr/>
      <dgm:t>
        <a:bodyPr/>
        <a:lstStyle/>
        <a:p>
          <a:endParaRPr lang="tr-TR"/>
        </a:p>
      </dgm:t>
    </dgm:pt>
    <dgm:pt modelId="{2B923DD3-0F88-4145-83BA-506FDB7CFBBD}" type="sibTrans" cxnId="{5CE6FAD3-F6E7-482A-8B58-2CB58EEBEEB0}">
      <dgm:prSet/>
      <dgm:spPr/>
      <dgm:t>
        <a:bodyPr/>
        <a:lstStyle/>
        <a:p>
          <a:endParaRPr lang="tr-TR"/>
        </a:p>
      </dgm:t>
    </dgm:pt>
    <dgm:pt modelId="{AE333987-C498-4369-95CD-D10075AB0B2E}">
      <dgm:prSet phldrT="[Metin]" custT="1"/>
      <dgm:spPr/>
      <dgm:t>
        <a:bodyPr/>
        <a:lstStyle/>
        <a:p>
          <a:r>
            <a:rPr lang="tr-TR" sz="1100" b="1" dirty="0" smtClean="0"/>
            <a:t>DOZ YARIYA İNDİRİLİR</a:t>
          </a:r>
          <a:endParaRPr lang="tr-TR" sz="1100" b="1" dirty="0"/>
        </a:p>
      </dgm:t>
    </dgm:pt>
    <dgm:pt modelId="{59CA865B-C7AB-4511-AD4F-B1BDE8F74D97}" type="parTrans" cxnId="{D860A940-0969-42C8-AB0F-C5FF7B0E3B28}">
      <dgm:prSet/>
      <dgm:spPr/>
      <dgm:t>
        <a:bodyPr/>
        <a:lstStyle/>
        <a:p>
          <a:endParaRPr lang="tr-TR"/>
        </a:p>
      </dgm:t>
    </dgm:pt>
    <dgm:pt modelId="{3F9B9535-39C7-45F2-9AE0-F82412980225}" type="sibTrans" cxnId="{D860A940-0969-42C8-AB0F-C5FF7B0E3B28}">
      <dgm:prSet/>
      <dgm:spPr/>
      <dgm:t>
        <a:bodyPr/>
        <a:lstStyle/>
        <a:p>
          <a:endParaRPr lang="tr-TR"/>
        </a:p>
      </dgm:t>
    </dgm:pt>
    <dgm:pt modelId="{80A67E5C-BBFA-4C3A-9BD8-E65630CB966D}">
      <dgm:prSet phldrT="[Metin]" custT="1"/>
      <dgm:spPr/>
      <dgm:t>
        <a:bodyPr/>
        <a:lstStyle/>
        <a:p>
          <a:r>
            <a:rPr lang="tr-TR" sz="1100" b="1" dirty="0" smtClean="0"/>
            <a:t>DİKLOFENAK   OKSİKAM</a:t>
          </a:r>
          <a:endParaRPr lang="tr-TR" sz="1100" b="1" dirty="0"/>
        </a:p>
      </dgm:t>
    </dgm:pt>
    <dgm:pt modelId="{949DA96E-C23C-4A0A-AD22-7F03D217586F}" type="parTrans" cxnId="{2AB7E7A2-D5C7-4683-82BF-07993C804840}">
      <dgm:prSet/>
      <dgm:spPr/>
      <dgm:t>
        <a:bodyPr/>
        <a:lstStyle/>
        <a:p>
          <a:endParaRPr lang="tr-TR"/>
        </a:p>
      </dgm:t>
    </dgm:pt>
    <dgm:pt modelId="{CA69CD47-2C2B-4FB0-9A3C-DAACE17504AC}" type="sibTrans" cxnId="{2AB7E7A2-D5C7-4683-82BF-07993C804840}">
      <dgm:prSet/>
      <dgm:spPr/>
      <dgm:t>
        <a:bodyPr/>
        <a:lstStyle/>
        <a:p>
          <a:endParaRPr lang="tr-TR"/>
        </a:p>
      </dgm:t>
    </dgm:pt>
    <dgm:pt modelId="{BD1E14D0-3D52-407F-BB4F-EF863C405D19}">
      <dgm:prSet phldrT="[Metin]" custT="1"/>
      <dgm:spPr/>
      <dgm:t>
        <a:bodyPr/>
        <a:lstStyle/>
        <a:p>
          <a:r>
            <a:rPr lang="tr-TR" sz="1100" b="1" dirty="0" smtClean="0">
              <a:solidFill>
                <a:srgbClr val="FF0000"/>
              </a:solidFill>
            </a:rPr>
            <a:t>KAÇINILIR !!!</a:t>
          </a:r>
          <a:endParaRPr lang="tr-TR" sz="1100" b="1" dirty="0">
            <a:solidFill>
              <a:srgbClr val="FF0000"/>
            </a:solidFill>
          </a:endParaRPr>
        </a:p>
      </dgm:t>
    </dgm:pt>
    <dgm:pt modelId="{C3855152-49B3-440D-BFF9-EB3CD8A525A2}" type="parTrans" cxnId="{D5B40694-C083-4CDF-A2B4-C099213120F4}">
      <dgm:prSet/>
      <dgm:spPr/>
      <dgm:t>
        <a:bodyPr/>
        <a:lstStyle/>
        <a:p>
          <a:endParaRPr lang="tr-TR"/>
        </a:p>
      </dgm:t>
    </dgm:pt>
    <dgm:pt modelId="{A8C9E216-B7AF-410E-90FF-47A6E0DF9FC7}" type="sibTrans" cxnId="{D5B40694-C083-4CDF-A2B4-C099213120F4}">
      <dgm:prSet/>
      <dgm:spPr/>
      <dgm:t>
        <a:bodyPr/>
        <a:lstStyle/>
        <a:p>
          <a:endParaRPr lang="tr-TR"/>
        </a:p>
      </dgm:t>
    </dgm:pt>
    <dgm:pt modelId="{343C17B5-E4AE-488D-8895-CFAEA0330C07}" type="pres">
      <dgm:prSet presAssocID="{3D9AEE37-3D45-4917-818C-00DCDE2245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EA547B9-4AF6-4115-83AB-4E01CA06D6C5}" type="pres">
      <dgm:prSet presAssocID="{CC70146B-6A33-4799-8146-79802E3A48E2}" presName="hierRoot1" presStyleCnt="0"/>
      <dgm:spPr/>
    </dgm:pt>
    <dgm:pt modelId="{D7AD0AAB-C170-43DC-AA77-FC5A1C2D0B93}" type="pres">
      <dgm:prSet presAssocID="{CC70146B-6A33-4799-8146-79802E3A48E2}" presName="composite" presStyleCnt="0"/>
      <dgm:spPr/>
    </dgm:pt>
    <dgm:pt modelId="{1EB1E3DB-EDC8-4947-A942-0A7FEDA6C3D9}" type="pres">
      <dgm:prSet presAssocID="{CC70146B-6A33-4799-8146-79802E3A48E2}" presName="background" presStyleLbl="node0" presStyleIdx="0" presStyleCnt="1"/>
      <dgm:spPr/>
    </dgm:pt>
    <dgm:pt modelId="{F9D053D7-30B1-49C3-849E-742C17CF32A0}" type="pres">
      <dgm:prSet presAssocID="{CC70146B-6A33-4799-8146-79802E3A48E2}" presName="text" presStyleLbl="fgAcc0" presStyleIdx="0" presStyleCnt="1" custScaleX="177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063D3CE-F7DA-4A2A-908D-0E930BBD9739}" type="pres">
      <dgm:prSet presAssocID="{CC70146B-6A33-4799-8146-79802E3A48E2}" presName="hierChild2" presStyleCnt="0"/>
      <dgm:spPr/>
    </dgm:pt>
    <dgm:pt modelId="{84E272BF-D644-458E-8C60-55D9AF8577FF}" type="pres">
      <dgm:prSet presAssocID="{27349539-6161-4597-B11B-69F9E1DD6D75}" presName="Name10" presStyleLbl="parChTrans1D2" presStyleIdx="0" presStyleCnt="2"/>
      <dgm:spPr/>
      <dgm:t>
        <a:bodyPr/>
        <a:lstStyle/>
        <a:p>
          <a:endParaRPr lang="tr-TR"/>
        </a:p>
      </dgm:t>
    </dgm:pt>
    <dgm:pt modelId="{040CC921-B9C8-4E59-8585-D0F3FF27674E}" type="pres">
      <dgm:prSet presAssocID="{D9BEB247-7C41-49B9-9F3A-65B6047F1BC0}" presName="hierRoot2" presStyleCnt="0"/>
      <dgm:spPr/>
    </dgm:pt>
    <dgm:pt modelId="{2D336568-8D0E-436B-9EFD-0D679ADE4E11}" type="pres">
      <dgm:prSet presAssocID="{D9BEB247-7C41-49B9-9F3A-65B6047F1BC0}" presName="composite2" presStyleCnt="0"/>
      <dgm:spPr/>
    </dgm:pt>
    <dgm:pt modelId="{705A84F3-53FB-407E-A710-9DCD9871D98C}" type="pres">
      <dgm:prSet presAssocID="{D9BEB247-7C41-49B9-9F3A-65B6047F1BC0}" presName="background2" presStyleLbl="node2" presStyleIdx="0" presStyleCnt="2"/>
      <dgm:spPr/>
    </dgm:pt>
    <dgm:pt modelId="{A6ABA200-E350-45F5-BC7A-EC3DD4C1ABC5}" type="pres">
      <dgm:prSet presAssocID="{D9BEB247-7C41-49B9-9F3A-65B6047F1BC0}" presName="text2" presStyleLbl="fgAcc2" presStyleIdx="0" presStyleCnt="2" custScaleX="177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8654AC3-0378-400F-80CF-12846865278B}" type="pres">
      <dgm:prSet presAssocID="{D9BEB247-7C41-49B9-9F3A-65B6047F1BC0}" presName="hierChild3" presStyleCnt="0"/>
      <dgm:spPr/>
    </dgm:pt>
    <dgm:pt modelId="{49322D18-FF51-4120-AFD4-B99303A1492A}" type="pres">
      <dgm:prSet presAssocID="{59CA865B-C7AB-4511-AD4F-B1BDE8F74D97}" presName="Name17" presStyleLbl="parChTrans1D3" presStyleIdx="0" presStyleCnt="2"/>
      <dgm:spPr/>
      <dgm:t>
        <a:bodyPr/>
        <a:lstStyle/>
        <a:p>
          <a:endParaRPr lang="tr-TR"/>
        </a:p>
      </dgm:t>
    </dgm:pt>
    <dgm:pt modelId="{61475EB6-1BBC-4F75-A5E9-AA906D0FCFAE}" type="pres">
      <dgm:prSet presAssocID="{AE333987-C498-4369-95CD-D10075AB0B2E}" presName="hierRoot3" presStyleCnt="0"/>
      <dgm:spPr/>
    </dgm:pt>
    <dgm:pt modelId="{C829D1B8-C83B-4B85-8210-7AA7C33B7A3B}" type="pres">
      <dgm:prSet presAssocID="{AE333987-C498-4369-95CD-D10075AB0B2E}" presName="composite3" presStyleCnt="0"/>
      <dgm:spPr/>
    </dgm:pt>
    <dgm:pt modelId="{F2321213-747D-46EC-9C1C-6E58C140476B}" type="pres">
      <dgm:prSet presAssocID="{AE333987-C498-4369-95CD-D10075AB0B2E}" presName="background3" presStyleLbl="node3" presStyleIdx="0" presStyleCnt="2"/>
      <dgm:spPr/>
    </dgm:pt>
    <dgm:pt modelId="{258D5105-A51B-40C8-89A6-F8EB0A24AF9C}" type="pres">
      <dgm:prSet presAssocID="{AE333987-C498-4369-95CD-D10075AB0B2E}" presName="text3" presStyleLbl="fgAcc3" presStyleIdx="0" presStyleCnt="2" custScaleX="177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9FEB47-C4CF-48E6-AD93-5F172E5CB301}" type="pres">
      <dgm:prSet presAssocID="{AE333987-C498-4369-95CD-D10075AB0B2E}" presName="hierChild4" presStyleCnt="0"/>
      <dgm:spPr/>
    </dgm:pt>
    <dgm:pt modelId="{F300B05D-31FA-44DF-A140-35B1EA42B15E}" type="pres">
      <dgm:prSet presAssocID="{949DA96E-C23C-4A0A-AD22-7F03D217586F}" presName="Name10" presStyleLbl="parChTrans1D2" presStyleIdx="1" presStyleCnt="2"/>
      <dgm:spPr/>
      <dgm:t>
        <a:bodyPr/>
        <a:lstStyle/>
        <a:p>
          <a:endParaRPr lang="tr-TR"/>
        </a:p>
      </dgm:t>
    </dgm:pt>
    <dgm:pt modelId="{4C8F2F0E-095F-4E81-BF97-EA4FE150ADA7}" type="pres">
      <dgm:prSet presAssocID="{80A67E5C-BBFA-4C3A-9BD8-E65630CB966D}" presName="hierRoot2" presStyleCnt="0"/>
      <dgm:spPr/>
    </dgm:pt>
    <dgm:pt modelId="{2C5E1E07-2406-46D9-BF5C-9EEDC4F463B7}" type="pres">
      <dgm:prSet presAssocID="{80A67E5C-BBFA-4C3A-9BD8-E65630CB966D}" presName="composite2" presStyleCnt="0"/>
      <dgm:spPr/>
    </dgm:pt>
    <dgm:pt modelId="{079DBCAC-3CB4-4A6C-9D90-4D30192E48EE}" type="pres">
      <dgm:prSet presAssocID="{80A67E5C-BBFA-4C3A-9BD8-E65630CB966D}" presName="background2" presStyleLbl="node2" presStyleIdx="1" presStyleCnt="2"/>
      <dgm:spPr/>
    </dgm:pt>
    <dgm:pt modelId="{2C655F1E-69D0-4BF0-961F-3BE60072D319}" type="pres">
      <dgm:prSet presAssocID="{80A67E5C-BBFA-4C3A-9BD8-E65630CB966D}" presName="text2" presStyleLbl="fgAcc2" presStyleIdx="1" presStyleCnt="2" custScaleX="177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385156-AB0D-475A-A2A5-12EB3F416CBB}" type="pres">
      <dgm:prSet presAssocID="{80A67E5C-BBFA-4C3A-9BD8-E65630CB966D}" presName="hierChild3" presStyleCnt="0"/>
      <dgm:spPr/>
    </dgm:pt>
    <dgm:pt modelId="{62AF66F3-DFCB-446B-BD07-8FE0B221A18C}" type="pres">
      <dgm:prSet presAssocID="{C3855152-49B3-440D-BFF9-EB3CD8A525A2}" presName="Name17" presStyleLbl="parChTrans1D3" presStyleIdx="1" presStyleCnt="2"/>
      <dgm:spPr/>
      <dgm:t>
        <a:bodyPr/>
        <a:lstStyle/>
        <a:p>
          <a:endParaRPr lang="tr-TR"/>
        </a:p>
      </dgm:t>
    </dgm:pt>
    <dgm:pt modelId="{0B9E8CD7-FCFE-4D3C-AAF3-1FCC1D58877D}" type="pres">
      <dgm:prSet presAssocID="{BD1E14D0-3D52-407F-BB4F-EF863C405D19}" presName="hierRoot3" presStyleCnt="0"/>
      <dgm:spPr/>
    </dgm:pt>
    <dgm:pt modelId="{BA803EBE-8BDA-4D24-9093-EB67B12DC074}" type="pres">
      <dgm:prSet presAssocID="{BD1E14D0-3D52-407F-BB4F-EF863C405D19}" presName="composite3" presStyleCnt="0"/>
      <dgm:spPr/>
    </dgm:pt>
    <dgm:pt modelId="{00D98374-6B30-424B-B2E5-9CF04621550E}" type="pres">
      <dgm:prSet presAssocID="{BD1E14D0-3D52-407F-BB4F-EF863C405D19}" presName="background3" presStyleLbl="node3" presStyleIdx="1" presStyleCnt="2"/>
      <dgm:spPr/>
    </dgm:pt>
    <dgm:pt modelId="{EF1E25A4-7EFE-4AFA-BC28-7F996EF443E7}" type="pres">
      <dgm:prSet presAssocID="{BD1E14D0-3D52-407F-BB4F-EF863C405D19}" presName="text3" presStyleLbl="fgAcc3" presStyleIdx="1" presStyleCnt="2" custScaleX="177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611A40-2CBF-460D-ACB9-C9ED7F0FEABA}" type="pres">
      <dgm:prSet presAssocID="{BD1E14D0-3D52-407F-BB4F-EF863C405D19}" presName="hierChild4" presStyleCnt="0"/>
      <dgm:spPr/>
    </dgm:pt>
  </dgm:ptLst>
  <dgm:cxnLst>
    <dgm:cxn modelId="{9CF42106-0339-45FA-A9FC-F24BA509D27D}" type="presOf" srcId="{80A67E5C-BBFA-4C3A-9BD8-E65630CB966D}" destId="{2C655F1E-69D0-4BF0-961F-3BE60072D319}" srcOrd="0" destOrd="0" presId="urn:microsoft.com/office/officeart/2005/8/layout/hierarchy1"/>
    <dgm:cxn modelId="{4A3521A1-93AA-49C1-85A7-6047C3F8852B}" srcId="{3D9AEE37-3D45-4917-818C-00DCDE2245F1}" destId="{CC70146B-6A33-4799-8146-79802E3A48E2}" srcOrd="0" destOrd="0" parTransId="{D8922E98-13DD-44A3-AB4E-943E5819DC33}" sibTransId="{FBE25052-ECC6-42CA-9862-B5C5C4F9B483}"/>
    <dgm:cxn modelId="{1985211A-79CE-411E-BB1E-CF0C02562486}" type="presOf" srcId="{CC70146B-6A33-4799-8146-79802E3A48E2}" destId="{F9D053D7-30B1-49C3-849E-742C17CF32A0}" srcOrd="0" destOrd="0" presId="urn:microsoft.com/office/officeart/2005/8/layout/hierarchy1"/>
    <dgm:cxn modelId="{5CE6FAD3-F6E7-482A-8B58-2CB58EEBEEB0}" srcId="{CC70146B-6A33-4799-8146-79802E3A48E2}" destId="{D9BEB247-7C41-49B9-9F3A-65B6047F1BC0}" srcOrd="0" destOrd="0" parTransId="{27349539-6161-4597-B11B-69F9E1DD6D75}" sibTransId="{2B923DD3-0F88-4145-83BA-506FDB7CFBBD}"/>
    <dgm:cxn modelId="{D5B40694-C083-4CDF-A2B4-C099213120F4}" srcId="{80A67E5C-BBFA-4C3A-9BD8-E65630CB966D}" destId="{BD1E14D0-3D52-407F-BB4F-EF863C405D19}" srcOrd="0" destOrd="0" parTransId="{C3855152-49B3-440D-BFF9-EB3CD8A525A2}" sibTransId="{A8C9E216-B7AF-410E-90FF-47A6E0DF9FC7}"/>
    <dgm:cxn modelId="{D860A940-0969-42C8-AB0F-C5FF7B0E3B28}" srcId="{D9BEB247-7C41-49B9-9F3A-65B6047F1BC0}" destId="{AE333987-C498-4369-95CD-D10075AB0B2E}" srcOrd="0" destOrd="0" parTransId="{59CA865B-C7AB-4511-AD4F-B1BDE8F74D97}" sibTransId="{3F9B9535-39C7-45F2-9AE0-F82412980225}"/>
    <dgm:cxn modelId="{92BA3AB6-F1C2-4290-9733-E64419199A79}" type="presOf" srcId="{27349539-6161-4597-B11B-69F9E1DD6D75}" destId="{84E272BF-D644-458E-8C60-55D9AF8577FF}" srcOrd="0" destOrd="0" presId="urn:microsoft.com/office/officeart/2005/8/layout/hierarchy1"/>
    <dgm:cxn modelId="{06C5F66F-B5C4-4A4D-B247-829341CA9770}" type="presOf" srcId="{59CA865B-C7AB-4511-AD4F-B1BDE8F74D97}" destId="{49322D18-FF51-4120-AFD4-B99303A1492A}" srcOrd="0" destOrd="0" presId="urn:microsoft.com/office/officeart/2005/8/layout/hierarchy1"/>
    <dgm:cxn modelId="{02378214-99A6-44C1-854B-03511DB6A251}" type="presOf" srcId="{949DA96E-C23C-4A0A-AD22-7F03D217586F}" destId="{F300B05D-31FA-44DF-A140-35B1EA42B15E}" srcOrd="0" destOrd="0" presId="urn:microsoft.com/office/officeart/2005/8/layout/hierarchy1"/>
    <dgm:cxn modelId="{932C6A40-6B49-49E1-BA16-87576C0B5DB5}" type="presOf" srcId="{BD1E14D0-3D52-407F-BB4F-EF863C405D19}" destId="{EF1E25A4-7EFE-4AFA-BC28-7F996EF443E7}" srcOrd="0" destOrd="0" presId="urn:microsoft.com/office/officeart/2005/8/layout/hierarchy1"/>
    <dgm:cxn modelId="{BD6F9A63-0B22-4D52-834D-F2D99A70E191}" type="presOf" srcId="{3D9AEE37-3D45-4917-818C-00DCDE2245F1}" destId="{343C17B5-E4AE-488D-8895-CFAEA0330C07}" srcOrd="0" destOrd="0" presId="urn:microsoft.com/office/officeart/2005/8/layout/hierarchy1"/>
    <dgm:cxn modelId="{2AB7E7A2-D5C7-4683-82BF-07993C804840}" srcId="{CC70146B-6A33-4799-8146-79802E3A48E2}" destId="{80A67E5C-BBFA-4C3A-9BD8-E65630CB966D}" srcOrd="1" destOrd="0" parTransId="{949DA96E-C23C-4A0A-AD22-7F03D217586F}" sibTransId="{CA69CD47-2C2B-4FB0-9A3C-DAACE17504AC}"/>
    <dgm:cxn modelId="{4C09DA9F-EA54-4EA0-ABD9-22A57A8F832D}" type="presOf" srcId="{D9BEB247-7C41-49B9-9F3A-65B6047F1BC0}" destId="{A6ABA200-E350-45F5-BC7A-EC3DD4C1ABC5}" srcOrd="0" destOrd="0" presId="urn:microsoft.com/office/officeart/2005/8/layout/hierarchy1"/>
    <dgm:cxn modelId="{5A2F924C-AAB9-4F34-B9AA-175F12455E82}" type="presOf" srcId="{AE333987-C498-4369-95CD-D10075AB0B2E}" destId="{258D5105-A51B-40C8-89A6-F8EB0A24AF9C}" srcOrd="0" destOrd="0" presId="urn:microsoft.com/office/officeart/2005/8/layout/hierarchy1"/>
    <dgm:cxn modelId="{240442EA-A945-4197-A776-5EABF8D808A1}" type="presOf" srcId="{C3855152-49B3-440D-BFF9-EB3CD8A525A2}" destId="{62AF66F3-DFCB-446B-BD07-8FE0B221A18C}" srcOrd="0" destOrd="0" presId="urn:microsoft.com/office/officeart/2005/8/layout/hierarchy1"/>
    <dgm:cxn modelId="{D1A1A8DD-0215-4994-926E-EF18EEBC98EC}" type="presParOf" srcId="{343C17B5-E4AE-488D-8895-CFAEA0330C07}" destId="{2EA547B9-4AF6-4115-83AB-4E01CA06D6C5}" srcOrd="0" destOrd="0" presId="urn:microsoft.com/office/officeart/2005/8/layout/hierarchy1"/>
    <dgm:cxn modelId="{919BF080-5FCD-4C9B-B668-C2FE4098FBF3}" type="presParOf" srcId="{2EA547B9-4AF6-4115-83AB-4E01CA06D6C5}" destId="{D7AD0AAB-C170-43DC-AA77-FC5A1C2D0B93}" srcOrd="0" destOrd="0" presId="urn:microsoft.com/office/officeart/2005/8/layout/hierarchy1"/>
    <dgm:cxn modelId="{0BD3134E-4D99-48D6-B9CD-45E2F94097C7}" type="presParOf" srcId="{D7AD0AAB-C170-43DC-AA77-FC5A1C2D0B93}" destId="{1EB1E3DB-EDC8-4947-A942-0A7FEDA6C3D9}" srcOrd="0" destOrd="0" presId="urn:microsoft.com/office/officeart/2005/8/layout/hierarchy1"/>
    <dgm:cxn modelId="{F6669EF3-7FAE-4447-8CE8-A8C3683E4FAD}" type="presParOf" srcId="{D7AD0AAB-C170-43DC-AA77-FC5A1C2D0B93}" destId="{F9D053D7-30B1-49C3-849E-742C17CF32A0}" srcOrd="1" destOrd="0" presId="urn:microsoft.com/office/officeart/2005/8/layout/hierarchy1"/>
    <dgm:cxn modelId="{FC9EA6EC-63CA-4D16-986F-CB32D0866A57}" type="presParOf" srcId="{2EA547B9-4AF6-4115-83AB-4E01CA06D6C5}" destId="{5063D3CE-F7DA-4A2A-908D-0E930BBD9739}" srcOrd="1" destOrd="0" presId="urn:microsoft.com/office/officeart/2005/8/layout/hierarchy1"/>
    <dgm:cxn modelId="{95B9659E-FDBA-46E8-82A8-1EABA49609BE}" type="presParOf" srcId="{5063D3CE-F7DA-4A2A-908D-0E930BBD9739}" destId="{84E272BF-D644-458E-8C60-55D9AF8577FF}" srcOrd="0" destOrd="0" presId="urn:microsoft.com/office/officeart/2005/8/layout/hierarchy1"/>
    <dgm:cxn modelId="{B1130EB7-F6A1-4DE5-9322-88B6E456BD9C}" type="presParOf" srcId="{5063D3CE-F7DA-4A2A-908D-0E930BBD9739}" destId="{040CC921-B9C8-4E59-8585-D0F3FF27674E}" srcOrd="1" destOrd="0" presId="urn:microsoft.com/office/officeart/2005/8/layout/hierarchy1"/>
    <dgm:cxn modelId="{82F2CE6D-D5BF-4FAB-8453-B7F09AF20421}" type="presParOf" srcId="{040CC921-B9C8-4E59-8585-D0F3FF27674E}" destId="{2D336568-8D0E-436B-9EFD-0D679ADE4E11}" srcOrd="0" destOrd="0" presId="urn:microsoft.com/office/officeart/2005/8/layout/hierarchy1"/>
    <dgm:cxn modelId="{7BA31516-975D-4322-8D7D-60769EBD0F0F}" type="presParOf" srcId="{2D336568-8D0E-436B-9EFD-0D679ADE4E11}" destId="{705A84F3-53FB-407E-A710-9DCD9871D98C}" srcOrd="0" destOrd="0" presId="urn:microsoft.com/office/officeart/2005/8/layout/hierarchy1"/>
    <dgm:cxn modelId="{AD28F312-8D9B-491F-B7AB-E565B1279FDF}" type="presParOf" srcId="{2D336568-8D0E-436B-9EFD-0D679ADE4E11}" destId="{A6ABA200-E350-45F5-BC7A-EC3DD4C1ABC5}" srcOrd="1" destOrd="0" presId="urn:microsoft.com/office/officeart/2005/8/layout/hierarchy1"/>
    <dgm:cxn modelId="{7D321CEF-A954-405C-9980-F077A93EBE05}" type="presParOf" srcId="{040CC921-B9C8-4E59-8585-D0F3FF27674E}" destId="{E8654AC3-0378-400F-80CF-12846865278B}" srcOrd="1" destOrd="0" presId="urn:microsoft.com/office/officeart/2005/8/layout/hierarchy1"/>
    <dgm:cxn modelId="{861F5DC1-D71A-4EC4-AB31-76FD7DC0B47F}" type="presParOf" srcId="{E8654AC3-0378-400F-80CF-12846865278B}" destId="{49322D18-FF51-4120-AFD4-B99303A1492A}" srcOrd="0" destOrd="0" presId="urn:microsoft.com/office/officeart/2005/8/layout/hierarchy1"/>
    <dgm:cxn modelId="{AEC6C451-A55B-41E9-BEDB-BA262F18FCFB}" type="presParOf" srcId="{E8654AC3-0378-400F-80CF-12846865278B}" destId="{61475EB6-1BBC-4F75-A5E9-AA906D0FCFAE}" srcOrd="1" destOrd="0" presId="urn:microsoft.com/office/officeart/2005/8/layout/hierarchy1"/>
    <dgm:cxn modelId="{BC4D7788-E754-4F3F-B8E6-05992C05A3A6}" type="presParOf" srcId="{61475EB6-1BBC-4F75-A5E9-AA906D0FCFAE}" destId="{C829D1B8-C83B-4B85-8210-7AA7C33B7A3B}" srcOrd="0" destOrd="0" presId="urn:microsoft.com/office/officeart/2005/8/layout/hierarchy1"/>
    <dgm:cxn modelId="{6FA6869C-3A10-4AB5-901A-CAD2630E0588}" type="presParOf" srcId="{C829D1B8-C83B-4B85-8210-7AA7C33B7A3B}" destId="{F2321213-747D-46EC-9C1C-6E58C140476B}" srcOrd="0" destOrd="0" presId="urn:microsoft.com/office/officeart/2005/8/layout/hierarchy1"/>
    <dgm:cxn modelId="{B7C330A9-8C23-44DB-91F6-63A3ADF33AED}" type="presParOf" srcId="{C829D1B8-C83B-4B85-8210-7AA7C33B7A3B}" destId="{258D5105-A51B-40C8-89A6-F8EB0A24AF9C}" srcOrd="1" destOrd="0" presId="urn:microsoft.com/office/officeart/2005/8/layout/hierarchy1"/>
    <dgm:cxn modelId="{C8099A0B-81CC-4739-9BBA-175E20BB100A}" type="presParOf" srcId="{61475EB6-1BBC-4F75-A5E9-AA906D0FCFAE}" destId="{BB9FEB47-C4CF-48E6-AD93-5F172E5CB301}" srcOrd="1" destOrd="0" presId="urn:microsoft.com/office/officeart/2005/8/layout/hierarchy1"/>
    <dgm:cxn modelId="{EE573600-7064-41D3-B145-11BC97FF5CC1}" type="presParOf" srcId="{5063D3CE-F7DA-4A2A-908D-0E930BBD9739}" destId="{F300B05D-31FA-44DF-A140-35B1EA42B15E}" srcOrd="2" destOrd="0" presId="urn:microsoft.com/office/officeart/2005/8/layout/hierarchy1"/>
    <dgm:cxn modelId="{E04760FB-D053-4895-BE07-827EB373727E}" type="presParOf" srcId="{5063D3CE-F7DA-4A2A-908D-0E930BBD9739}" destId="{4C8F2F0E-095F-4E81-BF97-EA4FE150ADA7}" srcOrd="3" destOrd="0" presId="urn:microsoft.com/office/officeart/2005/8/layout/hierarchy1"/>
    <dgm:cxn modelId="{7BEE6CA7-B0AC-4028-A338-9E8C051B6B10}" type="presParOf" srcId="{4C8F2F0E-095F-4E81-BF97-EA4FE150ADA7}" destId="{2C5E1E07-2406-46D9-BF5C-9EEDC4F463B7}" srcOrd="0" destOrd="0" presId="urn:microsoft.com/office/officeart/2005/8/layout/hierarchy1"/>
    <dgm:cxn modelId="{813FE5C9-0067-4024-8A2A-7009216201B6}" type="presParOf" srcId="{2C5E1E07-2406-46D9-BF5C-9EEDC4F463B7}" destId="{079DBCAC-3CB4-4A6C-9D90-4D30192E48EE}" srcOrd="0" destOrd="0" presId="urn:microsoft.com/office/officeart/2005/8/layout/hierarchy1"/>
    <dgm:cxn modelId="{4610C02E-E079-4132-AE0D-9C17ABE5AC90}" type="presParOf" srcId="{2C5E1E07-2406-46D9-BF5C-9EEDC4F463B7}" destId="{2C655F1E-69D0-4BF0-961F-3BE60072D319}" srcOrd="1" destOrd="0" presId="urn:microsoft.com/office/officeart/2005/8/layout/hierarchy1"/>
    <dgm:cxn modelId="{0ECD2EB1-079B-4E7B-9FC7-A95FE2720A12}" type="presParOf" srcId="{4C8F2F0E-095F-4E81-BF97-EA4FE150ADA7}" destId="{E1385156-AB0D-475A-A2A5-12EB3F416CBB}" srcOrd="1" destOrd="0" presId="urn:microsoft.com/office/officeart/2005/8/layout/hierarchy1"/>
    <dgm:cxn modelId="{E60DAA98-3B26-4240-8DAA-03C413F8EF46}" type="presParOf" srcId="{E1385156-AB0D-475A-A2A5-12EB3F416CBB}" destId="{62AF66F3-DFCB-446B-BD07-8FE0B221A18C}" srcOrd="0" destOrd="0" presId="urn:microsoft.com/office/officeart/2005/8/layout/hierarchy1"/>
    <dgm:cxn modelId="{CDF53C83-4D38-497F-ABB5-562C7FCA3985}" type="presParOf" srcId="{E1385156-AB0D-475A-A2A5-12EB3F416CBB}" destId="{0B9E8CD7-FCFE-4D3C-AAF3-1FCC1D58877D}" srcOrd="1" destOrd="0" presId="urn:microsoft.com/office/officeart/2005/8/layout/hierarchy1"/>
    <dgm:cxn modelId="{67670B2E-86B9-4F8C-A736-D4B2FF5379AF}" type="presParOf" srcId="{0B9E8CD7-FCFE-4D3C-AAF3-1FCC1D58877D}" destId="{BA803EBE-8BDA-4D24-9093-EB67B12DC074}" srcOrd="0" destOrd="0" presId="urn:microsoft.com/office/officeart/2005/8/layout/hierarchy1"/>
    <dgm:cxn modelId="{74F714B5-6800-4FDE-BB54-2F92B60D3670}" type="presParOf" srcId="{BA803EBE-8BDA-4D24-9093-EB67B12DC074}" destId="{00D98374-6B30-424B-B2E5-9CF04621550E}" srcOrd="0" destOrd="0" presId="urn:microsoft.com/office/officeart/2005/8/layout/hierarchy1"/>
    <dgm:cxn modelId="{980B1308-CE4D-4299-B0E7-A23A89B0CFF0}" type="presParOf" srcId="{BA803EBE-8BDA-4D24-9093-EB67B12DC074}" destId="{EF1E25A4-7EFE-4AFA-BC28-7F996EF443E7}" srcOrd="1" destOrd="0" presId="urn:microsoft.com/office/officeart/2005/8/layout/hierarchy1"/>
    <dgm:cxn modelId="{038FB861-999C-4659-973D-6286A80EF0F8}" type="presParOf" srcId="{0B9E8CD7-FCFE-4D3C-AAF3-1FCC1D58877D}" destId="{08611A40-2CBF-460D-ACB9-C9ED7F0FEA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348326-BABF-40C6-8256-1B548B45436E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2BCFDB4-7EAE-4FC9-ABF2-FF22BB07E605}">
      <dgm:prSet phldrT="[Metin]"/>
      <dgm:spPr/>
      <dgm:t>
        <a:bodyPr/>
        <a:lstStyle/>
        <a:p>
          <a:r>
            <a:rPr lang="tr-TR" b="1" dirty="0" smtClean="0"/>
            <a:t>HEMATOLOJİK YAN ETKİLER</a:t>
          </a:r>
          <a:endParaRPr lang="tr-TR" b="1" dirty="0"/>
        </a:p>
      </dgm:t>
    </dgm:pt>
    <dgm:pt modelId="{A0AE0C02-1E31-4863-B02D-7BDA68C4FC62}" type="parTrans" cxnId="{CDF72F18-CAED-4A6E-9DA9-5F3CECC61078}">
      <dgm:prSet/>
      <dgm:spPr/>
      <dgm:t>
        <a:bodyPr/>
        <a:lstStyle/>
        <a:p>
          <a:endParaRPr lang="tr-TR"/>
        </a:p>
      </dgm:t>
    </dgm:pt>
    <dgm:pt modelId="{F4A57F29-2F22-437C-8A7F-B9CFEA4B908D}" type="sibTrans" cxnId="{CDF72F18-CAED-4A6E-9DA9-5F3CECC61078}">
      <dgm:prSet/>
      <dgm:spPr/>
      <dgm:t>
        <a:bodyPr/>
        <a:lstStyle/>
        <a:p>
          <a:endParaRPr lang="tr-TR"/>
        </a:p>
      </dgm:t>
    </dgm:pt>
    <dgm:pt modelId="{3E254A12-0BCF-48DB-B250-44FB768E29CC}">
      <dgm:prSet phldrT="[Metin]"/>
      <dgm:spPr/>
      <dgm:t>
        <a:bodyPr/>
        <a:lstStyle/>
        <a:p>
          <a:r>
            <a:rPr lang="tr-TR" b="1" dirty="0" smtClean="0"/>
            <a:t>HEMOLİTİK ANEMİ</a:t>
          </a:r>
          <a:endParaRPr lang="tr-TR" b="1" dirty="0"/>
        </a:p>
      </dgm:t>
    </dgm:pt>
    <dgm:pt modelId="{C041EBD9-0EF6-4EE2-A285-E0E3D282A418}" type="parTrans" cxnId="{5D6EB319-8C2E-4989-A585-1EB9EB6FE6AE}">
      <dgm:prSet/>
      <dgm:spPr/>
      <dgm:t>
        <a:bodyPr/>
        <a:lstStyle/>
        <a:p>
          <a:endParaRPr lang="tr-TR"/>
        </a:p>
      </dgm:t>
    </dgm:pt>
    <dgm:pt modelId="{6624E6AD-153A-4B9D-8C0A-97046E7920B1}" type="sibTrans" cxnId="{5D6EB319-8C2E-4989-A585-1EB9EB6FE6AE}">
      <dgm:prSet/>
      <dgm:spPr/>
      <dgm:t>
        <a:bodyPr/>
        <a:lstStyle/>
        <a:p>
          <a:endParaRPr lang="tr-TR"/>
        </a:p>
      </dgm:t>
    </dgm:pt>
    <dgm:pt modelId="{4AF4CC0A-19F1-4973-A328-4584CDEA9018}">
      <dgm:prSet phldrT="[Metin]"/>
      <dgm:spPr/>
      <dgm:t>
        <a:bodyPr/>
        <a:lstStyle/>
        <a:p>
          <a:r>
            <a:rPr lang="tr-TR" b="1" dirty="0" smtClean="0"/>
            <a:t>NÖTROPENİ</a:t>
          </a:r>
          <a:endParaRPr lang="tr-TR" b="1" dirty="0"/>
        </a:p>
      </dgm:t>
    </dgm:pt>
    <dgm:pt modelId="{FEB01F10-E52D-4CB8-9FE0-7EAA93FE2955}" type="parTrans" cxnId="{57189799-3AB4-4A23-8C5A-C72468DBE68A}">
      <dgm:prSet/>
      <dgm:spPr/>
      <dgm:t>
        <a:bodyPr/>
        <a:lstStyle/>
        <a:p>
          <a:endParaRPr lang="tr-TR"/>
        </a:p>
      </dgm:t>
    </dgm:pt>
    <dgm:pt modelId="{61CCF37B-3E32-431B-8B29-12AA1E9ED786}" type="sibTrans" cxnId="{57189799-3AB4-4A23-8C5A-C72468DBE68A}">
      <dgm:prSet/>
      <dgm:spPr/>
      <dgm:t>
        <a:bodyPr/>
        <a:lstStyle/>
        <a:p>
          <a:endParaRPr lang="tr-TR"/>
        </a:p>
      </dgm:t>
    </dgm:pt>
    <dgm:pt modelId="{9238FCAB-578F-41B5-A639-D810D3E4DAC8}">
      <dgm:prSet phldrT="[Metin]"/>
      <dgm:spPr/>
      <dgm:t>
        <a:bodyPr/>
        <a:lstStyle/>
        <a:p>
          <a:r>
            <a:rPr lang="tr-TR" b="1" dirty="0" smtClean="0"/>
            <a:t>KANAMA RİSKİ ARTAR</a:t>
          </a:r>
          <a:endParaRPr lang="tr-TR" b="1" dirty="0"/>
        </a:p>
      </dgm:t>
    </dgm:pt>
    <dgm:pt modelId="{0A8F8715-0227-4197-8B96-1A0C6DBB0AED}" type="parTrans" cxnId="{B2F0B10D-9F84-4DEB-BF57-3C3C0FEB9BBA}">
      <dgm:prSet/>
      <dgm:spPr/>
      <dgm:t>
        <a:bodyPr/>
        <a:lstStyle/>
        <a:p>
          <a:endParaRPr lang="tr-TR"/>
        </a:p>
      </dgm:t>
    </dgm:pt>
    <dgm:pt modelId="{AAB3ACEA-F786-469D-80D4-A2797B04FB2D}" type="sibTrans" cxnId="{B2F0B10D-9F84-4DEB-BF57-3C3C0FEB9BBA}">
      <dgm:prSet/>
      <dgm:spPr/>
      <dgm:t>
        <a:bodyPr/>
        <a:lstStyle/>
        <a:p>
          <a:endParaRPr lang="tr-TR"/>
        </a:p>
      </dgm:t>
    </dgm:pt>
    <dgm:pt modelId="{EB0BBF06-85E7-498A-843F-356C031D96C9}">
      <dgm:prSet phldrT="[Metin]"/>
      <dgm:spPr/>
      <dgm:t>
        <a:bodyPr/>
        <a:lstStyle/>
        <a:p>
          <a:r>
            <a:rPr lang="tr-TR" b="1" dirty="0" smtClean="0"/>
            <a:t>TROMBOSİTOPENİ</a:t>
          </a:r>
        </a:p>
        <a:p>
          <a:r>
            <a:rPr lang="tr-TR" b="1" dirty="0" smtClean="0"/>
            <a:t>TXA2 İNHİBİSYONU</a:t>
          </a:r>
          <a:endParaRPr lang="tr-TR" b="1" dirty="0"/>
        </a:p>
      </dgm:t>
    </dgm:pt>
    <dgm:pt modelId="{9CB68A82-4367-42C4-9D37-B7267E4988D2}" type="sibTrans" cxnId="{F3F82345-197B-4217-AA50-4BF4C4086851}">
      <dgm:prSet/>
      <dgm:spPr/>
      <dgm:t>
        <a:bodyPr/>
        <a:lstStyle/>
        <a:p>
          <a:endParaRPr lang="tr-TR"/>
        </a:p>
      </dgm:t>
    </dgm:pt>
    <dgm:pt modelId="{A9CAB4BA-1BE2-409F-941D-2F7787CB73DC}" type="parTrans" cxnId="{F3F82345-197B-4217-AA50-4BF4C4086851}">
      <dgm:prSet/>
      <dgm:spPr/>
      <dgm:t>
        <a:bodyPr/>
        <a:lstStyle/>
        <a:p>
          <a:endParaRPr lang="tr-TR"/>
        </a:p>
      </dgm:t>
    </dgm:pt>
    <dgm:pt modelId="{309009AA-D39D-4E21-BD33-172F10C9D48D}" type="pres">
      <dgm:prSet presAssocID="{4C348326-BABF-40C6-8256-1B548B4543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C069C67-05B0-4C05-9723-449DEE1E1737}" type="pres">
      <dgm:prSet presAssocID="{A2BCFDB4-7EAE-4FC9-ABF2-FF22BB07E605}" presName="hierRoot1" presStyleCnt="0"/>
      <dgm:spPr/>
    </dgm:pt>
    <dgm:pt modelId="{2834C108-FC49-4A30-9303-8D2B326458E7}" type="pres">
      <dgm:prSet presAssocID="{A2BCFDB4-7EAE-4FC9-ABF2-FF22BB07E605}" presName="composite" presStyleCnt="0"/>
      <dgm:spPr/>
    </dgm:pt>
    <dgm:pt modelId="{DFB79FB9-787F-4AF4-A765-18589B84475A}" type="pres">
      <dgm:prSet presAssocID="{A2BCFDB4-7EAE-4FC9-ABF2-FF22BB07E605}" presName="background" presStyleLbl="node0" presStyleIdx="0" presStyleCnt="1"/>
      <dgm:spPr/>
    </dgm:pt>
    <dgm:pt modelId="{B3210488-C9EE-44DD-B3C6-DF0903797853}" type="pres">
      <dgm:prSet presAssocID="{A2BCFDB4-7EAE-4FC9-ABF2-FF22BB07E6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25FB65-A98C-4AA5-96CF-D38AE11D7ABA}" type="pres">
      <dgm:prSet presAssocID="{A2BCFDB4-7EAE-4FC9-ABF2-FF22BB07E605}" presName="hierChild2" presStyleCnt="0"/>
      <dgm:spPr/>
    </dgm:pt>
    <dgm:pt modelId="{698BDACB-B863-49BF-9416-D67CC13A059B}" type="pres">
      <dgm:prSet presAssocID="{C041EBD9-0EF6-4EE2-A285-E0E3D282A418}" presName="Name10" presStyleLbl="parChTrans1D2" presStyleIdx="0" presStyleCnt="3"/>
      <dgm:spPr/>
      <dgm:t>
        <a:bodyPr/>
        <a:lstStyle/>
        <a:p>
          <a:endParaRPr lang="tr-TR"/>
        </a:p>
      </dgm:t>
    </dgm:pt>
    <dgm:pt modelId="{02532E86-0A97-4094-AE5C-D25FBAB3BDCB}" type="pres">
      <dgm:prSet presAssocID="{3E254A12-0BCF-48DB-B250-44FB768E29CC}" presName="hierRoot2" presStyleCnt="0"/>
      <dgm:spPr/>
    </dgm:pt>
    <dgm:pt modelId="{FE3B491F-C5B8-4823-B632-4F3401970D32}" type="pres">
      <dgm:prSet presAssocID="{3E254A12-0BCF-48DB-B250-44FB768E29CC}" presName="composite2" presStyleCnt="0"/>
      <dgm:spPr/>
    </dgm:pt>
    <dgm:pt modelId="{9E7B574E-FFAE-4155-BB6C-ACC48CE6DBFA}" type="pres">
      <dgm:prSet presAssocID="{3E254A12-0BCF-48DB-B250-44FB768E29CC}" presName="background2" presStyleLbl="node2" presStyleIdx="0" presStyleCnt="3"/>
      <dgm:spPr/>
    </dgm:pt>
    <dgm:pt modelId="{BD1A4B12-38B4-4DB1-B63B-440352E022E3}" type="pres">
      <dgm:prSet presAssocID="{3E254A12-0BCF-48DB-B250-44FB768E29C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36BC1C-B3E2-45FA-9A5A-4ED9F225C567}" type="pres">
      <dgm:prSet presAssocID="{3E254A12-0BCF-48DB-B250-44FB768E29CC}" presName="hierChild3" presStyleCnt="0"/>
      <dgm:spPr/>
    </dgm:pt>
    <dgm:pt modelId="{8AFD90BC-B69E-4E3C-9467-D6F826E03FE3}" type="pres">
      <dgm:prSet presAssocID="{FEB01F10-E52D-4CB8-9FE0-7EAA93FE2955}" presName="Name10" presStyleLbl="parChTrans1D2" presStyleIdx="1" presStyleCnt="3"/>
      <dgm:spPr/>
      <dgm:t>
        <a:bodyPr/>
        <a:lstStyle/>
        <a:p>
          <a:endParaRPr lang="tr-TR"/>
        </a:p>
      </dgm:t>
    </dgm:pt>
    <dgm:pt modelId="{CC7DE844-EB3E-4715-9559-515255E332B7}" type="pres">
      <dgm:prSet presAssocID="{4AF4CC0A-19F1-4973-A328-4584CDEA9018}" presName="hierRoot2" presStyleCnt="0"/>
      <dgm:spPr/>
    </dgm:pt>
    <dgm:pt modelId="{55CA6CFE-D360-4B73-A4CD-957E8CF4BF3E}" type="pres">
      <dgm:prSet presAssocID="{4AF4CC0A-19F1-4973-A328-4584CDEA9018}" presName="composite2" presStyleCnt="0"/>
      <dgm:spPr/>
    </dgm:pt>
    <dgm:pt modelId="{8AA5E260-CA24-4ECA-AA67-06AFB3B8743F}" type="pres">
      <dgm:prSet presAssocID="{4AF4CC0A-19F1-4973-A328-4584CDEA9018}" presName="background2" presStyleLbl="node2" presStyleIdx="1" presStyleCnt="3"/>
      <dgm:spPr/>
    </dgm:pt>
    <dgm:pt modelId="{5AADC56C-8C61-4FE1-AB99-40F2D2CD86F9}" type="pres">
      <dgm:prSet presAssocID="{4AF4CC0A-19F1-4973-A328-4584CDEA901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C65429-784F-4225-89E9-8DD35780F14E}" type="pres">
      <dgm:prSet presAssocID="{4AF4CC0A-19F1-4973-A328-4584CDEA9018}" presName="hierChild3" presStyleCnt="0"/>
      <dgm:spPr/>
    </dgm:pt>
    <dgm:pt modelId="{532A9186-BF10-4BA4-A256-A891708AED63}" type="pres">
      <dgm:prSet presAssocID="{A9CAB4BA-1BE2-409F-941D-2F7787CB73DC}" presName="Name10" presStyleLbl="parChTrans1D2" presStyleIdx="2" presStyleCnt="3"/>
      <dgm:spPr/>
      <dgm:t>
        <a:bodyPr/>
        <a:lstStyle/>
        <a:p>
          <a:endParaRPr lang="tr-TR"/>
        </a:p>
      </dgm:t>
    </dgm:pt>
    <dgm:pt modelId="{2F49BD37-4687-434A-B057-8D20FCE3E262}" type="pres">
      <dgm:prSet presAssocID="{EB0BBF06-85E7-498A-843F-356C031D96C9}" presName="hierRoot2" presStyleCnt="0"/>
      <dgm:spPr/>
    </dgm:pt>
    <dgm:pt modelId="{4F4D91CE-ADF8-4A20-ABE9-836D53A205CA}" type="pres">
      <dgm:prSet presAssocID="{EB0BBF06-85E7-498A-843F-356C031D96C9}" presName="composite2" presStyleCnt="0"/>
      <dgm:spPr/>
    </dgm:pt>
    <dgm:pt modelId="{CDA9B420-33BC-4362-A240-2B240D514593}" type="pres">
      <dgm:prSet presAssocID="{EB0BBF06-85E7-498A-843F-356C031D96C9}" presName="background2" presStyleLbl="node2" presStyleIdx="2" presStyleCnt="3"/>
      <dgm:spPr/>
    </dgm:pt>
    <dgm:pt modelId="{F70F2797-7E73-4342-B78B-64DA77BFB367}" type="pres">
      <dgm:prSet presAssocID="{EB0BBF06-85E7-498A-843F-356C031D96C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E5B994-EBAF-4B6B-8B2C-49E5B68916CA}" type="pres">
      <dgm:prSet presAssocID="{EB0BBF06-85E7-498A-843F-356C031D96C9}" presName="hierChild3" presStyleCnt="0"/>
      <dgm:spPr/>
    </dgm:pt>
    <dgm:pt modelId="{216E7C0F-18BF-43FE-8633-0A37FE56AB3D}" type="pres">
      <dgm:prSet presAssocID="{0A8F8715-0227-4197-8B96-1A0C6DBB0AED}" presName="Name17" presStyleLbl="parChTrans1D3" presStyleIdx="0" presStyleCnt="1"/>
      <dgm:spPr/>
      <dgm:t>
        <a:bodyPr/>
        <a:lstStyle/>
        <a:p>
          <a:endParaRPr lang="tr-TR"/>
        </a:p>
      </dgm:t>
    </dgm:pt>
    <dgm:pt modelId="{5BFD74EA-E5C7-47A5-BE02-38EA29F41F89}" type="pres">
      <dgm:prSet presAssocID="{9238FCAB-578F-41B5-A639-D810D3E4DAC8}" presName="hierRoot3" presStyleCnt="0"/>
      <dgm:spPr/>
    </dgm:pt>
    <dgm:pt modelId="{945029CE-AAE0-479C-888E-625B7F0287BD}" type="pres">
      <dgm:prSet presAssocID="{9238FCAB-578F-41B5-A639-D810D3E4DAC8}" presName="composite3" presStyleCnt="0"/>
      <dgm:spPr/>
    </dgm:pt>
    <dgm:pt modelId="{76150D3C-959B-4578-8AFB-2DA65B28AE71}" type="pres">
      <dgm:prSet presAssocID="{9238FCAB-578F-41B5-A639-D810D3E4DAC8}" presName="background3" presStyleLbl="node3" presStyleIdx="0" presStyleCnt="1"/>
      <dgm:spPr/>
    </dgm:pt>
    <dgm:pt modelId="{3FCBA6A3-363E-44B5-B2C6-FFBB04FBF018}" type="pres">
      <dgm:prSet presAssocID="{9238FCAB-578F-41B5-A639-D810D3E4DAC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482DD8-308F-4503-A2CB-CFA01D5207C2}" type="pres">
      <dgm:prSet presAssocID="{9238FCAB-578F-41B5-A639-D810D3E4DAC8}" presName="hierChild4" presStyleCnt="0"/>
      <dgm:spPr/>
    </dgm:pt>
  </dgm:ptLst>
  <dgm:cxnLst>
    <dgm:cxn modelId="{5D6EB319-8C2E-4989-A585-1EB9EB6FE6AE}" srcId="{A2BCFDB4-7EAE-4FC9-ABF2-FF22BB07E605}" destId="{3E254A12-0BCF-48DB-B250-44FB768E29CC}" srcOrd="0" destOrd="0" parTransId="{C041EBD9-0EF6-4EE2-A285-E0E3D282A418}" sibTransId="{6624E6AD-153A-4B9D-8C0A-97046E7920B1}"/>
    <dgm:cxn modelId="{57189799-3AB4-4A23-8C5A-C72468DBE68A}" srcId="{A2BCFDB4-7EAE-4FC9-ABF2-FF22BB07E605}" destId="{4AF4CC0A-19F1-4973-A328-4584CDEA9018}" srcOrd="1" destOrd="0" parTransId="{FEB01F10-E52D-4CB8-9FE0-7EAA93FE2955}" sibTransId="{61CCF37B-3E32-431B-8B29-12AA1E9ED786}"/>
    <dgm:cxn modelId="{956F405A-3CEE-48A9-B21F-0057C6A48D65}" type="presOf" srcId="{4C348326-BABF-40C6-8256-1B548B45436E}" destId="{309009AA-D39D-4E21-BD33-172F10C9D48D}" srcOrd="0" destOrd="0" presId="urn:microsoft.com/office/officeart/2005/8/layout/hierarchy1"/>
    <dgm:cxn modelId="{7DA80438-20A0-4CC8-9D1E-8D2DE9545007}" type="presOf" srcId="{9238FCAB-578F-41B5-A639-D810D3E4DAC8}" destId="{3FCBA6A3-363E-44B5-B2C6-FFBB04FBF018}" srcOrd="0" destOrd="0" presId="urn:microsoft.com/office/officeart/2005/8/layout/hierarchy1"/>
    <dgm:cxn modelId="{D67BB722-320E-4F91-A081-C5F362E07CEE}" type="presOf" srcId="{EB0BBF06-85E7-498A-843F-356C031D96C9}" destId="{F70F2797-7E73-4342-B78B-64DA77BFB367}" srcOrd="0" destOrd="0" presId="urn:microsoft.com/office/officeart/2005/8/layout/hierarchy1"/>
    <dgm:cxn modelId="{CDF72F18-CAED-4A6E-9DA9-5F3CECC61078}" srcId="{4C348326-BABF-40C6-8256-1B548B45436E}" destId="{A2BCFDB4-7EAE-4FC9-ABF2-FF22BB07E605}" srcOrd="0" destOrd="0" parTransId="{A0AE0C02-1E31-4863-B02D-7BDA68C4FC62}" sibTransId="{F4A57F29-2F22-437C-8A7F-B9CFEA4B908D}"/>
    <dgm:cxn modelId="{F3F82345-197B-4217-AA50-4BF4C4086851}" srcId="{A2BCFDB4-7EAE-4FC9-ABF2-FF22BB07E605}" destId="{EB0BBF06-85E7-498A-843F-356C031D96C9}" srcOrd="2" destOrd="0" parTransId="{A9CAB4BA-1BE2-409F-941D-2F7787CB73DC}" sibTransId="{9CB68A82-4367-42C4-9D37-B7267E4988D2}"/>
    <dgm:cxn modelId="{34CF57E2-34A1-4F41-97FB-308D2E391E90}" type="presOf" srcId="{A9CAB4BA-1BE2-409F-941D-2F7787CB73DC}" destId="{532A9186-BF10-4BA4-A256-A891708AED63}" srcOrd="0" destOrd="0" presId="urn:microsoft.com/office/officeart/2005/8/layout/hierarchy1"/>
    <dgm:cxn modelId="{EB2012BE-F956-48DC-A4CB-1FF0BF9E50AC}" type="presOf" srcId="{C041EBD9-0EF6-4EE2-A285-E0E3D282A418}" destId="{698BDACB-B863-49BF-9416-D67CC13A059B}" srcOrd="0" destOrd="0" presId="urn:microsoft.com/office/officeart/2005/8/layout/hierarchy1"/>
    <dgm:cxn modelId="{23CDD624-1F8A-41A7-AED1-4817A4D4B28C}" type="presOf" srcId="{FEB01F10-E52D-4CB8-9FE0-7EAA93FE2955}" destId="{8AFD90BC-B69E-4E3C-9467-D6F826E03FE3}" srcOrd="0" destOrd="0" presId="urn:microsoft.com/office/officeart/2005/8/layout/hierarchy1"/>
    <dgm:cxn modelId="{9F71E98C-15DF-4E9F-9772-F1B5BA0E9173}" type="presOf" srcId="{4AF4CC0A-19F1-4973-A328-4584CDEA9018}" destId="{5AADC56C-8C61-4FE1-AB99-40F2D2CD86F9}" srcOrd="0" destOrd="0" presId="urn:microsoft.com/office/officeart/2005/8/layout/hierarchy1"/>
    <dgm:cxn modelId="{B2F0B10D-9F84-4DEB-BF57-3C3C0FEB9BBA}" srcId="{EB0BBF06-85E7-498A-843F-356C031D96C9}" destId="{9238FCAB-578F-41B5-A639-D810D3E4DAC8}" srcOrd="0" destOrd="0" parTransId="{0A8F8715-0227-4197-8B96-1A0C6DBB0AED}" sibTransId="{AAB3ACEA-F786-469D-80D4-A2797B04FB2D}"/>
    <dgm:cxn modelId="{DC660CE3-19D2-4030-B52A-CD5A81A9E1D5}" type="presOf" srcId="{0A8F8715-0227-4197-8B96-1A0C6DBB0AED}" destId="{216E7C0F-18BF-43FE-8633-0A37FE56AB3D}" srcOrd="0" destOrd="0" presId="urn:microsoft.com/office/officeart/2005/8/layout/hierarchy1"/>
    <dgm:cxn modelId="{606B4C6B-6723-453C-97F4-1B7711C4644B}" type="presOf" srcId="{3E254A12-0BCF-48DB-B250-44FB768E29CC}" destId="{BD1A4B12-38B4-4DB1-B63B-440352E022E3}" srcOrd="0" destOrd="0" presId="urn:microsoft.com/office/officeart/2005/8/layout/hierarchy1"/>
    <dgm:cxn modelId="{7BCB03A0-F0FC-4FA5-BA7F-8BBD648291DA}" type="presOf" srcId="{A2BCFDB4-7EAE-4FC9-ABF2-FF22BB07E605}" destId="{B3210488-C9EE-44DD-B3C6-DF0903797853}" srcOrd="0" destOrd="0" presId="urn:microsoft.com/office/officeart/2005/8/layout/hierarchy1"/>
    <dgm:cxn modelId="{B3856121-8F34-4882-9B14-3DBBC2A9DF75}" type="presParOf" srcId="{309009AA-D39D-4E21-BD33-172F10C9D48D}" destId="{DC069C67-05B0-4C05-9723-449DEE1E1737}" srcOrd="0" destOrd="0" presId="urn:microsoft.com/office/officeart/2005/8/layout/hierarchy1"/>
    <dgm:cxn modelId="{2719ABBD-642C-4E63-9C38-E802D92FE7B0}" type="presParOf" srcId="{DC069C67-05B0-4C05-9723-449DEE1E1737}" destId="{2834C108-FC49-4A30-9303-8D2B326458E7}" srcOrd="0" destOrd="0" presId="urn:microsoft.com/office/officeart/2005/8/layout/hierarchy1"/>
    <dgm:cxn modelId="{209180F2-85F7-496D-98AD-BB07C4EC87DB}" type="presParOf" srcId="{2834C108-FC49-4A30-9303-8D2B326458E7}" destId="{DFB79FB9-787F-4AF4-A765-18589B84475A}" srcOrd="0" destOrd="0" presId="urn:microsoft.com/office/officeart/2005/8/layout/hierarchy1"/>
    <dgm:cxn modelId="{ECAB2593-D0AA-41F4-BAC3-7105E8186AF9}" type="presParOf" srcId="{2834C108-FC49-4A30-9303-8D2B326458E7}" destId="{B3210488-C9EE-44DD-B3C6-DF0903797853}" srcOrd="1" destOrd="0" presId="urn:microsoft.com/office/officeart/2005/8/layout/hierarchy1"/>
    <dgm:cxn modelId="{F433814E-7701-4AE4-9129-249B90910A67}" type="presParOf" srcId="{DC069C67-05B0-4C05-9723-449DEE1E1737}" destId="{B125FB65-A98C-4AA5-96CF-D38AE11D7ABA}" srcOrd="1" destOrd="0" presId="urn:microsoft.com/office/officeart/2005/8/layout/hierarchy1"/>
    <dgm:cxn modelId="{7F08F6F6-D525-4B4A-8F45-0FBE221213CC}" type="presParOf" srcId="{B125FB65-A98C-4AA5-96CF-D38AE11D7ABA}" destId="{698BDACB-B863-49BF-9416-D67CC13A059B}" srcOrd="0" destOrd="0" presId="urn:microsoft.com/office/officeart/2005/8/layout/hierarchy1"/>
    <dgm:cxn modelId="{1F2718DF-97C2-4ECE-A720-798C7894DB19}" type="presParOf" srcId="{B125FB65-A98C-4AA5-96CF-D38AE11D7ABA}" destId="{02532E86-0A97-4094-AE5C-D25FBAB3BDCB}" srcOrd="1" destOrd="0" presId="urn:microsoft.com/office/officeart/2005/8/layout/hierarchy1"/>
    <dgm:cxn modelId="{02B7AD83-2885-4399-8752-AAEDFDE9140C}" type="presParOf" srcId="{02532E86-0A97-4094-AE5C-D25FBAB3BDCB}" destId="{FE3B491F-C5B8-4823-B632-4F3401970D32}" srcOrd="0" destOrd="0" presId="urn:microsoft.com/office/officeart/2005/8/layout/hierarchy1"/>
    <dgm:cxn modelId="{7E785278-C3BC-4077-9ED6-FC393E851C8C}" type="presParOf" srcId="{FE3B491F-C5B8-4823-B632-4F3401970D32}" destId="{9E7B574E-FFAE-4155-BB6C-ACC48CE6DBFA}" srcOrd="0" destOrd="0" presId="urn:microsoft.com/office/officeart/2005/8/layout/hierarchy1"/>
    <dgm:cxn modelId="{0889B000-40D8-48B7-BCA1-EC097CA7CD48}" type="presParOf" srcId="{FE3B491F-C5B8-4823-B632-4F3401970D32}" destId="{BD1A4B12-38B4-4DB1-B63B-440352E022E3}" srcOrd="1" destOrd="0" presId="urn:microsoft.com/office/officeart/2005/8/layout/hierarchy1"/>
    <dgm:cxn modelId="{3B94C4F2-C208-4A26-94F2-C93C56AE9739}" type="presParOf" srcId="{02532E86-0A97-4094-AE5C-D25FBAB3BDCB}" destId="{8036BC1C-B3E2-45FA-9A5A-4ED9F225C567}" srcOrd="1" destOrd="0" presId="urn:microsoft.com/office/officeart/2005/8/layout/hierarchy1"/>
    <dgm:cxn modelId="{381F8342-E00C-4AE7-B397-1A93F1D4B27D}" type="presParOf" srcId="{B125FB65-A98C-4AA5-96CF-D38AE11D7ABA}" destId="{8AFD90BC-B69E-4E3C-9467-D6F826E03FE3}" srcOrd="2" destOrd="0" presId="urn:microsoft.com/office/officeart/2005/8/layout/hierarchy1"/>
    <dgm:cxn modelId="{8D4B81D5-A329-4379-AFDE-C49523A4DFA0}" type="presParOf" srcId="{B125FB65-A98C-4AA5-96CF-D38AE11D7ABA}" destId="{CC7DE844-EB3E-4715-9559-515255E332B7}" srcOrd="3" destOrd="0" presId="urn:microsoft.com/office/officeart/2005/8/layout/hierarchy1"/>
    <dgm:cxn modelId="{A670D902-B95F-417C-B2DB-6EACFF0E9ACC}" type="presParOf" srcId="{CC7DE844-EB3E-4715-9559-515255E332B7}" destId="{55CA6CFE-D360-4B73-A4CD-957E8CF4BF3E}" srcOrd="0" destOrd="0" presId="urn:microsoft.com/office/officeart/2005/8/layout/hierarchy1"/>
    <dgm:cxn modelId="{73A9BFA3-C1E5-4830-9FF5-4A0B9A8CBA74}" type="presParOf" srcId="{55CA6CFE-D360-4B73-A4CD-957E8CF4BF3E}" destId="{8AA5E260-CA24-4ECA-AA67-06AFB3B8743F}" srcOrd="0" destOrd="0" presId="urn:microsoft.com/office/officeart/2005/8/layout/hierarchy1"/>
    <dgm:cxn modelId="{FC17F4F2-8F4B-47A4-AAED-A435A3F82CA7}" type="presParOf" srcId="{55CA6CFE-D360-4B73-A4CD-957E8CF4BF3E}" destId="{5AADC56C-8C61-4FE1-AB99-40F2D2CD86F9}" srcOrd="1" destOrd="0" presId="urn:microsoft.com/office/officeart/2005/8/layout/hierarchy1"/>
    <dgm:cxn modelId="{15128371-6F25-41C0-8142-DE24879B6B1B}" type="presParOf" srcId="{CC7DE844-EB3E-4715-9559-515255E332B7}" destId="{41C65429-784F-4225-89E9-8DD35780F14E}" srcOrd="1" destOrd="0" presId="urn:microsoft.com/office/officeart/2005/8/layout/hierarchy1"/>
    <dgm:cxn modelId="{492A20BE-AF1E-4EDA-BF69-B3C6A93018B7}" type="presParOf" srcId="{B125FB65-A98C-4AA5-96CF-D38AE11D7ABA}" destId="{532A9186-BF10-4BA4-A256-A891708AED63}" srcOrd="4" destOrd="0" presId="urn:microsoft.com/office/officeart/2005/8/layout/hierarchy1"/>
    <dgm:cxn modelId="{50489873-2ABD-48C9-97F8-09D24911B05C}" type="presParOf" srcId="{B125FB65-A98C-4AA5-96CF-D38AE11D7ABA}" destId="{2F49BD37-4687-434A-B057-8D20FCE3E262}" srcOrd="5" destOrd="0" presId="urn:microsoft.com/office/officeart/2005/8/layout/hierarchy1"/>
    <dgm:cxn modelId="{6AA9604E-C7DD-4717-8793-714B76146C94}" type="presParOf" srcId="{2F49BD37-4687-434A-B057-8D20FCE3E262}" destId="{4F4D91CE-ADF8-4A20-ABE9-836D53A205CA}" srcOrd="0" destOrd="0" presId="urn:microsoft.com/office/officeart/2005/8/layout/hierarchy1"/>
    <dgm:cxn modelId="{4C5399C4-5955-4587-B071-4798BEE07DF5}" type="presParOf" srcId="{4F4D91CE-ADF8-4A20-ABE9-836D53A205CA}" destId="{CDA9B420-33BC-4362-A240-2B240D514593}" srcOrd="0" destOrd="0" presId="urn:microsoft.com/office/officeart/2005/8/layout/hierarchy1"/>
    <dgm:cxn modelId="{78846845-6836-47C5-96D0-0BA0EA5AB2B1}" type="presParOf" srcId="{4F4D91CE-ADF8-4A20-ABE9-836D53A205CA}" destId="{F70F2797-7E73-4342-B78B-64DA77BFB367}" srcOrd="1" destOrd="0" presId="urn:microsoft.com/office/officeart/2005/8/layout/hierarchy1"/>
    <dgm:cxn modelId="{8FB7FFB0-F111-4A15-A116-6A3D6B925178}" type="presParOf" srcId="{2F49BD37-4687-434A-B057-8D20FCE3E262}" destId="{72E5B994-EBAF-4B6B-8B2C-49E5B68916CA}" srcOrd="1" destOrd="0" presId="urn:microsoft.com/office/officeart/2005/8/layout/hierarchy1"/>
    <dgm:cxn modelId="{BEBD5717-DD8C-4BA8-A33C-F7B67D0DFA03}" type="presParOf" srcId="{72E5B994-EBAF-4B6B-8B2C-49E5B68916CA}" destId="{216E7C0F-18BF-43FE-8633-0A37FE56AB3D}" srcOrd="0" destOrd="0" presId="urn:microsoft.com/office/officeart/2005/8/layout/hierarchy1"/>
    <dgm:cxn modelId="{F23830BA-E084-4BA2-89D6-40E00156D5A5}" type="presParOf" srcId="{72E5B994-EBAF-4B6B-8B2C-49E5B68916CA}" destId="{5BFD74EA-E5C7-47A5-BE02-38EA29F41F89}" srcOrd="1" destOrd="0" presId="urn:microsoft.com/office/officeart/2005/8/layout/hierarchy1"/>
    <dgm:cxn modelId="{738C0AF5-102B-475E-8AD8-0FF57431E9EA}" type="presParOf" srcId="{5BFD74EA-E5C7-47A5-BE02-38EA29F41F89}" destId="{945029CE-AAE0-479C-888E-625B7F0287BD}" srcOrd="0" destOrd="0" presId="urn:microsoft.com/office/officeart/2005/8/layout/hierarchy1"/>
    <dgm:cxn modelId="{61EF1CD1-01F4-4A15-8498-81891FEE14A3}" type="presParOf" srcId="{945029CE-AAE0-479C-888E-625B7F0287BD}" destId="{76150D3C-959B-4578-8AFB-2DA65B28AE71}" srcOrd="0" destOrd="0" presId="urn:microsoft.com/office/officeart/2005/8/layout/hierarchy1"/>
    <dgm:cxn modelId="{2C818727-2C2E-4E92-AE17-BACAE6E90080}" type="presParOf" srcId="{945029CE-AAE0-479C-888E-625B7F0287BD}" destId="{3FCBA6A3-363E-44B5-B2C6-FFBB04FBF018}" srcOrd="1" destOrd="0" presId="urn:microsoft.com/office/officeart/2005/8/layout/hierarchy1"/>
    <dgm:cxn modelId="{9F4CF804-B458-4FE9-9201-159B8474B9EE}" type="presParOf" srcId="{5BFD74EA-E5C7-47A5-BE02-38EA29F41F89}" destId="{1E482DD8-308F-4503-A2CB-CFA01D5207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6795BA5-23B9-41E9-AA21-428A5A213CE7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696FEBB-1427-47DF-8D2F-2CE6DFC51CB1}">
      <dgm:prSet phldrT="[Metin]" custT="1"/>
      <dgm:spPr/>
      <dgm:t>
        <a:bodyPr/>
        <a:lstStyle/>
        <a:p>
          <a:r>
            <a:rPr lang="tr-TR" sz="2400" b="1" dirty="0" smtClean="0"/>
            <a:t>DİĞER YAN ETKİLER</a:t>
          </a:r>
          <a:endParaRPr lang="tr-TR" sz="2400" b="1" dirty="0"/>
        </a:p>
      </dgm:t>
    </dgm:pt>
    <dgm:pt modelId="{6B83F6C8-38AA-4C55-B6FD-0720515DAE1F}" type="parTrans" cxnId="{6215F810-3AE2-4708-A354-38869B7A5860}">
      <dgm:prSet/>
      <dgm:spPr/>
      <dgm:t>
        <a:bodyPr/>
        <a:lstStyle/>
        <a:p>
          <a:endParaRPr lang="tr-TR"/>
        </a:p>
      </dgm:t>
    </dgm:pt>
    <dgm:pt modelId="{E86E0BB4-3D7C-4DEC-ADB1-F05666C16054}" type="sibTrans" cxnId="{6215F810-3AE2-4708-A354-38869B7A5860}">
      <dgm:prSet/>
      <dgm:spPr/>
      <dgm:t>
        <a:bodyPr/>
        <a:lstStyle/>
        <a:p>
          <a:endParaRPr lang="tr-TR"/>
        </a:p>
      </dgm:t>
    </dgm:pt>
    <dgm:pt modelId="{E4F00E99-D2F8-4F15-8995-101DCBBB9767}">
      <dgm:prSet phldrT="[Metin]" custT="1"/>
      <dgm:spPr/>
      <dgm:t>
        <a:bodyPr/>
        <a:lstStyle/>
        <a:p>
          <a:r>
            <a:rPr lang="tr-TR" sz="1400" b="1" dirty="0" smtClean="0"/>
            <a:t>DERİ</a:t>
          </a:r>
          <a:endParaRPr lang="tr-TR" sz="1400" b="1" dirty="0"/>
        </a:p>
      </dgm:t>
    </dgm:pt>
    <dgm:pt modelId="{8F6B504D-6CF2-479F-947C-C99E416FF79B}" type="parTrans" cxnId="{FFD98276-4B74-41AA-B08B-A341A2C12568}">
      <dgm:prSet/>
      <dgm:spPr/>
      <dgm:t>
        <a:bodyPr/>
        <a:lstStyle/>
        <a:p>
          <a:endParaRPr lang="tr-TR"/>
        </a:p>
      </dgm:t>
    </dgm:pt>
    <dgm:pt modelId="{C930A88D-078C-452F-AFDC-DAACF9126262}" type="sibTrans" cxnId="{FFD98276-4B74-41AA-B08B-A341A2C12568}">
      <dgm:prSet/>
      <dgm:spPr/>
      <dgm:t>
        <a:bodyPr/>
        <a:lstStyle/>
        <a:p>
          <a:endParaRPr lang="tr-TR"/>
        </a:p>
      </dgm:t>
    </dgm:pt>
    <dgm:pt modelId="{4404477A-C36B-4E13-9DD5-2678047362F7}">
      <dgm:prSet phldrT="[Metin]" custT="1"/>
      <dgm:spPr/>
      <dgm:t>
        <a:bodyPr/>
        <a:lstStyle/>
        <a:p>
          <a:r>
            <a:rPr lang="tr-TR" sz="1400" b="1" dirty="0" smtClean="0"/>
            <a:t>PİROKSİKAM</a:t>
          </a:r>
          <a:endParaRPr lang="tr-TR" sz="1400" b="1" dirty="0"/>
        </a:p>
      </dgm:t>
    </dgm:pt>
    <dgm:pt modelId="{C49CD3C6-C4EF-4E1E-BB53-4D87093F28D9}" type="parTrans" cxnId="{FD33CF5C-7DE1-45AE-86EA-E4C087EAE0B1}">
      <dgm:prSet/>
      <dgm:spPr/>
      <dgm:t>
        <a:bodyPr/>
        <a:lstStyle/>
        <a:p>
          <a:endParaRPr lang="tr-TR"/>
        </a:p>
      </dgm:t>
    </dgm:pt>
    <dgm:pt modelId="{4BA167FC-D7FA-4065-BF6D-AEB831782A87}" type="sibTrans" cxnId="{FD33CF5C-7DE1-45AE-86EA-E4C087EAE0B1}">
      <dgm:prSet/>
      <dgm:spPr/>
      <dgm:t>
        <a:bodyPr/>
        <a:lstStyle/>
        <a:p>
          <a:endParaRPr lang="tr-TR"/>
        </a:p>
      </dgm:t>
    </dgm:pt>
    <dgm:pt modelId="{49469313-605D-48D3-B6F4-7FAB064A31FA}">
      <dgm:prSet phldrT="[Metin]" custT="1"/>
      <dgm:spPr/>
      <dgm:t>
        <a:bodyPr/>
        <a:lstStyle/>
        <a:p>
          <a:r>
            <a:rPr lang="tr-TR" sz="1400" b="1" dirty="0" smtClean="0"/>
            <a:t>SULİNDAK</a:t>
          </a:r>
          <a:endParaRPr lang="tr-TR" sz="1400" b="1" dirty="0"/>
        </a:p>
      </dgm:t>
    </dgm:pt>
    <dgm:pt modelId="{A3BACFC2-9A6B-4BBF-B32A-2842544C71D5}" type="parTrans" cxnId="{D2B532E9-BF07-40AE-B705-BB831DAB43C9}">
      <dgm:prSet/>
      <dgm:spPr/>
      <dgm:t>
        <a:bodyPr/>
        <a:lstStyle/>
        <a:p>
          <a:endParaRPr lang="tr-TR"/>
        </a:p>
      </dgm:t>
    </dgm:pt>
    <dgm:pt modelId="{A37C1A1E-00B9-4237-878D-759EB8558C60}" type="sibTrans" cxnId="{D2B532E9-BF07-40AE-B705-BB831DAB43C9}">
      <dgm:prSet/>
      <dgm:spPr/>
      <dgm:t>
        <a:bodyPr/>
        <a:lstStyle/>
        <a:p>
          <a:endParaRPr lang="tr-TR"/>
        </a:p>
      </dgm:t>
    </dgm:pt>
    <dgm:pt modelId="{443DA4C1-1C45-4FF9-A40D-F1F4ED9261F6}">
      <dgm:prSet phldrT="[Metin]" custT="1"/>
      <dgm:spPr/>
      <dgm:t>
        <a:bodyPr/>
        <a:lstStyle/>
        <a:p>
          <a:r>
            <a:rPr lang="tr-TR" sz="1400" b="1" dirty="0" smtClean="0"/>
            <a:t>HİPERSENSİTİVİTE REAKSİYONU</a:t>
          </a:r>
          <a:endParaRPr lang="tr-TR" sz="1400" b="1" dirty="0"/>
        </a:p>
      </dgm:t>
    </dgm:pt>
    <dgm:pt modelId="{E65824C2-CA57-4820-9F60-A0B218B15EC3}" type="parTrans" cxnId="{92B11DEE-F1D8-43A0-8F63-665AD0173684}">
      <dgm:prSet/>
      <dgm:spPr/>
      <dgm:t>
        <a:bodyPr/>
        <a:lstStyle/>
        <a:p>
          <a:endParaRPr lang="tr-TR"/>
        </a:p>
      </dgm:t>
    </dgm:pt>
    <dgm:pt modelId="{8955413A-0C2D-4DEC-A6F5-8DE09D89F65F}" type="sibTrans" cxnId="{92B11DEE-F1D8-43A0-8F63-665AD0173684}">
      <dgm:prSet/>
      <dgm:spPr/>
      <dgm:t>
        <a:bodyPr/>
        <a:lstStyle/>
        <a:p>
          <a:endParaRPr lang="tr-TR"/>
        </a:p>
      </dgm:t>
    </dgm:pt>
    <dgm:pt modelId="{E5A6D63E-39B0-49C8-B2C2-E2E14770B718}">
      <dgm:prSet phldrT="[Metin]" custT="1"/>
      <dgm:spPr/>
      <dgm:t>
        <a:bodyPr/>
        <a:lstStyle/>
        <a:p>
          <a:r>
            <a:rPr lang="tr-TR" sz="1400" b="1" dirty="0" smtClean="0"/>
            <a:t>BAŞ AĞRISI</a:t>
          </a:r>
          <a:endParaRPr lang="tr-TR" sz="1400" b="1" dirty="0"/>
        </a:p>
      </dgm:t>
    </dgm:pt>
    <dgm:pt modelId="{B3265FBA-4B3A-40FF-8895-8B347529AB99}" type="parTrans" cxnId="{80D7E95D-F544-4535-A177-38181256B168}">
      <dgm:prSet/>
      <dgm:spPr/>
      <dgm:t>
        <a:bodyPr/>
        <a:lstStyle/>
        <a:p>
          <a:endParaRPr lang="tr-TR"/>
        </a:p>
      </dgm:t>
    </dgm:pt>
    <dgm:pt modelId="{FAA3634D-3EF7-4524-8C08-1AF6A13EE8EF}" type="sibTrans" cxnId="{80D7E95D-F544-4535-A177-38181256B168}">
      <dgm:prSet/>
      <dgm:spPr/>
      <dgm:t>
        <a:bodyPr/>
        <a:lstStyle/>
        <a:p>
          <a:endParaRPr lang="tr-TR"/>
        </a:p>
      </dgm:t>
    </dgm:pt>
    <dgm:pt modelId="{003AF087-0322-4328-9880-B07CFF60962C}">
      <dgm:prSet phldrT="[Metin]" custT="1"/>
      <dgm:spPr/>
      <dgm:t>
        <a:bodyPr/>
        <a:lstStyle/>
        <a:p>
          <a:r>
            <a:rPr lang="tr-TR" sz="1400" b="1" dirty="0" smtClean="0"/>
            <a:t>SANTRAL SİNİR SİSTEMİ</a:t>
          </a:r>
          <a:endParaRPr lang="tr-TR" sz="1400" b="1" dirty="0"/>
        </a:p>
      </dgm:t>
    </dgm:pt>
    <dgm:pt modelId="{85D78B77-D728-440E-A705-B8F4FD6CB838}" type="parTrans" cxnId="{9D7FBA64-FE88-476D-92C7-6E9A187F7798}">
      <dgm:prSet/>
      <dgm:spPr/>
      <dgm:t>
        <a:bodyPr/>
        <a:lstStyle/>
        <a:p>
          <a:endParaRPr lang="tr-TR"/>
        </a:p>
      </dgm:t>
    </dgm:pt>
    <dgm:pt modelId="{6845C640-3740-49B2-9316-447DE3BE7CE3}" type="sibTrans" cxnId="{9D7FBA64-FE88-476D-92C7-6E9A187F7798}">
      <dgm:prSet/>
      <dgm:spPr/>
      <dgm:t>
        <a:bodyPr/>
        <a:lstStyle/>
        <a:p>
          <a:endParaRPr lang="tr-TR"/>
        </a:p>
      </dgm:t>
    </dgm:pt>
    <dgm:pt modelId="{F96676BF-CE3B-41BC-A88E-CC95A1BA83F6}">
      <dgm:prSet phldrT="[Metin]" custT="1"/>
      <dgm:spPr/>
      <dgm:t>
        <a:bodyPr/>
        <a:lstStyle/>
        <a:p>
          <a:r>
            <a:rPr lang="tr-TR" sz="1400" b="1" dirty="0" smtClean="0"/>
            <a:t>MEFENEMAT</a:t>
          </a:r>
          <a:endParaRPr lang="tr-TR" sz="1400" b="1" dirty="0"/>
        </a:p>
      </dgm:t>
    </dgm:pt>
    <dgm:pt modelId="{31EFDC98-9985-4527-B67E-1FE3D9E0E9BA}" type="parTrans" cxnId="{45B46281-FBC6-40BD-9112-FBACD2F097FE}">
      <dgm:prSet/>
      <dgm:spPr/>
      <dgm:t>
        <a:bodyPr/>
        <a:lstStyle/>
        <a:p>
          <a:endParaRPr lang="tr-TR"/>
        </a:p>
      </dgm:t>
    </dgm:pt>
    <dgm:pt modelId="{42D25699-2622-4480-BCFA-77C76652818D}" type="sibTrans" cxnId="{45B46281-FBC6-40BD-9112-FBACD2F097FE}">
      <dgm:prSet/>
      <dgm:spPr/>
      <dgm:t>
        <a:bodyPr/>
        <a:lstStyle/>
        <a:p>
          <a:endParaRPr lang="tr-TR"/>
        </a:p>
      </dgm:t>
    </dgm:pt>
    <dgm:pt modelId="{44461C65-FE9D-4EF4-B8C7-893AA4FF109A}">
      <dgm:prSet phldrT="[Metin]" custT="1"/>
      <dgm:spPr/>
      <dgm:t>
        <a:bodyPr/>
        <a:lstStyle/>
        <a:p>
          <a:r>
            <a:rPr lang="tr-TR" sz="1400" b="1" dirty="0" smtClean="0"/>
            <a:t>ASA</a:t>
          </a:r>
          <a:endParaRPr lang="tr-TR" sz="1400" b="1" dirty="0"/>
        </a:p>
      </dgm:t>
    </dgm:pt>
    <dgm:pt modelId="{64434CEE-8B8E-4A83-BED6-C850E6635AD9}" type="parTrans" cxnId="{FCBBB28D-5763-45FB-9F62-ABF1508A3BEE}">
      <dgm:prSet/>
      <dgm:spPr/>
      <dgm:t>
        <a:bodyPr/>
        <a:lstStyle/>
        <a:p>
          <a:endParaRPr lang="tr-TR"/>
        </a:p>
      </dgm:t>
    </dgm:pt>
    <dgm:pt modelId="{9D77DABF-0D89-4254-8D73-E5BACD688CAF}" type="sibTrans" cxnId="{FCBBB28D-5763-45FB-9F62-ABF1508A3BEE}">
      <dgm:prSet/>
      <dgm:spPr/>
      <dgm:t>
        <a:bodyPr/>
        <a:lstStyle/>
        <a:p>
          <a:endParaRPr lang="tr-TR"/>
        </a:p>
      </dgm:t>
    </dgm:pt>
    <dgm:pt modelId="{36915824-F534-4FC1-A475-31304AFC4ED1}">
      <dgm:prSet phldrT="[Metin]" custT="1"/>
      <dgm:spPr/>
      <dgm:t>
        <a:bodyPr/>
        <a:lstStyle/>
        <a:p>
          <a:r>
            <a:rPr lang="tr-TR" sz="1400" b="1" dirty="0" smtClean="0"/>
            <a:t>ASTIM</a:t>
          </a:r>
          <a:endParaRPr lang="tr-TR" sz="1400" b="1" dirty="0"/>
        </a:p>
      </dgm:t>
    </dgm:pt>
    <dgm:pt modelId="{47530DAB-D0B6-4400-AFB8-B6FDCE3A75F1}" type="parTrans" cxnId="{92759265-BD36-47EE-9365-86B48A7BAD09}">
      <dgm:prSet/>
      <dgm:spPr/>
      <dgm:t>
        <a:bodyPr/>
        <a:lstStyle/>
        <a:p>
          <a:endParaRPr lang="tr-TR"/>
        </a:p>
      </dgm:t>
    </dgm:pt>
    <dgm:pt modelId="{83466D10-7EA2-4A8B-8237-3CFDF191878D}" type="sibTrans" cxnId="{92759265-BD36-47EE-9365-86B48A7BAD09}">
      <dgm:prSet/>
      <dgm:spPr/>
      <dgm:t>
        <a:bodyPr/>
        <a:lstStyle/>
        <a:p>
          <a:endParaRPr lang="tr-TR"/>
        </a:p>
      </dgm:t>
    </dgm:pt>
    <dgm:pt modelId="{379AE07A-415A-4BBE-9189-BEEB8736C63C}">
      <dgm:prSet phldrT="[Metin]" custT="1"/>
      <dgm:spPr/>
      <dgm:t>
        <a:bodyPr/>
        <a:lstStyle/>
        <a:p>
          <a:r>
            <a:rPr lang="tr-TR" sz="1400" b="1" dirty="0" smtClean="0"/>
            <a:t>İNDOMETA-ZİN</a:t>
          </a:r>
          <a:endParaRPr lang="tr-TR" sz="1400" b="1" dirty="0"/>
        </a:p>
      </dgm:t>
    </dgm:pt>
    <dgm:pt modelId="{D7FD031B-15C8-4BE1-B185-9D5E1B388000}" type="parTrans" cxnId="{5F10243B-05D7-49E9-8DED-345F991F7576}">
      <dgm:prSet/>
      <dgm:spPr/>
      <dgm:t>
        <a:bodyPr/>
        <a:lstStyle/>
        <a:p>
          <a:endParaRPr lang="tr-TR"/>
        </a:p>
      </dgm:t>
    </dgm:pt>
    <dgm:pt modelId="{BBC545D4-03CF-44F5-835E-D2033FA2DBB7}" type="sibTrans" cxnId="{5F10243B-05D7-49E9-8DED-345F991F7576}">
      <dgm:prSet/>
      <dgm:spPr/>
      <dgm:t>
        <a:bodyPr/>
        <a:lstStyle/>
        <a:p>
          <a:endParaRPr lang="tr-TR"/>
        </a:p>
      </dgm:t>
    </dgm:pt>
    <dgm:pt modelId="{D3A81A24-ECE8-4946-AE75-F877DCF29E85}">
      <dgm:prSet phldrT="[Metin]" custT="1"/>
      <dgm:spPr/>
      <dgm:t>
        <a:bodyPr/>
        <a:lstStyle/>
        <a:p>
          <a:r>
            <a:rPr lang="tr-TR" sz="1400" b="1" dirty="0" smtClean="0"/>
            <a:t>ASEPTİK MENENJİT</a:t>
          </a:r>
          <a:endParaRPr lang="tr-TR" sz="1400" b="1" dirty="0"/>
        </a:p>
      </dgm:t>
    </dgm:pt>
    <dgm:pt modelId="{28C58B5B-D240-4BE6-B0DA-BFBCBB5CC16D}" type="parTrans" cxnId="{B5A80109-2F0F-4397-8486-85561D69B738}">
      <dgm:prSet/>
      <dgm:spPr/>
      <dgm:t>
        <a:bodyPr/>
        <a:lstStyle/>
        <a:p>
          <a:endParaRPr lang="tr-TR"/>
        </a:p>
      </dgm:t>
    </dgm:pt>
    <dgm:pt modelId="{D3E92BD4-DEFC-4DEB-AEEA-D72ADDE4BDE7}" type="sibTrans" cxnId="{B5A80109-2F0F-4397-8486-85561D69B738}">
      <dgm:prSet/>
      <dgm:spPr/>
      <dgm:t>
        <a:bodyPr/>
        <a:lstStyle/>
        <a:p>
          <a:endParaRPr lang="tr-TR"/>
        </a:p>
      </dgm:t>
    </dgm:pt>
    <dgm:pt modelId="{3D925430-8543-4603-9944-BE9839996C4D}">
      <dgm:prSet phldrT="[Metin]" custT="1"/>
      <dgm:spPr/>
      <dgm:t>
        <a:bodyPr/>
        <a:lstStyle/>
        <a:p>
          <a:r>
            <a:rPr lang="tr-TR" sz="1400" b="1" dirty="0" smtClean="0"/>
            <a:t>İBUPROFEN</a:t>
          </a:r>
          <a:endParaRPr lang="tr-TR" sz="1400" b="1" dirty="0"/>
        </a:p>
      </dgm:t>
    </dgm:pt>
    <dgm:pt modelId="{727C3ED3-2BF4-48AE-8862-B4ADB147907D}" type="parTrans" cxnId="{709D940B-3A32-4360-B9F2-0AF447F768BC}">
      <dgm:prSet/>
      <dgm:spPr/>
      <dgm:t>
        <a:bodyPr/>
        <a:lstStyle/>
        <a:p>
          <a:endParaRPr lang="tr-TR"/>
        </a:p>
      </dgm:t>
    </dgm:pt>
    <dgm:pt modelId="{2A3BCA58-F042-4118-A734-C5D6995B171E}" type="sibTrans" cxnId="{709D940B-3A32-4360-B9F2-0AF447F768BC}">
      <dgm:prSet/>
      <dgm:spPr/>
      <dgm:t>
        <a:bodyPr/>
        <a:lstStyle/>
        <a:p>
          <a:endParaRPr lang="tr-TR"/>
        </a:p>
      </dgm:t>
    </dgm:pt>
    <dgm:pt modelId="{053380C1-84EB-404D-98CE-523763B6F9F0}">
      <dgm:prSet phldrT="[Metin]" custT="1"/>
      <dgm:spPr/>
      <dgm:t>
        <a:bodyPr/>
        <a:lstStyle/>
        <a:p>
          <a:r>
            <a:rPr lang="tr-TR" sz="1400" b="1" dirty="0" smtClean="0"/>
            <a:t>SULİNDAK</a:t>
          </a:r>
          <a:endParaRPr lang="tr-TR" sz="1400" b="1" dirty="0"/>
        </a:p>
      </dgm:t>
    </dgm:pt>
    <dgm:pt modelId="{A56C8148-82E4-4036-9C4B-49508B62EA72}" type="parTrans" cxnId="{60368237-71C8-44AF-BD97-6C2AF7EE2555}">
      <dgm:prSet/>
      <dgm:spPr/>
      <dgm:t>
        <a:bodyPr/>
        <a:lstStyle/>
        <a:p>
          <a:endParaRPr lang="tr-TR"/>
        </a:p>
      </dgm:t>
    </dgm:pt>
    <dgm:pt modelId="{8B729D94-2B11-400E-82EC-7FCC87ED7DC6}" type="sibTrans" cxnId="{60368237-71C8-44AF-BD97-6C2AF7EE2555}">
      <dgm:prSet/>
      <dgm:spPr/>
      <dgm:t>
        <a:bodyPr/>
        <a:lstStyle/>
        <a:p>
          <a:endParaRPr lang="tr-TR"/>
        </a:p>
      </dgm:t>
    </dgm:pt>
    <dgm:pt modelId="{ED11BD80-17B4-4050-B26D-4D49395F3422}">
      <dgm:prSet phldrT="[Metin]" custT="1"/>
      <dgm:spPr/>
      <dgm:t>
        <a:bodyPr/>
        <a:lstStyle/>
        <a:p>
          <a:r>
            <a:rPr lang="tr-TR" sz="1400" b="1" dirty="0" smtClean="0"/>
            <a:t>NAPROKSEN</a:t>
          </a:r>
          <a:endParaRPr lang="tr-TR" sz="1400" b="1" dirty="0"/>
        </a:p>
      </dgm:t>
    </dgm:pt>
    <dgm:pt modelId="{C1E24D54-AFE1-4869-B5FA-BDBA9C09F5D1}" type="parTrans" cxnId="{A6A95AD5-116E-44B1-A185-A9A667B2E189}">
      <dgm:prSet/>
      <dgm:spPr/>
      <dgm:t>
        <a:bodyPr/>
        <a:lstStyle/>
        <a:p>
          <a:endParaRPr lang="tr-TR"/>
        </a:p>
      </dgm:t>
    </dgm:pt>
    <dgm:pt modelId="{95922B55-8BED-477F-B62B-A3C52C776837}" type="sibTrans" cxnId="{A6A95AD5-116E-44B1-A185-A9A667B2E189}">
      <dgm:prSet/>
      <dgm:spPr/>
      <dgm:t>
        <a:bodyPr/>
        <a:lstStyle/>
        <a:p>
          <a:endParaRPr lang="tr-TR"/>
        </a:p>
      </dgm:t>
    </dgm:pt>
    <dgm:pt modelId="{46738FE0-28CF-441F-BF93-8AD1E88F51E9}" type="pres">
      <dgm:prSet presAssocID="{76795BA5-23B9-41E9-AA21-428A5A213C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BA0DC02-7AC2-4FEE-BED0-B992BAA4477A}" type="pres">
      <dgm:prSet presAssocID="{A696FEBB-1427-47DF-8D2F-2CE6DFC51CB1}" presName="hierRoot1" presStyleCnt="0"/>
      <dgm:spPr/>
    </dgm:pt>
    <dgm:pt modelId="{090ED82C-BB26-4D98-8CF9-96E2620420B4}" type="pres">
      <dgm:prSet presAssocID="{A696FEBB-1427-47DF-8D2F-2CE6DFC51CB1}" presName="composite" presStyleCnt="0"/>
      <dgm:spPr/>
    </dgm:pt>
    <dgm:pt modelId="{9C2EFC6F-A7B4-429C-A055-293AA5476E1F}" type="pres">
      <dgm:prSet presAssocID="{A696FEBB-1427-47DF-8D2F-2CE6DFC51CB1}" presName="background" presStyleLbl="node0" presStyleIdx="0" presStyleCnt="1"/>
      <dgm:spPr/>
    </dgm:pt>
    <dgm:pt modelId="{B2CDFC44-8D7B-4569-895D-C32A22563876}" type="pres">
      <dgm:prSet presAssocID="{A696FEBB-1427-47DF-8D2F-2CE6DFC51CB1}" presName="text" presStyleLbl="fgAcc0" presStyleIdx="0" presStyleCnt="1" custScaleX="2940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EAADC2-F935-4468-8210-A0C38EF1A831}" type="pres">
      <dgm:prSet presAssocID="{A696FEBB-1427-47DF-8D2F-2CE6DFC51CB1}" presName="hierChild2" presStyleCnt="0"/>
      <dgm:spPr/>
    </dgm:pt>
    <dgm:pt modelId="{BD3A72BC-0B70-4D4F-879E-63DA1B49C6EE}" type="pres">
      <dgm:prSet presAssocID="{8F6B504D-6CF2-479F-947C-C99E416FF79B}" presName="Name10" presStyleLbl="parChTrans1D2" presStyleIdx="0" presStyleCnt="3"/>
      <dgm:spPr/>
      <dgm:t>
        <a:bodyPr/>
        <a:lstStyle/>
        <a:p>
          <a:endParaRPr lang="tr-TR"/>
        </a:p>
      </dgm:t>
    </dgm:pt>
    <dgm:pt modelId="{23EE4603-AE0A-4138-8E64-1B3092BCF09A}" type="pres">
      <dgm:prSet presAssocID="{E4F00E99-D2F8-4F15-8995-101DCBBB9767}" presName="hierRoot2" presStyleCnt="0"/>
      <dgm:spPr/>
    </dgm:pt>
    <dgm:pt modelId="{6504BE60-90EA-4A5A-989F-4815F89AF0C5}" type="pres">
      <dgm:prSet presAssocID="{E4F00E99-D2F8-4F15-8995-101DCBBB9767}" presName="composite2" presStyleCnt="0"/>
      <dgm:spPr/>
    </dgm:pt>
    <dgm:pt modelId="{E3C8E522-26FF-4AB8-B66F-186E3A52BBBE}" type="pres">
      <dgm:prSet presAssocID="{E4F00E99-D2F8-4F15-8995-101DCBBB9767}" presName="background2" presStyleLbl="node2" presStyleIdx="0" presStyleCnt="3"/>
      <dgm:spPr/>
    </dgm:pt>
    <dgm:pt modelId="{13B00F7E-A127-4F42-8072-7B3DC19D5588}" type="pres">
      <dgm:prSet presAssocID="{E4F00E99-D2F8-4F15-8995-101DCBBB976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B14626-C418-42F1-9B44-9FFF9A9662FE}" type="pres">
      <dgm:prSet presAssocID="{E4F00E99-D2F8-4F15-8995-101DCBBB9767}" presName="hierChild3" presStyleCnt="0"/>
      <dgm:spPr/>
    </dgm:pt>
    <dgm:pt modelId="{92526F20-A56E-4EF8-B7F7-9A48D73562B4}" type="pres">
      <dgm:prSet presAssocID="{C49CD3C6-C4EF-4E1E-BB53-4D87093F28D9}" presName="Name17" presStyleLbl="parChTrans1D3" presStyleIdx="0" presStyleCnt="6"/>
      <dgm:spPr/>
      <dgm:t>
        <a:bodyPr/>
        <a:lstStyle/>
        <a:p>
          <a:endParaRPr lang="tr-TR"/>
        </a:p>
      </dgm:t>
    </dgm:pt>
    <dgm:pt modelId="{6A8C2F1F-D7C9-473D-A69D-9C0773B70E1E}" type="pres">
      <dgm:prSet presAssocID="{4404477A-C36B-4E13-9DD5-2678047362F7}" presName="hierRoot3" presStyleCnt="0"/>
      <dgm:spPr/>
    </dgm:pt>
    <dgm:pt modelId="{76ADAD2D-88C9-4679-8695-D3589DE9C245}" type="pres">
      <dgm:prSet presAssocID="{4404477A-C36B-4E13-9DD5-2678047362F7}" presName="composite3" presStyleCnt="0"/>
      <dgm:spPr/>
    </dgm:pt>
    <dgm:pt modelId="{2B7704E6-8743-4A09-A973-9939C84FB62F}" type="pres">
      <dgm:prSet presAssocID="{4404477A-C36B-4E13-9DD5-2678047362F7}" presName="background3" presStyleLbl="node3" presStyleIdx="0" presStyleCnt="6"/>
      <dgm:spPr/>
    </dgm:pt>
    <dgm:pt modelId="{DA46A86A-794F-49EB-82AA-1DC74875DB01}" type="pres">
      <dgm:prSet presAssocID="{4404477A-C36B-4E13-9DD5-2678047362F7}" presName="text3" presStyleLbl="fgAcc3" presStyleIdx="0" presStyleCnt="6" custScaleX="130481" custLinFactY="1463" custLinFactNeighborX="5857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BB7A65-F12E-43EA-8AD4-1EBB51DDAC64}" type="pres">
      <dgm:prSet presAssocID="{4404477A-C36B-4E13-9DD5-2678047362F7}" presName="hierChild4" presStyleCnt="0"/>
      <dgm:spPr/>
    </dgm:pt>
    <dgm:pt modelId="{E5282122-C995-45DF-B0CB-73D7287B2ABB}" type="pres">
      <dgm:prSet presAssocID="{A3BACFC2-9A6B-4BBF-B32A-2842544C71D5}" presName="Name17" presStyleLbl="parChTrans1D3" presStyleIdx="1" presStyleCnt="6"/>
      <dgm:spPr/>
      <dgm:t>
        <a:bodyPr/>
        <a:lstStyle/>
        <a:p>
          <a:endParaRPr lang="tr-TR"/>
        </a:p>
      </dgm:t>
    </dgm:pt>
    <dgm:pt modelId="{DC7FAA5F-BCD3-4795-A8A4-68D8E4029BA2}" type="pres">
      <dgm:prSet presAssocID="{49469313-605D-48D3-B6F4-7FAB064A31FA}" presName="hierRoot3" presStyleCnt="0"/>
      <dgm:spPr/>
    </dgm:pt>
    <dgm:pt modelId="{F785960C-5418-43A3-9F1C-169151B8986E}" type="pres">
      <dgm:prSet presAssocID="{49469313-605D-48D3-B6F4-7FAB064A31FA}" presName="composite3" presStyleCnt="0"/>
      <dgm:spPr/>
    </dgm:pt>
    <dgm:pt modelId="{564036FB-575C-4289-9DD3-FD8B766351DD}" type="pres">
      <dgm:prSet presAssocID="{49469313-605D-48D3-B6F4-7FAB064A31FA}" presName="background3" presStyleLbl="node3" presStyleIdx="1" presStyleCnt="6"/>
      <dgm:spPr/>
    </dgm:pt>
    <dgm:pt modelId="{97FF4FBB-918A-4614-A947-2A1A2E590B69}" type="pres">
      <dgm:prSet presAssocID="{49469313-605D-48D3-B6F4-7FAB064A31FA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A836AC-3861-4C4C-B5D2-DF60107DB2BE}" type="pres">
      <dgm:prSet presAssocID="{49469313-605D-48D3-B6F4-7FAB064A31FA}" presName="hierChild4" presStyleCnt="0"/>
      <dgm:spPr/>
    </dgm:pt>
    <dgm:pt modelId="{9432E855-AA10-4EC1-BF36-D960FCC34FBA}" type="pres">
      <dgm:prSet presAssocID="{31EFDC98-9985-4527-B67E-1FE3D9E0E9BA}" presName="Name17" presStyleLbl="parChTrans1D3" presStyleIdx="2" presStyleCnt="6"/>
      <dgm:spPr/>
      <dgm:t>
        <a:bodyPr/>
        <a:lstStyle/>
        <a:p>
          <a:endParaRPr lang="tr-TR"/>
        </a:p>
      </dgm:t>
    </dgm:pt>
    <dgm:pt modelId="{955B3932-B11D-4872-AFB2-41028252F841}" type="pres">
      <dgm:prSet presAssocID="{F96676BF-CE3B-41BC-A88E-CC95A1BA83F6}" presName="hierRoot3" presStyleCnt="0"/>
      <dgm:spPr/>
    </dgm:pt>
    <dgm:pt modelId="{F4074721-671D-49C9-A0B7-B02C246C2EA0}" type="pres">
      <dgm:prSet presAssocID="{F96676BF-CE3B-41BC-A88E-CC95A1BA83F6}" presName="composite3" presStyleCnt="0"/>
      <dgm:spPr/>
    </dgm:pt>
    <dgm:pt modelId="{F4B9F924-6FDD-4C44-9202-EF3058F98FF5}" type="pres">
      <dgm:prSet presAssocID="{F96676BF-CE3B-41BC-A88E-CC95A1BA83F6}" presName="background3" presStyleLbl="node3" presStyleIdx="2" presStyleCnt="6"/>
      <dgm:spPr/>
    </dgm:pt>
    <dgm:pt modelId="{7849774F-7FC7-4100-AC8A-ABCB14EE1AE2}" type="pres">
      <dgm:prSet presAssocID="{F96676BF-CE3B-41BC-A88E-CC95A1BA83F6}" presName="text3" presStyleLbl="fgAcc3" presStyleIdx="2" presStyleCnt="6" custScaleX="124663" custLinFactY="36600" custLinFactNeighborX="-628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D0FDD2-272F-47D6-92C4-6ECC30A1B8F4}" type="pres">
      <dgm:prSet presAssocID="{F96676BF-CE3B-41BC-A88E-CC95A1BA83F6}" presName="hierChild4" presStyleCnt="0"/>
      <dgm:spPr/>
    </dgm:pt>
    <dgm:pt modelId="{2BC38B3A-A2C3-4073-B2DD-D3DD54B95BA0}" type="pres">
      <dgm:prSet presAssocID="{E65824C2-CA57-4820-9F60-A0B218B15EC3}" presName="Name10" presStyleLbl="parChTrans1D2" presStyleIdx="1" presStyleCnt="3"/>
      <dgm:spPr/>
      <dgm:t>
        <a:bodyPr/>
        <a:lstStyle/>
        <a:p>
          <a:endParaRPr lang="tr-TR"/>
        </a:p>
      </dgm:t>
    </dgm:pt>
    <dgm:pt modelId="{57706C13-4C7E-4B9D-A4F6-7D2C6D54C0DC}" type="pres">
      <dgm:prSet presAssocID="{443DA4C1-1C45-4FF9-A40D-F1F4ED9261F6}" presName="hierRoot2" presStyleCnt="0"/>
      <dgm:spPr/>
    </dgm:pt>
    <dgm:pt modelId="{BFD4AB0C-D66B-4A1B-873E-21BA41C8115E}" type="pres">
      <dgm:prSet presAssocID="{443DA4C1-1C45-4FF9-A40D-F1F4ED9261F6}" presName="composite2" presStyleCnt="0"/>
      <dgm:spPr/>
    </dgm:pt>
    <dgm:pt modelId="{6B25A647-2265-4ABA-9C84-AF7E19B091F7}" type="pres">
      <dgm:prSet presAssocID="{443DA4C1-1C45-4FF9-A40D-F1F4ED9261F6}" presName="background2" presStyleLbl="node2" presStyleIdx="1" presStyleCnt="3"/>
      <dgm:spPr/>
    </dgm:pt>
    <dgm:pt modelId="{B280A1A1-91DB-4747-8A26-CD877DB710EA}" type="pres">
      <dgm:prSet presAssocID="{443DA4C1-1C45-4FF9-A40D-F1F4ED9261F6}" presName="text2" presStyleLbl="fgAcc2" presStyleIdx="1" presStyleCnt="3" custScaleX="1748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03A51F-BAD8-4645-AD68-D24621900DBA}" type="pres">
      <dgm:prSet presAssocID="{443DA4C1-1C45-4FF9-A40D-F1F4ED9261F6}" presName="hierChild3" presStyleCnt="0"/>
      <dgm:spPr/>
    </dgm:pt>
    <dgm:pt modelId="{99EA0A1D-4605-4AFF-8AE9-2B729901B001}" type="pres">
      <dgm:prSet presAssocID="{64434CEE-8B8E-4A83-BED6-C850E6635AD9}" presName="Name17" presStyleLbl="parChTrans1D3" presStyleIdx="3" presStyleCnt="6"/>
      <dgm:spPr/>
      <dgm:t>
        <a:bodyPr/>
        <a:lstStyle/>
        <a:p>
          <a:endParaRPr lang="tr-TR"/>
        </a:p>
      </dgm:t>
    </dgm:pt>
    <dgm:pt modelId="{52F114A1-0944-4F61-B91B-D99BEDADFA25}" type="pres">
      <dgm:prSet presAssocID="{44461C65-FE9D-4EF4-B8C7-893AA4FF109A}" presName="hierRoot3" presStyleCnt="0"/>
      <dgm:spPr/>
    </dgm:pt>
    <dgm:pt modelId="{9CAA82A3-A957-4AC0-B8F2-2E80A61BFE9B}" type="pres">
      <dgm:prSet presAssocID="{44461C65-FE9D-4EF4-B8C7-893AA4FF109A}" presName="composite3" presStyleCnt="0"/>
      <dgm:spPr/>
    </dgm:pt>
    <dgm:pt modelId="{F336B7C2-161B-43A4-95E5-B6CF90FC3C1E}" type="pres">
      <dgm:prSet presAssocID="{44461C65-FE9D-4EF4-B8C7-893AA4FF109A}" presName="background3" presStyleLbl="node3" presStyleIdx="3" presStyleCnt="6"/>
      <dgm:spPr/>
    </dgm:pt>
    <dgm:pt modelId="{DB32B2CF-D601-4749-89D7-90BD009C2A5F}" type="pres">
      <dgm:prSet presAssocID="{44461C65-FE9D-4EF4-B8C7-893AA4FF109A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60B521-8D27-4F64-9AD9-A272B69E2165}" type="pres">
      <dgm:prSet presAssocID="{44461C65-FE9D-4EF4-B8C7-893AA4FF109A}" presName="hierChild4" presStyleCnt="0"/>
      <dgm:spPr/>
    </dgm:pt>
    <dgm:pt modelId="{04F6F40B-9DAB-41E4-9F5D-130ED544C1E6}" type="pres">
      <dgm:prSet presAssocID="{47530DAB-D0B6-4400-AFB8-B6FDCE3A75F1}" presName="Name23" presStyleLbl="parChTrans1D4" presStyleIdx="0" presStyleCnt="5"/>
      <dgm:spPr/>
      <dgm:t>
        <a:bodyPr/>
        <a:lstStyle/>
        <a:p>
          <a:endParaRPr lang="tr-TR"/>
        </a:p>
      </dgm:t>
    </dgm:pt>
    <dgm:pt modelId="{C52C3E12-4A16-4AF5-A171-162BDC28BBD3}" type="pres">
      <dgm:prSet presAssocID="{36915824-F534-4FC1-A475-31304AFC4ED1}" presName="hierRoot4" presStyleCnt="0"/>
      <dgm:spPr/>
    </dgm:pt>
    <dgm:pt modelId="{C81AF237-B53E-4CA0-9DA6-5A9F84302C42}" type="pres">
      <dgm:prSet presAssocID="{36915824-F534-4FC1-A475-31304AFC4ED1}" presName="composite4" presStyleCnt="0"/>
      <dgm:spPr/>
    </dgm:pt>
    <dgm:pt modelId="{4177FF5C-FE06-48C4-A5A4-CED17FB86057}" type="pres">
      <dgm:prSet presAssocID="{36915824-F534-4FC1-A475-31304AFC4ED1}" presName="background4" presStyleLbl="node4" presStyleIdx="0" presStyleCnt="5"/>
      <dgm:spPr/>
    </dgm:pt>
    <dgm:pt modelId="{1B679769-AF77-44F5-906A-EA7153C4F438}" type="pres">
      <dgm:prSet presAssocID="{36915824-F534-4FC1-A475-31304AFC4ED1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85D663-8D5E-4D98-A614-694AAAA04271}" type="pres">
      <dgm:prSet presAssocID="{36915824-F534-4FC1-A475-31304AFC4ED1}" presName="hierChild5" presStyleCnt="0"/>
      <dgm:spPr/>
    </dgm:pt>
    <dgm:pt modelId="{873D3792-0156-47A2-8580-CEB307C3BB60}" type="pres">
      <dgm:prSet presAssocID="{85D78B77-D728-440E-A705-B8F4FD6CB838}" presName="Name10" presStyleLbl="parChTrans1D2" presStyleIdx="2" presStyleCnt="3"/>
      <dgm:spPr/>
      <dgm:t>
        <a:bodyPr/>
        <a:lstStyle/>
        <a:p>
          <a:endParaRPr lang="tr-TR"/>
        </a:p>
      </dgm:t>
    </dgm:pt>
    <dgm:pt modelId="{4940BD43-F039-4952-AC82-70ADA73EF64D}" type="pres">
      <dgm:prSet presAssocID="{003AF087-0322-4328-9880-B07CFF60962C}" presName="hierRoot2" presStyleCnt="0"/>
      <dgm:spPr/>
    </dgm:pt>
    <dgm:pt modelId="{37FA4A76-DEC7-4434-9472-55C493022C74}" type="pres">
      <dgm:prSet presAssocID="{003AF087-0322-4328-9880-B07CFF60962C}" presName="composite2" presStyleCnt="0"/>
      <dgm:spPr/>
    </dgm:pt>
    <dgm:pt modelId="{FADE6A0A-1D58-4F4A-8EB8-C15319A86EA5}" type="pres">
      <dgm:prSet presAssocID="{003AF087-0322-4328-9880-B07CFF60962C}" presName="background2" presStyleLbl="node2" presStyleIdx="2" presStyleCnt="3"/>
      <dgm:spPr/>
    </dgm:pt>
    <dgm:pt modelId="{95C93AB2-FF56-43E9-8287-1D8EBDC1FDD7}" type="pres">
      <dgm:prSet presAssocID="{003AF087-0322-4328-9880-B07CFF60962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C72CCF-AA9C-4297-AEDF-891AB7CAF850}" type="pres">
      <dgm:prSet presAssocID="{003AF087-0322-4328-9880-B07CFF60962C}" presName="hierChild3" presStyleCnt="0"/>
      <dgm:spPr/>
    </dgm:pt>
    <dgm:pt modelId="{EE18475E-CE46-4E2C-8321-B260EE264F68}" type="pres">
      <dgm:prSet presAssocID="{B3265FBA-4B3A-40FF-8895-8B347529AB99}" presName="Name17" presStyleLbl="parChTrans1D3" presStyleIdx="4" presStyleCnt="6"/>
      <dgm:spPr/>
      <dgm:t>
        <a:bodyPr/>
        <a:lstStyle/>
        <a:p>
          <a:endParaRPr lang="tr-TR"/>
        </a:p>
      </dgm:t>
    </dgm:pt>
    <dgm:pt modelId="{4C609B37-62C3-4AFD-98A7-3AE2296D485C}" type="pres">
      <dgm:prSet presAssocID="{E5A6D63E-39B0-49C8-B2C2-E2E14770B718}" presName="hierRoot3" presStyleCnt="0"/>
      <dgm:spPr/>
    </dgm:pt>
    <dgm:pt modelId="{928F3CB4-1545-4ECB-89A5-D4D031645DD2}" type="pres">
      <dgm:prSet presAssocID="{E5A6D63E-39B0-49C8-B2C2-E2E14770B718}" presName="composite3" presStyleCnt="0"/>
      <dgm:spPr/>
    </dgm:pt>
    <dgm:pt modelId="{E51FB2E2-0834-4DE2-9BD1-CA03600EBF67}" type="pres">
      <dgm:prSet presAssocID="{E5A6D63E-39B0-49C8-B2C2-E2E14770B718}" presName="background3" presStyleLbl="node3" presStyleIdx="4" presStyleCnt="6"/>
      <dgm:spPr/>
    </dgm:pt>
    <dgm:pt modelId="{6BB42EDD-6A1D-4AD2-8DFA-46C59E5794DA}" type="pres">
      <dgm:prSet presAssocID="{E5A6D63E-39B0-49C8-B2C2-E2E14770B718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C477F6-E15A-4BF3-B643-DCFFDCE8347F}" type="pres">
      <dgm:prSet presAssocID="{E5A6D63E-39B0-49C8-B2C2-E2E14770B718}" presName="hierChild4" presStyleCnt="0"/>
      <dgm:spPr/>
    </dgm:pt>
    <dgm:pt modelId="{66E75989-D032-40E5-B954-7C6007329A10}" type="pres">
      <dgm:prSet presAssocID="{D7FD031B-15C8-4BE1-B185-9D5E1B388000}" presName="Name23" presStyleLbl="parChTrans1D4" presStyleIdx="1" presStyleCnt="5"/>
      <dgm:spPr/>
      <dgm:t>
        <a:bodyPr/>
        <a:lstStyle/>
        <a:p>
          <a:endParaRPr lang="tr-TR"/>
        </a:p>
      </dgm:t>
    </dgm:pt>
    <dgm:pt modelId="{DEDEF2D6-EF03-40CA-8BD1-9273E49691F1}" type="pres">
      <dgm:prSet presAssocID="{379AE07A-415A-4BBE-9189-BEEB8736C63C}" presName="hierRoot4" presStyleCnt="0"/>
      <dgm:spPr/>
    </dgm:pt>
    <dgm:pt modelId="{255B05B7-8A8A-4D49-845B-1D7D70E0C2B6}" type="pres">
      <dgm:prSet presAssocID="{379AE07A-415A-4BBE-9189-BEEB8736C63C}" presName="composite4" presStyleCnt="0"/>
      <dgm:spPr/>
    </dgm:pt>
    <dgm:pt modelId="{682FA0BD-32A8-4C6B-AFA8-282C213DDFA0}" type="pres">
      <dgm:prSet presAssocID="{379AE07A-415A-4BBE-9189-BEEB8736C63C}" presName="background4" presStyleLbl="node4" presStyleIdx="1" presStyleCnt="5"/>
      <dgm:spPr/>
    </dgm:pt>
    <dgm:pt modelId="{D7070E23-606E-4687-8917-6B4F8415E44E}" type="pres">
      <dgm:prSet presAssocID="{379AE07A-415A-4BBE-9189-BEEB8736C63C}" presName="text4" presStyleLbl="fgAcc4" presStyleIdx="1" presStyleCnt="5" custScaleX="1142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5251272-6475-4EBC-AE54-FF4F3DD270A5}" type="pres">
      <dgm:prSet presAssocID="{379AE07A-415A-4BBE-9189-BEEB8736C63C}" presName="hierChild5" presStyleCnt="0"/>
      <dgm:spPr/>
    </dgm:pt>
    <dgm:pt modelId="{610861F2-5EEE-4DCC-815C-1735FEB8044B}" type="pres">
      <dgm:prSet presAssocID="{28C58B5B-D240-4BE6-B0DA-BFBCBB5CC16D}" presName="Name17" presStyleLbl="parChTrans1D3" presStyleIdx="5" presStyleCnt="6"/>
      <dgm:spPr/>
      <dgm:t>
        <a:bodyPr/>
        <a:lstStyle/>
        <a:p>
          <a:endParaRPr lang="tr-TR"/>
        </a:p>
      </dgm:t>
    </dgm:pt>
    <dgm:pt modelId="{8D88CB3C-7CA8-4CF0-8885-6BA60A864EA8}" type="pres">
      <dgm:prSet presAssocID="{D3A81A24-ECE8-4946-AE75-F877DCF29E85}" presName="hierRoot3" presStyleCnt="0"/>
      <dgm:spPr/>
    </dgm:pt>
    <dgm:pt modelId="{46FDBDF8-3D56-46E5-B5D1-C82FCCE58EEE}" type="pres">
      <dgm:prSet presAssocID="{D3A81A24-ECE8-4946-AE75-F877DCF29E85}" presName="composite3" presStyleCnt="0"/>
      <dgm:spPr/>
    </dgm:pt>
    <dgm:pt modelId="{D23F20B8-1F49-472B-A81A-A7DF5DF62EBF}" type="pres">
      <dgm:prSet presAssocID="{D3A81A24-ECE8-4946-AE75-F877DCF29E85}" presName="background3" presStyleLbl="node3" presStyleIdx="5" presStyleCnt="6"/>
      <dgm:spPr/>
    </dgm:pt>
    <dgm:pt modelId="{305F6A5D-9959-4060-93AA-F6E0B60A1055}" type="pres">
      <dgm:prSet presAssocID="{D3A81A24-ECE8-4946-AE75-F877DCF29E85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4B1B23-5C07-4404-ACAF-5EEB9AD8B663}" type="pres">
      <dgm:prSet presAssocID="{D3A81A24-ECE8-4946-AE75-F877DCF29E85}" presName="hierChild4" presStyleCnt="0"/>
      <dgm:spPr/>
    </dgm:pt>
    <dgm:pt modelId="{3AEACE9F-3CEB-43FF-8863-C3174416131E}" type="pres">
      <dgm:prSet presAssocID="{727C3ED3-2BF4-48AE-8862-B4ADB147907D}" presName="Name23" presStyleLbl="parChTrans1D4" presStyleIdx="2" presStyleCnt="5"/>
      <dgm:spPr/>
      <dgm:t>
        <a:bodyPr/>
        <a:lstStyle/>
        <a:p>
          <a:endParaRPr lang="tr-TR"/>
        </a:p>
      </dgm:t>
    </dgm:pt>
    <dgm:pt modelId="{7BA32748-6918-41D7-B929-8E924255CD67}" type="pres">
      <dgm:prSet presAssocID="{3D925430-8543-4603-9944-BE9839996C4D}" presName="hierRoot4" presStyleCnt="0"/>
      <dgm:spPr/>
    </dgm:pt>
    <dgm:pt modelId="{AB154172-CDF6-453E-9420-14A4596A5A33}" type="pres">
      <dgm:prSet presAssocID="{3D925430-8543-4603-9944-BE9839996C4D}" presName="composite4" presStyleCnt="0"/>
      <dgm:spPr/>
    </dgm:pt>
    <dgm:pt modelId="{148DFD9F-D1F3-4E04-B918-8C1C367C4E0F}" type="pres">
      <dgm:prSet presAssocID="{3D925430-8543-4603-9944-BE9839996C4D}" presName="background4" presStyleLbl="node4" presStyleIdx="2" presStyleCnt="5"/>
      <dgm:spPr/>
    </dgm:pt>
    <dgm:pt modelId="{DED4A7A9-AA72-4B02-B164-49E2E0DD02BE}" type="pres">
      <dgm:prSet presAssocID="{3D925430-8543-4603-9944-BE9839996C4D}" presName="text4" presStyleLbl="fgAcc4" presStyleIdx="2" presStyleCnt="5" custScaleX="129208" custLinFactY="10199" custLinFactNeighborX="482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CF8F6F-4A1F-4D82-939D-078B1DF79AE9}" type="pres">
      <dgm:prSet presAssocID="{3D925430-8543-4603-9944-BE9839996C4D}" presName="hierChild5" presStyleCnt="0"/>
      <dgm:spPr/>
    </dgm:pt>
    <dgm:pt modelId="{62F39E72-22A7-4641-8F60-F9901A159D09}" type="pres">
      <dgm:prSet presAssocID="{A56C8148-82E4-4036-9C4B-49508B62EA72}" presName="Name23" presStyleLbl="parChTrans1D4" presStyleIdx="3" presStyleCnt="5"/>
      <dgm:spPr/>
      <dgm:t>
        <a:bodyPr/>
        <a:lstStyle/>
        <a:p>
          <a:endParaRPr lang="tr-TR"/>
        </a:p>
      </dgm:t>
    </dgm:pt>
    <dgm:pt modelId="{82F00990-35D5-453E-93AC-C35771D0C434}" type="pres">
      <dgm:prSet presAssocID="{053380C1-84EB-404D-98CE-523763B6F9F0}" presName="hierRoot4" presStyleCnt="0"/>
      <dgm:spPr/>
    </dgm:pt>
    <dgm:pt modelId="{B8916DF2-68AC-4D32-AFDC-62767C95202D}" type="pres">
      <dgm:prSet presAssocID="{053380C1-84EB-404D-98CE-523763B6F9F0}" presName="composite4" presStyleCnt="0"/>
      <dgm:spPr/>
    </dgm:pt>
    <dgm:pt modelId="{A11313AB-0FAB-4DD1-90D6-F093C4F90F22}" type="pres">
      <dgm:prSet presAssocID="{053380C1-84EB-404D-98CE-523763B6F9F0}" presName="background4" presStyleLbl="node4" presStyleIdx="3" presStyleCnt="5"/>
      <dgm:spPr/>
    </dgm:pt>
    <dgm:pt modelId="{ACA294F5-2CF3-4C78-80AF-FE3940A5277A}" type="pres">
      <dgm:prSet presAssocID="{053380C1-84EB-404D-98CE-523763B6F9F0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3F54D2-3CBC-4DC6-B0FF-EC74669EC95F}" type="pres">
      <dgm:prSet presAssocID="{053380C1-84EB-404D-98CE-523763B6F9F0}" presName="hierChild5" presStyleCnt="0"/>
      <dgm:spPr/>
    </dgm:pt>
    <dgm:pt modelId="{5C819626-07ED-4F6C-BC7D-7E3ED35F44C9}" type="pres">
      <dgm:prSet presAssocID="{C1E24D54-AFE1-4869-B5FA-BDBA9C09F5D1}" presName="Name23" presStyleLbl="parChTrans1D4" presStyleIdx="4" presStyleCnt="5"/>
      <dgm:spPr/>
      <dgm:t>
        <a:bodyPr/>
        <a:lstStyle/>
        <a:p>
          <a:endParaRPr lang="tr-TR"/>
        </a:p>
      </dgm:t>
    </dgm:pt>
    <dgm:pt modelId="{A92C3717-8F6F-4D43-A158-CD2DA92EA214}" type="pres">
      <dgm:prSet presAssocID="{ED11BD80-17B4-4050-B26D-4D49395F3422}" presName="hierRoot4" presStyleCnt="0"/>
      <dgm:spPr/>
    </dgm:pt>
    <dgm:pt modelId="{42318349-8FE3-4C7B-951E-B53AC46823C2}" type="pres">
      <dgm:prSet presAssocID="{ED11BD80-17B4-4050-B26D-4D49395F3422}" presName="composite4" presStyleCnt="0"/>
      <dgm:spPr/>
    </dgm:pt>
    <dgm:pt modelId="{B8E22747-6F2E-4603-B51C-8814A2C92AEF}" type="pres">
      <dgm:prSet presAssocID="{ED11BD80-17B4-4050-B26D-4D49395F3422}" presName="background4" presStyleLbl="node4" presStyleIdx="4" presStyleCnt="5"/>
      <dgm:spPr/>
    </dgm:pt>
    <dgm:pt modelId="{5BE4CC50-7BA5-41C0-99F9-93EF68934431}" type="pres">
      <dgm:prSet presAssocID="{ED11BD80-17B4-4050-B26D-4D49395F3422}" presName="text4" presStyleLbl="fgAcc4" presStyleIdx="4" presStyleCnt="5" custScaleX="135501" custLinFactNeighborX="-1131" custLinFactNeighborY="943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5A7201-1EEC-46BB-BCA5-609D280468ED}" type="pres">
      <dgm:prSet presAssocID="{ED11BD80-17B4-4050-B26D-4D49395F3422}" presName="hierChild5" presStyleCnt="0"/>
      <dgm:spPr/>
    </dgm:pt>
  </dgm:ptLst>
  <dgm:cxnLst>
    <dgm:cxn modelId="{9D7FBA64-FE88-476D-92C7-6E9A187F7798}" srcId="{A696FEBB-1427-47DF-8D2F-2CE6DFC51CB1}" destId="{003AF087-0322-4328-9880-B07CFF60962C}" srcOrd="2" destOrd="0" parTransId="{85D78B77-D728-440E-A705-B8F4FD6CB838}" sibTransId="{6845C640-3740-49B2-9316-447DE3BE7CE3}"/>
    <dgm:cxn modelId="{2B2AB324-C900-45F0-BCC7-C6B61782474E}" type="presOf" srcId="{A3BACFC2-9A6B-4BBF-B32A-2842544C71D5}" destId="{E5282122-C995-45DF-B0CB-73D7287B2ABB}" srcOrd="0" destOrd="0" presId="urn:microsoft.com/office/officeart/2005/8/layout/hierarchy1"/>
    <dgm:cxn modelId="{E12A442F-34DE-4E93-94BB-9F24146FF391}" type="presOf" srcId="{E65824C2-CA57-4820-9F60-A0B218B15EC3}" destId="{2BC38B3A-A2C3-4073-B2DD-D3DD54B95BA0}" srcOrd="0" destOrd="0" presId="urn:microsoft.com/office/officeart/2005/8/layout/hierarchy1"/>
    <dgm:cxn modelId="{FD33CF5C-7DE1-45AE-86EA-E4C087EAE0B1}" srcId="{E4F00E99-D2F8-4F15-8995-101DCBBB9767}" destId="{4404477A-C36B-4E13-9DD5-2678047362F7}" srcOrd="0" destOrd="0" parTransId="{C49CD3C6-C4EF-4E1E-BB53-4D87093F28D9}" sibTransId="{4BA167FC-D7FA-4065-BF6D-AEB831782A87}"/>
    <dgm:cxn modelId="{7C796C8D-14DD-437C-AFEB-2A710902C2C7}" type="presOf" srcId="{053380C1-84EB-404D-98CE-523763B6F9F0}" destId="{ACA294F5-2CF3-4C78-80AF-FE3940A5277A}" srcOrd="0" destOrd="0" presId="urn:microsoft.com/office/officeart/2005/8/layout/hierarchy1"/>
    <dgm:cxn modelId="{86E3B582-DC8A-4201-9BC5-444B5A7E2579}" type="presOf" srcId="{36915824-F534-4FC1-A475-31304AFC4ED1}" destId="{1B679769-AF77-44F5-906A-EA7153C4F438}" srcOrd="0" destOrd="0" presId="urn:microsoft.com/office/officeart/2005/8/layout/hierarchy1"/>
    <dgm:cxn modelId="{A6A95AD5-116E-44B1-A185-A9A667B2E189}" srcId="{D3A81A24-ECE8-4946-AE75-F877DCF29E85}" destId="{ED11BD80-17B4-4050-B26D-4D49395F3422}" srcOrd="2" destOrd="0" parTransId="{C1E24D54-AFE1-4869-B5FA-BDBA9C09F5D1}" sibTransId="{95922B55-8BED-477F-B62B-A3C52C776837}"/>
    <dgm:cxn modelId="{37A7BCFD-16BA-43E4-A802-481693412ADF}" type="presOf" srcId="{D3A81A24-ECE8-4946-AE75-F877DCF29E85}" destId="{305F6A5D-9959-4060-93AA-F6E0B60A1055}" srcOrd="0" destOrd="0" presId="urn:microsoft.com/office/officeart/2005/8/layout/hierarchy1"/>
    <dgm:cxn modelId="{08F3B296-8C56-4133-8F7C-0B4B3EF04C05}" type="presOf" srcId="{64434CEE-8B8E-4A83-BED6-C850E6635AD9}" destId="{99EA0A1D-4605-4AFF-8AE9-2B729901B001}" srcOrd="0" destOrd="0" presId="urn:microsoft.com/office/officeart/2005/8/layout/hierarchy1"/>
    <dgm:cxn modelId="{6215F810-3AE2-4708-A354-38869B7A5860}" srcId="{76795BA5-23B9-41E9-AA21-428A5A213CE7}" destId="{A696FEBB-1427-47DF-8D2F-2CE6DFC51CB1}" srcOrd="0" destOrd="0" parTransId="{6B83F6C8-38AA-4C55-B6FD-0720515DAE1F}" sibTransId="{E86E0BB4-3D7C-4DEC-ADB1-F05666C16054}"/>
    <dgm:cxn modelId="{92B11DEE-F1D8-43A0-8F63-665AD0173684}" srcId="{A696FEBB-1427-47DF-8D2F-2CE6DFC51CB1}" destId="{443DA4C1-1C45-4FF9-A40D-F1F4ED9261F6}" srcOrd="1" destOrd="0" parTransId="{E65824C2-CA57-4820-9F60-A0B218B15EC3}" sibTransId="{8955413A-0C2D-4DEC-A6F5-8DE09D89F65F}"/>
    <dgm:cxn modelId="{93318FF3-2D80-4C1B-BDC1-3B45D08B199D}" type="presOf" srcId="{B3265FBA-4B3A-40FF-8895-8B347529AB99}" destId="{EE18475E-CE46-4E2C-8321-B260EE264F68}" srcOrd="0" destOrd="0" presId="urn:microsoft.com/office/officeart/2005/8/layout/hierarchy1"/>
    <dgm:cxn modelId="{38C78D5C-9787-439E-9FE4-6A2EE0FAA818}" type="presOf" srcId="{C49CD3C6-C4EF-4E1E-BB53-4D87093F28D9}" destId="{92526F20-A56E-4EF8-B7F7-9A48D73562B4}" srcOrd="0" destOrd="0" presId="urn:microsoft.com/office/officeart/2005/8/layout/hierarchy1"/>
    <dgm:cxn modelId="{0E493294-DEA4-48C3-B6EE-572AA5E04A69}" type="presOf" srcId="{ED11BD80-17B4-4050-B26D-4D49395F3422}" destId="{5BE4CC50-7BA5-41C0-99F9-93EF68934431}" srcOrd="0" destOrd="0" presId="urn:microsoft.com/office/officeart/2005/8/layout/hierarchy1"/>
    <dgm:cxn modelId="{834148AB-6FE8-4C38-91DE-D2F4F6D3E171}" type="presOf" srcId="{8F6B504D-6CF2-479F-947C-C99E416FF79B}" destId="{BD3A72BC-0B70-4D4F-879E-63DA1B49C6EE}" srcOrd="0" destOrd="0" presId="urn:microsoft.com/office/officeart/2005/8/layout/hierarchy1"/>
    <dgm:cxn modelId="{35383DD0-9E80-48AF-B18B-BF51A9DE4C1F}" type="presOf" srcId="{4404477A-C36B-4E13-9DD5-2678047362F7}" destId="{DA46A86A-794F-49EB-82AA-1DC74875DB01}" srcOrd="0" destOrd="0" presId="urn:microsoft.com/office/officeart/2005/8/layout/hierarchy1"/>
    <dgm:cxn modelId="{070D55BE-8337-4C1F-B9BE-63412CFC174E}" type="presOf" srcId="{443DA4C1-1C45-4FF9-A40D-F1F4ED9261F6}" destId="{B280A1A1-91DB-4747-8A26-CD877DB710EA}" srcOrd="0" destOrd="0" presId="urn:microsoft.com/office/officeart/2005/8/layout/hierarchy1"/>
    <dgm:cxn modelId="{328C4EFF-B17B-4A30-8E6A-69DCB9D15638}" type="presOf" srcId="{31EFDC98-9985-4527-B67E-1FE3D9E0E9BA}" destId="{9432E855-AA10-4EC1-BF36-D960FCC34FBA}" srcOrd="0" destOrd="0" presId="urn:microsoft.com/office/officeart/2005/8/layout/hierarchy1"/>
    <dgm:cxn modelId="{45B46281-FBC6-40BD-9112-FBACD2F097FE}" srcId="{E4F00E99-D2F8-4F15-8995-101DCBBB9767}" destId="{F96676BF-CE3B-41BC-A88E-CC95A1BA83F6}" srcOrd="2" destOrd="0" parTransId="{31EFDC98-9985-4527-B67E-1FE3D9E0E9BA}" sibTransId="{42D25699-2622-4480-BCFA-77C76652818D}"/>
    <dgm:cxn modelId="{CAFA068F-D74C-4C0A-9C6F-2E7203A6D1E9}" type="presOf" srcId="{28C58B5B-D240-4BE6-B0DA-BFBCBB5CC16D}" destId="{610861F2-5EEE-4DCC-815C-1735FEB8044B}" srcOrd="0" destOrd="0" presId="urn:microsoft.com/office/officeart/2005/8/layout/hierarchy1"/>
    <dgm:cxn modelId="{7CB0A0C8-6BCA-4B21-BD3B-8315EE11D0BB}" type="presOf" srcId="{379AE07A-415A-4BBE-9189-BEEB8736C63C}" destId="{D7070E23-606E-4687-8917-6B4F8415E44E}" srcOrd="0" destOrd="0" presId="urn:microsoft.com/office/officeart/2005/8/layout/hierarchy1"/>
    <dgm:cxn modelId="{A2D40F84-FF9C-434B-A2FF-536E4DDDABEC}" type="presOf" srcId="{85D78B77-D728-440E-A705-B8F4FD6CB838}" destId="{873D3792-0156-47A2-8580-CEB307C3BB60}" srcOrd="0" destOrd="0" presId="urn:microsoft.com/office/officeart/2005/8/layout/hierarchy1"/>
    <dgm:cxn modelId="{AD8FA2C0-715B-4C0B-A693-5C9E6A9CE993}" type="presOf" srcId="{76795BA5-23B9-41E9-AA21-428A5A213CE7}" destId="{46738FE0-28CF-441F-BF93-8AD1E88F51E9}" srcOrd="0" destOrd="0" presId="urn:microsoft.com/office/officeart/2005/8/layout/hierarchy1"/>
    <dgm:cxn modelId="{80D7E95D-F544-4535-A177-38181256B168}" srcId="{003AF087-0322-4328-9880-B07CFF60962C}" destId="{E5A6D63E-39B0-49C8-B2C2-E2E14770B718}" srcOrd="0" destOrd="0" parTransId="{B3265FBA-4B3A-40FF-8895-8B347529AB99}" sibTransId="{FAA3634D-3EF7-4524-8C08-1AF6A13EE8EF}"/>
    <dgm:cxn modelId="{14593D13-76FE-44D8-B8A7-A460433570E6}" type="presOf" srcId="{D7FD031B-15C8-4BE1-B185-9D5E1B388000}" destId="{66E75989-D032-40E5-B954-7C6007329A10}" srcOrd="0" destOrd="0" presId="urn:microsoft.com/office/officeart/2005/8/layout/hierarchy1"/>
    <dgm:cxn modelId="{29896CF6-F10B-4F9A-97A6-EDBC835DBF45}" type="presOf" srcId="{47530DAB-D0B6-4400-AFB8-B6FDCE3A75F1}" destId="{04F6F40B-9DAB-41E4-9F5D-130ED544C1E6}" srcOrd="0" destOrd="0" presId="urn:microsoft.com/office/officeart/2005/8/layout/hierarchy1"/>
    <dgm:cxn modelId="{BBF02A15-EDCE-4A2C-9E37-20956D71B616}" type="presOf" srcId="{727C3ED3-2BF4-48AE-8862-B4ADB147907D}" destId="{3AEACE9F-3CEB-43FF-8863-C3174416131E}" srcOrd="0" destOrd="0" presId="urn:microsoft.com/office/officeart/2005/8/layout/hierarchy1"/>
    <dgm:cxn modelId="{E42E994D-5A24-4FF5-857E-B4F282B85E40}" type="presOf" srcId="{E4F00E99-D2F8-4F15-8995-101DCBBB9767}" destId="{13B00F7E-A127-4F42-8072-7B3DC19D5588}" srcOrd="0" destOrd="0" presId="urn:microsoft.com/office/officeart/2005/8/layout/hierarchy1"/>
    <dgm:cxn modelId="{13F15B70-D374-4D52-921C-F3A19DC21C0D}" type="presOf" srcId="{003AF087-0322-4328-9880-B07CFF60962C}" destId="{95C93AB2-FF56-43E9-8287-1D8EBDC1FDD7}" srcOrd="0" destOrd="0" presId="urn:microsoft.com/office/officeart/2005/8/layout/hierarchy1"/>
    <dgm:cxn modelId="{FCBBB28D-5763-45FB-9F62-ABF1508A3BEE}" srcId="{443DA4C1-1C45-4FF9-A40D-F1F4ED9261F6}" destId="{44461C65-FE9D-4EF4-B8C7-893AA4FF109A}" srcOrd="0" destOrd="0" parTransId="{64434CEE-8B8E-4A83-BED6-C850E6635AD9}" sibTransId="{9D77DABF-0D89-4254-8D73-E5BACD688CAF}"/>
    <dgm:cxn modelId="{F8E0D8F0-5D8D-49C6-B6E0-55D7953DD5D2}" type="presOf" srcId="{44461C65-FE9D-4EF4-B8C7-893AA4FF109A}" destId="{DB32B2CF-D601-4749-89D7-90BD009C2A5F}" srcOrd="0" destOrd="0" presId="urn:microsoft.com/office/officeart/2005/8/layout/hierarchy1"/>
    <dgm:cxn modelId="{FFD98276-4B74-41AA-B08B-A341A2C12568}" srcId="{A696FEBB-1427-47DF-8D2F-2CE6DFC51CB1}" destId="{E4F00E99-D2F8-4F15-8995-101DCBBB9767}" srcOrd="0" destOrd="0" parTransId="{8F6B504D-6CF2-479F-947C-C99E416FF79B}" sibTransId="{C930A88D-078C-452F-AFDC-DAACF9126262}"/>
    <dgm:cxn modelId="{46E2127F-C8F9-41F1-A7D5-B1E60DE5151C}" type="presOf" srcId="{F96676BF-CE3B-41BC-A88E-CC95A1BA83F6}" destId="{7849774F-7FC7-4100-AC8A-ABCB14EE1AE2}" srcOrd="0" destOrd="0" presId="urn:microsoft.com/office/officeart/2005/8/layout/hierarchy1"/>
    <dgm:cxn modelId="{B5A80109-2F0F-4397-8486-85561D69B738}" srcId="{003AF087-0322-4328-9880-B07CFF60962C}" destId="{D3A81A24-ECE8-4946-AE75-F877DCF29E85}" srcOrd="1" destOrd="0" parTransId="{28C58B5B-D240-4BE6-B0DA-BFBCBB5CC16D}" sibTransId="{D3E92BD4-DEFC-4DEB-AEEA-D72ADDE4BDE7}"/>
    <dgm:cxn modelId="{5F10243B-05D7-49E9-8DED-345F991F7576}" srcId="{E5A6D63E-39B0-49C8-B2C2-E2E14770B718}" destId="{379AE07A-415A-4BBE-9189-BEEB8736C63C}" srcOrd="0" destOrd="0" parTransId="{D7FD031B-15C8-4BE1-B185-9D5E1B388000}" sibTransId="{BBC545D4-03CF-44F5-835E-D2033FA2DBB7}"/>
    <dgm:cxn modelId="{D2B532E9-BF07-40AE-B705-BB831DAB43C9}" srcId="{E4F00E99-D2F8-4F15-8995-101DCBBB9767}" destId="{49469313-605D-48D3-B6F4-7FAB064A31FA}" srcOrd="1" destOrd="0" parTransId="{A3BACFC2-9A6B-4BBF-B32A-2842544C71D5}" sibTransId="{A37C1A1E-00B9-4237-878D-759EB8558C60}"/>
    <dgm:cxn modelId="{C662B363-A626-4CE6-91D6-060DEF365641}" type="presOf" srcId="{E5A6D63E-39B0-49C8-B2C2-E2E14770B718}" destId="{6BB42EDD-6A1D-4AD2-8DFA-46C59E5794DA}" srcOrd="0" destOrd="0" presId="urn:microsoft.com/office/officeart/2005/8/layout/hierarchy1"/>
    <dgm:cxn modelId="{92759265-BD36-47EE-9365-86B48A7BAD09}" srcId="{44461C65-FE9D-4EF4-B8C7-893AA4FF109A}" destId="{36915824-F534-4FC1-A475-31304AFC4ED1}" srcOrd="0" destOrd="0" parTransId="{47530DAB-D0B6-4400-AFB8-B6FDCE3A75F1}" sibTransId="{83466D10-7EA2-4A8B-8237-3CFDF191878D}"/>
    <dgm:cxn modelId="{41DEBF64-822E-497E-9274-0E4DC4461B29}" type="presOf" srcId="{C1E24D54-AFE1-4869-B5FA-BDBA9C09F5D1}" destId="{5C819626-07ED-4F6C-BC7D-7E3ED35F44C9}" srcOrd="0" destOrd="0" presId="urn:microsoft.com/office/officeart/2005/8/layout/hierarchy1"/>
    <dgm:cxn modelId="{709D940B-3A32-4360-B9F2-0AF447F768BC}" srcId="{D3A81A24-ECE8-4946-AE75-F877DCF29E85}" destId="{3D925430-8543-4603-9944-BE9839996C4D}" srcOrd="0" destOrd="0" parTransId="{727C3ED3-2BF4-48AE-8862-B4ADB147907D}" sibTransId="{2A3BCA58-F042-4118-A734-C5D6995B171E}"/>
    <dgm:cxn modelId="{561B4E63-3BB4-468D-80E9-233022FCC495}" type="presOf" srcId="{A56C8148-82E4-4036-9C4B-49508B62EA72}" destId="{62F39E72-22A7-4641-8F60-F9901A159D09}" srcOrd="0" destOrd="0" presId="urn:microsoft.com/office/officeart/2005/8/layout/hierarchy1"/>
    <dgm:cxn modelId="{F31A4AA7-5279-48E0-931E-CEA8920B2602}" type="presOf" srcId="{3D925430-8543-4603-9944-BE9839996C4D}" destId="{DED4A7A9-AA72-4B02-B164-49E2E0DD02BE}" srcOrd="0" destOrd="0" presId="urn:microsoft.com/office/officeart/2005/8/layout/hierarchy1"/>
    <dgm:cxn modelId="{93AA56CE-B38B-438F-918D-2ECFF89F1B9E}" type="presOf" srcId="{A696FEBB-1427-47DF-8D2F-2CE6DFC51CB1}" destId="{B2CDFC44-8D7B-4569-895D-C32A22563876}" srcOrd="0" destOrd="0" presId="urn:microsoft.com/office/officeart/2005/8/layout/hierarchy1"/>
    <dgm:cxn modelId="{A4016138-5BE7-4DF9-BC16-2D2B8215C4E4}" type="presOf" srcId="{49469313-605D-48D3-B6F4-7FAB064A31FA}" destId="{97FF4FBB-918A-4614-A947-2A1A2E590B69}" srcOrd="0" destOrd="0" presId="urn:microsoft.com/office/officeart/2005/8/layout/hierarchy1"/>
    <dgm:cxn modelId="{60368237-71C8-44AF-BD97-6C2AF7EE2555}" srcId="{D3A81A24-ECE8-4946-AE75-F877DCF29E85}" destId="{053380C1-84EB-404D-98CE-523763B6F9F0}" srcOrd="1" destOrd="0" parTransId="{A56C8148-82E4-4036-9C4B-49508B62EA72}" sibTransId="{8B729D94-2B11-400E-82EC-7FCC87ED7DC6}"/>
    <dgm:cxn modelId="{ECFD87E7-3B2A-4D71-A27D-3B4CC5CA4399}" type="presParOf" srcId="{46738FE0-28CF-441F-BF93-8AD1E88F51E9}" destId="{6BA0DC02-7AC2-4FEE-BED0-B992BAA4477A}" srcOrd="0" destOrd="0" presId="urn:microsoft.com/office/officeart/2005/8/layout/hierarchy1"/>
    <dgm:cxn modelId="{3BEE9B82-8E45-4972-AC20-F29311CC6500}" type="presParOf" srcId="{6BA0DC02-7AC2-4FEE-BED0-B992BAA4477A}" destId="{090ED82C-BB26-4D98-8CF9-96E2620420B4}" srcOrd="0" destOrd="0" presId="urn:microsoft.com/office/officeart/2005/8/layout/hierarchy1"/>
    <dgm:cxn modelId="{140C4F38-C518-4EDF-9A7A-4AC0598D08CE}" type="presParOf" srcId="{090ED82C-BB26-4D98-8CF9-96E2620420B4}" destId="{9C2EFC6F-A7B4-429C-A055-293AA5476E1F}" srcOrd="0" destOrd="0" presId="urn:microsoft.com/office/officeart/2005/8/layout/hierarchy1"/>
    <dgm:cxn modelId="{F9AC41AC-B9C6-4950-9A8E-A5ACE2FDFE46}" type="presParOf" srcId="{090ED82C-BB26-4D98-8CF9-96E2620420B4}" destId="{B2CDFC44-8D7B-4569-895D-C32A22563876}" srcOrd="1" destOrd="0" presId="urn:microsoft.com/office/officeart/2005/8/layout/hierarchy1"/>
    <dgm:cxn modelId="{E50127F1-D02E-43FB-8599-8D2E44BB23C5}" type="presParOf" srcId="{6BA0DC02-7AC2-4FEE-BED0-B992BAA4477A}" destId="{81EAADC2-F935-4468-8210-A0C38EF1A831}" srcOrd="1" destOrd="0" presId="urn:microsoft.com/office/officeart/2005/8/layout/hierarchy1"/>
    <dgm:cxn modelId="{5B7CECCB-16EE-436C-86A4-FC3E3C47214D}" type="presParOf" srcId="{81EAADC2-F935-4468-8210-A0C38EF1A831}" destId="{BD3A72BC-0B70-4D4F-879E-63DA1B49C6EE}" srcOrd="0" destOrd="0" presId="urn:microsoft.com/office/officeart/2005/8/layout/hierarchy1"/>
    <dgm:cxn modelId="{304031EB-31C9-48BF-9D8A-52057B50F3FD}" type="presParOf" srcId="{81EAADC2-F935-4468-8210-A0C38EF1A831}" destId="{23EE4603-AE0A-4138-8E64-1B3092BCF09A}" srcOrd="1" destOrd="0" presId="urn:microsoft.com/office/officeart/2005/8/layout/hierarchy1"/>
    <dgm:cxn modelId="{3CC79DE0-4F06-4374-886F-2ADD6B13FB56}" type="presParOf" srcId="{23EE4603-AE0A-4138-8E64-1B3092BCF09A}" destId="{6504BE60-90EA-4A5A-989F-4815F89AF0C5}" srcOrd="0" destOrd="0" presId="urn:microsoft.com/office/officeart/2005/8/layout/hierarchy1"/>
    <dgm:cxn modelId="{897B3139-050F-4ACD-80CB-2680B7D16F00}" type="presParOf" srcId="{6504BE60-90EA-4A5A-989F-4815F89AF0C5}" destId="{E3C8E522-26FF-4AB8-B66F-186E3A52BBBE}" srcOrd="0" destOrd="0" presId="urn:microsoft.com/office/officeart/2005/8/layout/hierarchy1"/>
    <dgm:cxn modelId="{664C90DF-1E28-4406-A313-D8A9824FCA5B}" type="presParOf" srcId="{6504BE60-90EA-4A5A-989F-4815F89AF0C5}" destId="{13B00F7E-A127-4F42-8072-7B3DC19D5588}" srcOrd="1" destOrd="0" presId="urn:microsoft.com/office/officeart/2005/8/layout/hierarchy1"/>
    <dgm:cxn modelId="{578A34C9-77CE-41EA-899B-60411659D821}" type="presParOf" srcId="{23EE4603-AE0A-4138-8E64-1B3092BCF09A}" destId="{9BB14626-C418-42F1-9B44-9FFF9A9662FE}" srcOrd="1" destOrd="0" presId="urn:microsoft.com/office/officeart/2005/8/layout/hierarchy1"/>
    <dgm:cxn modelId="{B79820F1-8614-4B20-A5B1-25A8AF874C82}" type="presParOf" srcId="{9BB14626-C418-42F1-9B44-9FFF9A9662FE}" destId="{92526F20-A56E-4EF8-B7F7-9A48D73562B4}" srcOrd="0" destOrd="0" presId="urn:microsoft.com/office/officeart/2005/8/layout/hierarchy1"/>
    <dgm:cxn modelId="{208B05AC-5484-47C1-AB33-082E8788497B}" type="presParOf" srcId="{9BB14626-C418-42F1-9B44-9FFF9A9662FE}" destId="{6A8C2F1F-D7C9-473D-A69D-9C0773B70E1E}" srcOrd="1" destOrd="0" presId="urn:microsoft.com/office/officeart/2005/8/layout/hierarchy1"/>
    <dgm:cxn modelId="{5D8DE0BC-60A3-401F-AE4A-A5243138A4CA}" type="presParOf" srcId="{6A8C2F1F-D7C9-473D-A69D-9C0773B70E1E}" destId="{76ADAD2D-88C9-4679-8695-D3589DE9C245}" srcOrd="0" destOrd="0" presId="urn:microsoft.com/office/officeart/2005/8/layout/hierarchy1"/>
    <dgm:cxn modelId="{53F6EB77-5532-4A3F-B17F-127F76F6EBD9}" type="presParOf" srcId="{76ADAD2D-88C9-4679-8695-D3589DE9C245}" destId="{2B7704E6-8743-4A09-A973-9939C84FB62F}" srcOrd="0" destOrd="0" presId="urn:microsoft.com/office/officeart/2005/8/layout/hierarchy1"/>
    <dgm:cxn modelId="{FC017B7A-B313-4915-9BFE-ECAA78BFBEA5}" type="presParOf" srcId="{76ADAD2D-88C9-4679-8695-D3589DE9C245}" destId="{DA46A86A-794F-49EB-82AA-1DC74875DB01}" srcOrd="1" destOrd="0" presId="urn:microsoft.com/office/officeart/2005/8/layout/hierarchy1"/>
    <dgm:cxn modelId="{7DD67659-D69D-46C6-A5C3-6685B37278D1}" type="presParOf" srcId="{6A8C2F1F-D7C9-473D-A69D-9C0773B70E1E}" destId="{33BB7A65-F12E-43EA-8AD4-1EBB51DDAC64}" srcOrd="1" destOrd="0" presId="urn:microsoft.com/office/officeart/2005/8/layout/hierarchy1"/>
    <dgm:cxn modelId="{1667F1AB-0662-4D83-9F16-3B77B92F9D9E}" type="presParOf" srcId="{9BB14626-C418-42F1-9B44-9FFF9A9662FE}" destId="{E5282122-C995-45DF-B0CB-73D7287B2ABB}" srcOrd="2" destOrd="0" presId="urn:microsoft.com/office/officeart/2005/8/layout/hierarchy1"/>
    <dgm:cxn modelId="{7896D912-3920-4D22-BF1F-56C027A0F37A}" type="presParOf" srcId="{9BB14626-C418-42F1-9B44-9FFF9A9662FE}" destId="{DC7FAA5F-BCD3-4795-A8A4-68D8E4029BA2}" srcOrd="3" destOrd="0" presId="urn:microsoft.com/office/officeart/2005/8/layout/hierarchy1"/>
    <dgm:cxn modelId="{397B22EF-738A-47E5-BE9D-2841FB9F2592}" type="presParOf" srcId="{DC7FAA5F-BCD3-4795-A8A4-68D8E4029BA2}" destId="{F785960C-5418-43A3-9F1C-169151B8986E}" srcOrd="0" destOrd="0" presId="urn:microsoft.com/office/officeart/2005/8/layout/hierarchy1"/>
    <dgm:cxn modelId="{FFBBC73D-67A1-4277-9ADB-BCB20A247FFA}" type="presParOf" srcId="{F785960C-5418-43A3-9F1C-169151B8986E}" destId="{564036FB-575C-4289-9DD3-FD8B766351DD}" srcOrd="0" destOrd="0" presId="urn:microsoft.com/office/officeart/2005/8/layout/hierarchy1"/>
    <dgm:cxn modelId="{428F7377-CB9C-476C-9412-69185378F925}" type="presParOf" srcId="{F785960C-5418-43A3-9F1C-169151B8986E}" destId="{97FF4FBB-918A-4614-A947-2A1A2E590B69}" srcOrd="1" destOrd="0" presId="urn:microsoft.com/office/officeart/2005/8/layout/hierarchy1"/>
    <dgm:cxn modelId="{EEBFCCA7-4C9C-4A97-B8B1-E39E9B00E7C2}" type="presParOf" srcId="{DC7FAA5F-BCD3-4795-A8A4-68D8E4029BA2}" destId="{92A836AC-3861-4C4C-B5D2-DF60107DB2BE}" srcOrd="1" destOrd="0" presId="urn:microsoft.com/office/officeart/2005/8/layout/hierarchy1"/>
    <dgm:cxn modelId="{D1983083-4D98-4640-8E2B-B799B103A16C}" type="presParOf" srcId="{9BB14626-C418-42F1-9B44-9FFF9A9662FE}" destId="{9432E855-AA10-4EC1-BF36-D960FCC34FBA}" srcOrd="4" destOrd="0" presId="urn:microsoft.com/office/officeart/2005/8/layout/hierarchy1"/>
    <dgm:cxn modelId="{0E436DD4-BD42-40CA-A6CC-8161A61B9583}" type="presParOf" srcId="{9BB14626-C418-42F1-9B44-9FFF9A9662FE}" destId="{955B3932-B11D-4872-AFB2-41028252F841}" srcOrd="5" destOrd="0" presId="urn:microsoft.com/office/officeart/2005/8/layout/hierarchy1"/>
    <dgm:cxn modelId="{806FDF20-F4F7-4158-89C1-DC43DE9CAF25}" type="presParOf" srcId="{955B3932-B11D-4872-AFB2-41028252F841}" destId="{F4074721-671D-49C9-A0B7-B02C246C2EA0}" srcOrd="0" destOrd="0" presId="urn:microsoft.com/office/officeart/2005/8/layout/hierarchy1"/>
    <dgm:cxn modelId="{072DE620-3259-4C99-B172-C590C984C12C}" type="presParOf" srcId="{F4074721-671D-49C9-A0B7-B02C246C2EA0}" destId="{F4B9F924-6FDD-4C44-9202-EF3058F98FF5}" srcOrd="0" destOrd="0" presId="urn:microsoft.com/office/officeart/2005/8/layout/hierarchy1"/>
    <dgm:cxn modelId="{0455C8B6-2D8A-4520-9839-DB489FCD3EB8}" type="presParOf" srcId="{F4074721-671D-49C9-A0B7-B02C246C2EA0}" destId="{7849774F-7FC7-4100-AC8A-ABCB14EE1AE2}" srcOrd="1" destOrd="0" presId="urn:microsoft.com/office/officeart/2005/8/layout/hierarchy1"/>
    <dgm:cxn modelId="{CFEE470A-31B3-464B-A479-E49A00A07717}" type="presParOf" srcId="{955B3932-B11D-4872-AFB2-41028252F841}" destId="{6ED0FDD2-272F-47D6-92C4-6ECC30A1B8F4}" srcOrd="1" destOrd="0" presId="urn:microsoft.com/office/officeart/2005/8/layout/hierarchy1"/>
    <dgm:cxn modelId="{FD7A4093-5DEB-4150-8C2F-AD24F6DC1D7D}" type="presParOf" srcId="{81EAADC2-F935-4468-8210-A0C38EF1A831}" destId="{2BC38B3A-A2C3-4073-B2DD-D3DD54B95BA0}" srcOrd="2" destOrd="0" presId="urn:microsoft.com/office/officeart/2005/8/layout/hierarchy1"/>
    <dgm:cxn modelId="{33D83C97-27BA-49D3-B3A3-0699F4140405}" type="presParOf" srcId="{81EAADC2-F935-4468-8210-A0C38EF1A831}" destId="{57706C13-4C7E-4B9D-A4F6-7D2C6D54C0DC}" srcOrd="3" destOrd="0" presId="urn:microsoft.com/office/officeart/2005/8/layout/hierarchy1"/>
    <dgm:cxn modelId="{DD822A49-BDA9-4E8F-A671-A494F43D78CE}" type="presParOf" srcId="{57706C13-4C7E-4B9D-A4F6-7D2C6D54C0DC}" destId="{BFD4AB0C-D66B-4A1B-873E-21BA41C8115E}" srcOrd="0" destOrd="0" presId="urn:microsoft.com/office/officeart/2005/8/layout/hierarchy1"/>
    <dgm:cxn modelId="{5F8563EC-1ACB-45F7-8180-027CACD4EE9C}" type="presParOf" srcId="{BFD4AB0C-D66B-4A1B-873E-21BA41C8115E}" destId="{6B25A647-2265-4ABA-9C84-AF7E19B091F7}" srcOrd="0" destOrd="0" presId="urn:microsoft.com/office/officeart/2005/8/layout/hierarchy1"/>
    <dgm:cxn modelId="{9AADCF74-FC28-4215-8EF3-F5D2558A0B7E}" type="presParOf" srcId="{BFD4AB0C-D66B-4A1B-873E-21BA41C8115E}" destId="{B280A1A1-91DB-4747-8A26-CD877DB710EA}" srcOrd="1" destOrd="0" presId="urn:microsoft.com/office/officeart/2005/8/layout/hierarchy1"/>
    <dgm:cxn modelId="{AB648CDB-5C2B-49AD-B808-4A34C212590E}" type="presParOf" srcId="{57706C13-4C7E-4B9D-A4F6-7D2C6D54C0DC}" destId="{D203A51F-BAD8-4645-AD68-D24621900DBA}" srcOrd="1" destOrd="0" presId="urn:microsoft.com/office/officeart/2005/8/layout/hierarchy1"/>
    <dgm:cxn modelId="{6131A0A3-3CA8-4894-B038-548524A6603F}" type="presParOf" srcId="{D203A51F-BAD8-4645-AD68-D24621900DBA}" destId="{99EA0A1D-4605-4AFF-8AE9-2B729901B001}" srcOrd="0" destOrd="0" presId="urn:microsoft.com/office/officeart/2005/8/layout/hierarchy1"/>
    <dgm:cxn modelId="{BFEF3AB6-48C0-4324-9D30-013493B9688A}" type="presParOf" srcId="{D203A51F-BAD8-4645-AD68-D24621900DBA}" destId="{52F114A1-0944-4F61-B91B-D99BEDADFA25}" srcOrd="1" destOrd="0" presId="urn:microsoft.com/office/officeart/2005/8/layout/hierarchy1"/>
    <dgm:cxn modelId="{3052FF0F-E9F8-45FF-AAAF-0EF1344443E5}" type="presParOf" srcId="{52F114A1-0944-4F61-B91B-D99BEDADFA25}" destId="{9CAA82A3-A957-4AC0-B8F2-2E80A61BFE9B}" srcOrd="0" destOrd="0" presId="urn:microsoft.com/office/officeart/2005/8/layout/hierarchy1"/>
    <dgm:cxn modelId="{82CB8AB7-F511-4F47-BAD6-111799DEF7D7}" type="presParOf" srcId="{9CAA82A3-A957-4AC0-B8F2-2E80A61BFE9B}" destId="{F336B7C2-161B-43A4-95E5-B6CF90FC3C1E}" srcOrd="0" destOrd="0" presId="urn:microsoft.com/office/officeart/2005/8/layout/hierarchy1"/>
    <dgm:cxn modelId="{9B7D6FBA-7823-472B-B3A6-D6363E90BE3D}" type="presParOf" srcId="{9CAA82A3-A957-4AC0-B8F2-2E80A61BFE9B}" destId="{DB32B2CF-D601-4749-89D7-90BD009C2A5F}" srcOrd="1" destOrd="0" presId="urn:microsoft.com/office/officeart/2005/8/layout/hierarchy1"/>
    <dgm:cxn modelId="{A314CADB-52EE-4307-B661-9E0C898EBBC0}" type="presParOf" srcId="{52F114A1-0944-4F61-B91B-D99BEDADFA25}" destId="{F360B521-8D27-4F64-9AD9-A272B69E2165}" srcOrd="1" destOrd="0" presId="urn:microsoft.com/office/officeart/2005/8/layout/hierarchy1"/>
    <dgm:cxn modelId="{FBE0E3A6-C305-425E-9177-0CC0A290740D}" type="presParOf" srcId="{F360B521-8D27-4F64-9AD9-A272B69E2165}" destId="{04F6F40B-9DAB-41E4-9F5D-130ED544C1E6}" srcOrd="0" destOrd="0" presId="urn:microsoft.com/office/officeart/2005/8/layout/hierarchy1"/>
    <dgm:cxn modelId="{78869412-433D-4A5B-8F6C-9E5C6F9F12F8}" type="presParOf" srcId="{F360B521-8D27-4F64-9AD9-A272B69E2165}" destId="{C52C3E12-4A16-4AF5-A171-162BDC28BBD3}" srcOrd="1" destOrd="0" presId="urn:microsoft.com/office/officeart/2005/8/layout/hierarchy1"/>
    <dgm:cxn modelId="{73ABF954-730B-4D39-88DB-D3AECD63F04B}" type="presParOf" srcId="{C52C3E12-4A16-4AF5-A171-162BDC28BBD3}" destId="{C81AF237-B53E-4CA0-9DA6-5A9F84302C42}" srcOrd="0" destOrd="0" presId="urn:microsoft.com/office/officeart/2005/8/layout/hierarchy1"/>
    <dgm:cxn modelId="{9A21976E-BEEC-429D-87E8-002330BC9EF2}" type="presParOf" srcId="{C81AF237-B53E-4CA0-9DA6-5A9F84302C42}" destId="{4177FF5C-FE06-48C4-A5A4-CED17FB86057}" srcOrd="0" destOrd="0" presId="urn:microsoft.com/office/officeart/2005/8/layout/hierarchy1"/>
    <dgm:cxn modelId="{639B9879-3DB1-4121-9DE1-2A20B38DA6EB}" type="presParOf" srcId="{C81AF237-B53E-4CA0-9DA6-5A9F84302C42}" destId="{1B679769-AF77-44F5-906A-EA7153C4F438}" srcOrd="1" destOrd="0" presId="urn:microsoft.com/office/officeart/2005/8/layout/hierarchy1"/>
    <dgm:cxn modelId="{C113D62B-096C-4C6D-8F1D-822B5508FF69}" type="presParOf" srcId="{C52C3E12-4A16-4AF5-A171-162BDC28BBD3}" destId="{A785D663-8D5E-4D98-A614-694AAAA04271}" srcOrd="1" destOrd="0" presId="urn:microsoft.com/office/officeart/2005/8/layout/hierarchy1"/>
    <dgm:cxn modelId="{FEBCB351-1718-4279-842D-29C45FC6FF4F}" type="presParOf" srcId="{81EAADC2-F935-4468-8210-A0C38EF1A831}" destId="{873D3792-0156-47A2-8580-CEB307C3BB60}" srcOrd="4" destOrd="0" presId="urn:microsoft.com/office/officeart/2005/8/layout/hierarchy1"/>
    <dgm:cxn modelId="{D26E2EFD-1E1E-4023-BA5F-6C11773C3F70}" type="presParOf" srcId="{81EAADC2-F935-4468-8210-A0C38EF1A831}" destId="{4940BD43-F039-4952-AC82-70ADA73EF64D}" srcOrd="5" destOrd="0" presId="urn:microsoft.com/office/officeart/2005/8/layout/hierarchy1"/>
    <dgm:cxn modelId="{FA3F7AED-12DD-4EAF-9C63-07B4295EA8C3}" type="presParOf" srcId="{4940BD43-F039-4952-AC82-70ADA73EF64D}" destId="{37FA4A76-DEC7-4434-9472-55C493022C74}" srcOrd="0" destOrd="0" presId="urn:microsoft.com/office/officeart/2005/8/layout/hierarchy1"/>
    <dgm:cxn modelId="{64C21013-A287-4BD5-9EE0-AAC1BC031A9A}" type="presParOf" srcId="{37FA4A76-DEC7-4434-9472-55C493022C74}" destId="{FADE6A0A-1D58-4F4A-8EB8-C15319A86EA5}" srcOrd="0" destOrd="0" presId="urn:microsoft.com/office/officeart/2005/8/layout/hierarchy1"/>
    <dgm:cxn modelId="{5B4FEFEE-FFAD-4ACA-946B-38C6EC20E3A7}" type="presParOf" srcId="{37FA4A76-DEC7-4434-9472-55C493022C74}" destId="{95C93AB2-FF56-43E9-8287-1D8EBDC1FDD7}" srcOrd="1" destOrd="0" presId="urn:microsoft.com/office/officeart/2005/8/layout/hierarchy1"/>
    <dgm:cxn modelId="{47D56DA1-2DE3-4543-9568-35999D09FE0F}" type="presParOf" srcId="{4940BD43-F039-4952-AC82-70ADA73EF64D}" destId="{AFC72CCF-AA9C-4297-AEDF-891AB7CAF850}" srcOrd="1" destOrd="0" presId="urn:microsoft.com/office/officeart/2005/8/layout/hierarchy1"/>
    <dgm:cxn modelId="{BC1C805F-D34E-4526-9006-A00415A4B20E}" type="presParOf" srcId="{AFC72CCF-AA9C-4297-AEDF-891AB7CAF850}" destId="{EE18475E-CE46-4E2C-8321-B260EE264F68}" srcOrd="0" destOrd="0" presId="urn:microsoft.com/office/officeart/2005/8/layout/hierarchy1"/>
    <dgm:cxn modelId="{2D80A699-AABC-42B8-B921-EF20A1D4A594}" type="presParOf" srcId="{AFC72CCF-AA9C-4297-AEDF-891AB7CAF850}" destId="{4C609B37-62C3-4AFD-98A7-3AE2296D485C}" srcOrd="1" destOrd="0" presId="urn:microsoft.com/office/officeart/2005/8/layout/hierarchy1"/>
    <dgm:cxn modelId="{99621C1D-34F8-4735-B532-217E53D616E3}" type="presParOf" srcId="{4C609B37-62C3-4AFD-98A7-3AE2296D485C}" destId="{928F3CB4-1545-4ECB-89A5-D4D031645DD2}" srcOrd="0" destOrd="0" presId="urn:microsoft.com/office/officeart/2005/8/layout/hierarchy1"/>
    <dgm:cxn modelId="{0D569F32-451D-4B57-9634-7DC6D9CAD7FA}" type="presParOf" srcId="{928F3CB4-1545-4ECB-89A5-D4D031645DD2}" destId="{E51FB2E2-0834-4DE2-9BD1-CA03600EBF67}" srcOrd="0" destOrd="0" presId="urn:microsoft.com/office/officeart/2005/8/layout/hierarchy1"/>
    <dgm:cxn modelId="{807E5149-17F1-4987-87AC-FD27ACF3418B}" type="presParOf" srcId="{928F3CB4-1545-4ECB-89A5-D4D031645DD2}" destId="{6BB42EDD-6A1D-4AD2-8DFA-46C59E5794DA}" srcOrd="1" destOrd="0" presId="urn:microsoft.com/office/officeart/2005/8/layout/hierarchy1"/>
    <dgm:cxn modelId="{B9510BA9-BD1D-44E1-9A48-163789D13580}" type="presParOf" srcId="{4C609B37-62C3-4AFD-98A7-3AE2296D485C}" destId="{33C477F6-E15A-4BF3-B643-DCFFDCE8347F}" srcOrd="1" destOrd="0" presId="urn:microsoft.com/office/officeart/2005/8/layout/hierarchy1"/>
    <dgm:cxn modelId="{1D43C335-083C-40EF-8481-7B2B880B97FE}" type="presParOf" srcId="{33C477F6-E15A-4BF3-B643-DCFFDCE8347F}" destId="{66E75989-D032-40E5-B954-7C6007329A10}" srcOrd="0" destOrd="0" presId="urn:microsoft.com/office/officeart/2005/8/layout/hierarchy1"/>
    <dgm:cxn modelId="{1B915B4A-C8A0-4270-B73C-D8AFC8F28111}" type="presParOf" srcId="{33C477F6-E15A-4BF3-B643-DCFFDCE8347F}" destId="{DEDEF2D6-EF03-40CA-8BD1-9273E49691F1}" srcOrd="1" destOrd="0" presId="urn:microsoft.com/office/officeart/2005/8/layout/hierarchy1"/>
    <dgm:cxn modelId="{F05ACA17-D723-4A1D-81C0-77AED7E14F08}" type="presParOf" srcId="{DEDEF2D6-EF03-40CA-8BD1-9273E49691F1}" destId="{255B05B7-8A8A-4D49-845B-1D7D70E0C2B6}" srcOrd="0" destOrd="0" presId="urn:microsoft.com/office/officeart/2005/8/layout/hierarchy1"/>
    <dgm:cxn modelId="{1118526A-A027-4155-8828-DEA605F301AD}" type="presParOf" srcId="{255B05B7-8A8A-4D49-845B-1D7D70E0C2B6}" destId="{682FA0BD-32A8-4C6B-AFA8-282C213DDFA0}" srcOrd="0" destOrd="0" presId="urn:microsoft.com/office/officeart/2005/8/layout/hierarchy1"/>
    <dgm:cxn modelId="{CE360D59-51BF-4E54-A947-FBA71C202AAE}" type="presParOf" srcId="{255B05B7-8A8A-4D49-845B-1D7D70E0C2B6}" destId="{D7070E23-606E-4687-8917-6B4F8415E44E}" srcOrd="1" destOrd="0" presId="urn:microsoft.com/office/officeart/2005/8/layout/hierarchy1"/>
    <dgm:cxn modelId="{B41572EA-5E52-469C-9AAA-28DB96D9E821}" type="presParOf" srcId="{DEDEF2D6-EF03-40CA-8BD1-9273E49691F1}" destId="{95251272-6475-4EBC-AE54-FF4F3DD270A5}" srcOrd="1" destOrd="0" presId="urn:microsoft.com/office/officeart/2005/8/layout/hierarchy1"/>
    <dgm:cxn modelId="{9FF22EA3-B4B0-4918-871E-853756915568}" type="presParOf" srcId="{AFC72CCF-AA9C-4297-AEDF-891AB7CAF850}" destId="{610861F2-5EEE-4DCC-815C-1735FEB8044B}" srcOrd="2" destOrd="0" presId="urn:microsoft.com/office/officeart/2005/8/layout/hierarchy1"/>
    <dgm:cxn modelId="{BCB5C28F-C7D1-4C95-B2E1-7FBB7DA3DEEB}" type="presParOf" srcId="{AFC72CCF-AA9C-4297-AEDF-891AB7CAF850}" destId="{8D88CB3C-7CA8-4CF0-8885-6BA60A864EA8}" srcOrd="3" destOrd="0" presId="urn:microsoft.com/office/officeart/2005/8/layout/hierarchy1"/>
    <dgm:cxn modelId="{CDD2D7F4-E39A-437C-AE06-F8EEEBB49CB2}" type="presParOf" srcId="{8D88CB3C-7CA8-4CF0-8885-6BA60A864EA8}" destId="{46FDBDF8-3D56-46E5-B5D1-C82FCCE58EEE}" srcOrd="0" destOrd="0" presId="urn:microsoft.com/office/officeart/2005/8/layout/hierarchy1"/>
    <dgm:cxn modelId="{168225EE-618D-425C-B1A1-D931C50C192E}" type="presParOf" srcId="{46FDBDF8-3D56-46E5-B5D1-C82FCCE58EEE}" destId="{D23F20B8-1F49-472B-A81A-A7DF5DF62EBF}" srcOrd="0" destOrd="0" presId="urn:microsoft.com/office/officeart/2005/8/layout/hierarchy1"/>
    <dgm:cxn modelId="{DB38B710-FC02-4B8A-9DFE-8576B7DAB7B3}" type="presParOf" srcId="{46FDBDF8-3D56-46E5-B5D1-C82FCCE58EEE}" destId="{305F6A5D-9959-4060-93AA-F6E0B60A1055}" srcOrd="1" destOrd="0" presId="urn:microsoft.com/office/officeart/2005/8/layout/hierarchy1"/>
    <dgm:cxn modelId="{03AEAE89-71B1-4947-A198-C2B89AB3FB02}" type="presParOf" srcId="{8D88CB3C-7CA8-4CF0-8885-6BA60A864EA8}" destId="{B24B1B23-5C07-4404-ACAF-5EEB9AD8B663}" srcOrd="1" destOrd="0" presId="urn:microsoft.com/office/officeart/2005/8/layout/hierarchy1"/>
    <dgm:cxn modelId="{FDA20FF6-31CE-452F-A157-602921D41148}" type="presParOf" srcId="{B24B1B23-5C07-4404-ACAF-5EEB9AD8B663}" destId="{3AEACE9F-3CEB-43FF-8863-C3174416131E}" srcOrd="0" destOrd="0" presId="urn:microsoft.com/office/officeart/2005/8/layout/hierarchy1"/>
    <dgm:cxn modelId="{8068770F-FEDB-44D2-80BC-F45205CE0A03}" type="presParOf" srcId="{B24B1B23-5C07-4404-ACAF-5EEB9AD8B663}" destId="{7BA32748-6918-41D7-B929-8E924255CD67}" srcOrd="1" destOrd="0" presId="urn:microsoft.com/office/officeart/2005/8/layout/hierarchy1"/>
    <dgm:cxn modelId="{EF2D9A19-DE0B-4B06-BD37-30C338A0E533}" type="presParOf" srcId="{7BA32748-6918-41D7-B929-8E924255CD67}" destId="{AB154172-CDF6-453E-9420-14A4596A5A33}" srcOrd="0" destOrd="0" presId="urn:microsoft.com/office/officeart/2005/8/layout/hierarchy1"/>
    <dgm:cxn modelId="{D453AF6B-95CD-4BC6-9141-A003090F5286}" type="presParOf" srcId="{AB154172-CDF6-453E-9420-14A4596A5A33}" destId="{148DFD9F-D1F3-4E04-B918-8C1C367C4E0F}" srcOrd="0" destOrd="0" presId="urn:microsoft.com/office/officeart/2005/8/layout/hierarchy1"/>
    <dgm:cxn modelId="{7141AB2D-05F4-4172-B288-50B8CB40D0E7}" type="presParOf" srcId="{AB154172-CDF6-453E-9420-14A4596A5A33}" destId="{DED4A7A9-AA72-4B02-B164-49E2E0DD02BE}" srcOrd="1" destOrd="0" presId="urn:microsoft.com/office/officeart/2005/8/layout/hierarchy1"/>
    <dgm:cxn modelId="{07BAC96B-7288-469F-9F07-732D0C53B59D}" type="presParOf" srcId="{7BA32748-6918-41D7-B929-8E924255CD67}" destId="{9CCF8F6F-4A1F-4D82-939D-078B1DF79AE9}" srcOrd="1" destOrd="0" presId="urn:microsoft.com/office/officeart/2005/8/layout/hierarchy1"/>
    <dgm:cxn modelId="{4BD2E47F-70CE-4DA5-B988-AC593E90DEC7}" type="presParOf" srcId="{B24B1B23-5C07-4404-ACAF-5EEB9AD8B663}" destId="{62F39E72-22A7-4641-8F60-F9901A159D09}" srcOrd="2" destOrd="0" presId="urn:microsoft.com/office/officeart/2005/8/layout/hierarchy1"/>
    <dgm:cxn modelId="{1E7E697D-06AF-4ACD-9ECB-289A5C821B03}" type="presParOf" srcId="{B24B1B23-5C07-4404-ACAF-5EEB9AD8B663}" destId="{82F00990-35D5-453E-93AC-C35771D0C434}" srcOrd="3" destOrd="0" presId="urn:microsoft.com/office/officeart/2005/8/layout/hierarchy1"/>
    <dgm:cxn modelId="{D27B4B67-DF4E-41B4-9537-9F9CD9FB94A2}" type="presParOf" srcId="{82F00990-35D5-453E-93AC-C35771D0C434}" destId="{B8916DF2-68AC-4D32-AFDC-62767C95202D}" srcOrd="0" destOrd="0" presId="urn:microsoft.com/office/officeart/2005/8/layout/hierarchy1"/>
    <dgm:cxn modelId="{ECDFD7AE-D735-4C62-A652-00736FB6B464}" type="presParOf" srcId="{B8916DF2-68AC-4D32-AFDC-62767C95202D}" destId="{A11313AB-0FAB-4DD1-90D6-F093C4F90F22}" srcOrd="0" destOrd="0" presId="urn:microsoft.com/office/officeart/2005/8/layout/hierarchy1"/>
    <dgm:cxn modelId="{99D0C7D2-23A8-46C2-A47D-66136630EEF7}" type="presParOf" srcId="{B8916DF2-68AC-4D32-AFDC-62767C95202D}" destId="{ACA294F5-2CF3-4C78-80AF-FE3940A5277A}" srcOrd="1" destOrd="0" presId="urn:microsoft.com/office/officeart/2005/8/layout/hierarchy1"/>
    <dgm:cxn modelId="{0B9F9E93-9FC6-4D77-BEFB-16B9ADACC37C}" type="presParOf" srcId="{82F00990-35D5-453E-93AC-C35771D0C434}" destId="{803F54D2-3CBC-4DC6-B0FF-EC74669EC95F}" srcOrd="1" destOrd="0" presId="urn:microsoft.com/office/officeart/2005/8/layout/hierarchy1"/>
    <dgm:cxn modelId="{F4D47603-276D-490A-8FE3-95E4B7E5227F}" type="presParOf" srcId="{B24B1B23-5C07-4404-ACAF-5EEB9AD8B663}" destId="{5C819626-07ED-4F6C-BC7D-7E3ED35F44C9}" srcOrd="4" destOrd="0" presId="urn:microsoft.com/office/officeart/2005/8/layout/hierarchy1"/>
    <dgm:cxn modelId="{DF2D8B8C-8BC5-4B8E-8FD8-AC36FB0E73B8}" type="presParOf" srcId="{B24B1B23-5C07-4404-ACAF-5EEB9AD8B663}" destId="{A92C3717-8F6F-4D43-A158-CD2DA92EA214}" srcOrd="5" destOrd="0" presId="urn:microsoft.com/office/officeart/2005/8/layout/hierarchy1"/>
    <dgm:cxn modelId="{08A93F9F-4F69-4061-9222-1D970D07C1D1}" type="presParOf" srcId="{A92C3717-8F6F-4D43-A158-CD2DA92EA214}" destId="{42318349-8FE3-4C7B-951E-B53AC46823C2}" srcOrd="0" destOrd="0" presId="urn:microsoft.com/office/officeart/2005/8/layout/hierarchy1"/>
    <dgm:cxn modelId="{34074B26-04D7-4C01-BDF0-78C95F6EC3BB}" type="presParOf" srcId="{42318349-8FE3-4C7B-951E-B53AC46823C2}" destId="{B8E22747-6F2E-4603-B51C-8814A2C92AEF}" srcOrd="0" destOrd="0" presId="urn:microsoft.com/office/officeart/2005/8/layout/hierarchy1"/>
    <dgm:cxn modelId="{E88A5D08-46A3-4E79-9399-0DAB20F607E8}" type="presParOf" srcId="{42318349-8FE3-4C7B-951E-B53AC46823C2}" destId="{5BE4CC50-7BA5-41C0-99F9-93EF68934431}" srcOrd="1" destOrd="0" presId="urn:microsoft.com/office/officeart/2005/8/layout/hierarchy1"/>
    <dgm:cxn modelId="{6BACEC3F-DA33-494C-83D6-F295937A3B8A}" type="presParOf" srcId="{A92C3717-8F6F-4D43-A158-CD2DA92EA214}" destId="{0B5A7201-1EEC-46BB-BCA5-609D280468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6D667A-4E12-4645-8056-9EB587991495}" type="doc">
      <dgm:prSet loTypeId="urn:microsoft.com/office/officeart/2005/8/layout/cycle7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57C612C-3D10-4985-A89A-99DA10247472}">
      <dgm:prSet phldrT="[Metin]" custT="1"/>
      <dgm:spPr/>
      <dgm:t>
        <a:bodyPr/>
        <a:lstStyle/>
        <a:p>
          <a:r>
            <a:rPr lang="tr-TR" sz="1600" b="1" dirty="0" smtClean="0"/>
            <a:t>NSAİİ KULLANIMI GEREKLİ Mİ?</a:t>
          </a:r>
          <a:endParaRPr lang="tr-TR" sz="1600" b="1" dirty="0"/>
        </a:p>
      </dgm:t>
    </dgm:pt>
    <dgm:pt modelId="{75FE8497-4E7D-47B2-AC73-61709E78E620}" type="parTrans" cxnId="{0A6DDA82-34A5-4FEC-85AC-2F3A8921AC84}">
      <dgm:prSet/>
      <dgm:spPr/>
      <dgm:t>
        <a:bodyPr/>
        <a:lstStyle/>
        <a:p>
          <a:endParaRPr lang="tr-TR"/>
        </a:p>
      </dgm:t>
    </dgm:pt>
    <dgm:pt modelId="{1ED98376-CA03-4917-8947-DD4645954A41}" type="sibTrans" cxnId="{0A6DDA82-34A5-4FEC-85AC-2F3A8921AC84}">
      <dgm:prSet/>
      <dgm:spPr/>
      <dgm:t>
        <a:bodyPr/>
        <a:lstStyle/>
        <a:p>
          <a:endParaRPr lang="tr-TR"/>
        </a:p>
      </dgm:t>
    </dgm:pt>
    <dgm:pt modelId="{E616DFC9-7AF4-4868-8700-E3FDA4613672}">
      <dgm:prSet phldrT="[Metin]" custT="1"/>
      <dgm:spPr/>
      <dgm:t>
        <a:bodyPr/>
        <a:lstStyle/>
        <a:p>
          <a:r>
            <a:rPr lang="tr-TR" sz="1600" b="1" dirty="0" smtClean="0"/>
            <a:t>İLAÇ ETKİLEŞİMİ</a:t>
          </a:r>
          <a:endParaRPr lang="tr-TR" sz="1600" b="1" dirty="0"/>
        </a:p>
      </dgm:t>
    </dgm:pt>
    <dgm:pt modelId="{CCB9B1E8-FEF8-4064-9595-2A745E69A74C}" type="parTrans" cxnId="{5A67BE6F-F35C-4753-9C79-0E755C5A45A6}">
      <dgm:prSet/>
      <dgm:spPr/>
      <dgm:t>
        <a:bodyPr/>
        <a:lstStyle/>
        <a:p>
          <a:endParaRPr lang="tr-TR"/>
        </a:p>
      </dgm:t>
    </dgm:pt>
    <dgm:pt modelId="{7F1A653C-6567-42C9-9AD9-CD6D0E171FEB}" type="sibTrans" cxnId="{5A67BE6F-F35C-4753-9C79-0E755C5A45A6}">
      <dgm:prSet/>
      <dgm:spPr/>
      <dgm:t>
        <a:bodyPr/>
        <a:lstStyle/>
        <a:p>
          <a:endParaRPr lang="tr-TR"/>
        </a:p>
      </dgm:t>
    </dgm:pt>
    <dgm:pt modelId="{46ED5202-EED4-490C-8F70-4E5A0AD8B5DC}">
      <dgm:prSet phldrT="[Metin]" custT="1"/>
      <dgm:spPr/>
      <dgm:t>
        <a:bodyPr/>
        <a:lstStyle/>
        <a:p>
          <a:r>
            <a:rPr lang="tr-TR" sz="1600" b="1" dirty="0" smtClean="0"/>
            <a:t>ALTTA YATAN HASTALIK</a:t>
          </a:r>
          <a:endParaRPr lang="tr-TR" sz="1600" b="1" dirty="0"/>
        </a:p>
      </dgm:t>
    </dgm:pt>
    <dgm:pt modelId="{C8718515-E87D-4455-BC28-D69B7509DD5A}" type="parTrans" cxnId="{4890DE1E-9FB2-4942-BC57-B591CF816AF2}">
      <dgm:prSet/>
      <dgm:spPr/>
      <dgm:t>
        <a:bodyPr/>
        <a:lstStyle/>
        <a:p>
          <a:endParaRPr lang="tr-TR"/>
        </a:p>
      </dgm:t>
    </dgm:pt>
    <dgm:pt modelId="{5EF8298A-E0AC-450D-B059-CBCF26127C7D}" type="sibTrans" cxnId="{4890DE1E-9FB2-4942-BC57-B591CF816AF2}">
      <dgm:prSet/>
      <dgm:spPr/>
      <dgm:t>
        <a:bodyPr/>
        <a:lstStyle/>
        <a:p>
          <a:endParaRPr lang="tr-TR"/>
        </a:p>
      </dgm:t>
    </dgm:pt>
    <dgm:pt modelId="{EB820141-1BF0-4C96-AA01-9542748D78CD}">
      <dgm:prSet phldrT="[Metin]" custT="1"/>
      <dgm:spPr/>
      <dgm:t>
        <a:bodyPr/>
        <a:lstStyle/>
        <a:p>
          <a:r>
            <a:rPr lang="tr-TR" sz="1600" b="1" dirty="0" smtClean="0"/>
            <a:t>ENDİKASYON</a:t>
          </a:r>
          <a:endParaRPr lang="tr-TR" sz="1600" b="1" dirty="0"/>
        </a:p>
      </dgm:t>
    </dgm:pt>
    <dgm:pt modelId="{2EEA2FAF-FD94-4FDC-9B08-E9EF0E11CF9C}" type="parTrans" cxnId="{DECE01C4-B9AE-4FB8-A5DF-70EBA0E64A61}">
      <dgm:prSet/>
      <dgm:spPr/>
      <dgm:t>
        <a:bodyPr/>
        <a:lstStyle/>
        <a:p>
          <a:endParaRPr lang="tr-TR"/>
        </a:p>
      </dgm:t>
    </dgm:pt>
    <dgm:pt modelId="{877F62C9-66CA-47AF-8060-3177C7B3E178}" type="sibTrans" cxnId="{DECE01C4-B9AE-4FB8-A5DF-70EBA0E64A61}">
      <dgm:prSet/>
      <dgm:spPr/>
      <dgm:t>
        <a:bodyPr/>
        <a:lstStyle/>
        <a:p>
          <a:endParaRPr lang="tr-TR"/>
        </a:p>
      </dgm:t>
    </dgm:pt>
    <dgm:pt modelId="{E307B39F-79DF-4762-B0F6-F5A22DA8F064}">
      <dgm:prSet phldrT="[Metin]" custT="1"/>
      <dgm:spPr/>
      <dgm:t>
        <a:bodyPr/>
        <a:lstStyle/>
        <a:p>
          <a:r>
            <a:rPr lang="tr-TR" sz="1600" b="1" dirty="0" smtClean="0"/>
            <a:t>SÜRE</a:t>
          </a:r>
          <a:endParaRPr lang="tr-TR" sz="1600" b="1" dirty="0"/>
        </a:p>
      </dgm:t>
    </dgm:pt>
    <dgm:pt modelId="{3E80AB73-A884-47AF-B1F1-07270DC2397B}" type="parTrans" cxnId="{7FF094DD-0EE1-43A1-A79D-6EF8D7090210}">
      <dgm:prSet/>
      <dgm:spPr/>
      <dgm:t>
        <a:bodyPr/>
        <a:lstStyle/>
        <a:p>
          <a:endParaRPr lang="tr-TR"/>
        </a:p>
      </dgm:t>
    </dgm:pt>
    <dgm:pt modelId="{FBEE06AE-EDB1-4731-ADB1-0A705E9E013C}" type="sibTrans" cxnId="{7FF094DD-0EE1-43A1-A79D-6EF8D7090210}">
      <dgm:prSet/>
      <dgm:spPr/>
      <dgm:t>
        <a:bodyPr/>
        <a:lstStyle/>
        <a:p>
          <a:endParaRPr lang="tr-TR"/>
        </a:p>
      </dgm:t>
    </dgm:pt>
    <dgm:pt modelId="{A9BA6A1C-26DE-4911-BB74-1388E4C5619C}">
      <dgm:prSet phldrT="[Metin]" custT="1"/>
      <dgm:spPr/>
      <dgm:t>
        <a:bodyPr/>
        <a:lstStyle/>
        <a:p>
          <a:r>
            <a:rPr lang="tr-TR" sz="1600" b="1" dirty="0" smtClean="0"/>
            <a:t>DOZ</a:t>
          </a:r>
          <a:endParaRPr lang="tr-TR" sz="1600" b="1" dirty="0"/>
        </a:p>
      </dgm:t>
    </dgm:pt>
    <dgm:pt modelId="{250FAFB3-90D9-46D1-9EB9-DD3719F14C9A}" type="parTrans" cxnId="{E23D0C44-BB53-424C-A1B6-4FEAB24CDA60}">
      <dgm:prSet/>
      <dgm:spPr/>
      <dgm:t>
        <a:bodyPr/>
        <a:lstStyle/>
        <a:p>
          <a:endParaRPr lang="tr-TR"/>
        </a:p>
      </dgm:t>
    </dgm:pt>
    <dgm:pt modelId="{C01404E7-2497-4D66-91FC-5D4E8C4CDF2D}" type="sibTrans" cxnId="{E23D0C44-BB53-424C-A1B6-4FEAB24CDA60}">
      <dgm:prSet/>
      <dgm:spPr/>
      <dgm:t>
        <a:bodyPr/>
        <a:lstStyle/>
        <a:p>
          <a:endParaRPr lang="tr-TR"/>
        </a:p>
      </dgm:t>
    </dgm:pt>
    <dgm:pt modelId="{84BB0E21-3DA3-41B9-A221-6C443D7AEAC0}" type="pres">
      <dgm:prSet presAssocID="{FD6D667A-4E12-4645-8056-9EB5879914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C6B7F1-A862-45D3-92CA-0BD6A3A89B1F}" type="pres">
      <dgm:prSet presAssocID="{C57C612C-3D10-4985-A89A-99DA102474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71ADB-C6BB-4DD5-ABB8-233AE7CDEA33}" type="pres">
      <dgm:prSet presAssocID="{1ED98376-CA03-4917-8947-DD4645954A41}" presName="sibTrans" presStyleLbl="sibTrans2D1" presStyleIdx="0" presStyleCnt="3"/>
      <dgm:spPr/>
      <dgm:t>
        <a:bodyPr/>
        <a:lstStyle/>
        <a:p>
          <a:endParaRPr lang="tr-TR"/>
        </a:p>
      </dgm:t>
    </dgm:pt>
    <dgm:pt modelId="{C5A82996-4CAD-4D75-90E4-99F62FB9C7D4}" type="pres">
      <dgm:prSet presAssocID="{1ED98376-CA03-4917-8947-DD4645954A41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49AC4C00-5845-48A8-A343-538B14CC368E}" type="pres">
      <dgm:prSet presAssocID="{E616DFC9-7AF4-4868-8700-E3FDA46136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CBB294-9A39-4E08-985B-3491C8BD0CBF}" type="pres">
      <dgm:prSet presAssocID="{7F1A653C-6567-42C9-9AD9-CD6D0E171FEB}" presName="sibTrans" presStyleLbl="sibTrans2D1" presStyleIdx="1" presStyleCnt="3"/>
      <dgm:spPr/>
      <dgm:t>
        <a:bodyPr/>
        <a:lstStyle/>
        <a:p>
          <a:endParaRPr lang="tr-TR"/>
        </a:p>
      </dgm:t>
    </dgm:pt>
    <dgm:pt modelId="{7F25C51A-D881-493F-BA90-4F8729B7A10C}" type="pres">
      <dgm:prSet presAssocID="{7F1A653C-6567-42C9-9AD9-CD6D0E171FEB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12E20368-52E2-46B5-A4C0-68B82569CE57}" type="pres">
      <dgm:prSet presAssocID="{46ED5202-EED4-490C-8F70-4E5A0AD8B5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CFB3BE-4054-49AA-B36E-6972E55010FE}" type="pres">
      <dgm:prSet presAssocID="{5EF8298A-E0AC-450D-B059-CBCF26127C7D}" presName="sibTrans" presStyleLbl="sibTrans2D1" presStyleIdx="2" presStyleCnt="3"/>
      <dgm:spPr/>
      <dgm:t>
        <a:bodyPr/>
        <a:lstStyle/>
        <a:p>
          <a:endParaRPr lang="tr-TR"/>
        </a:p>
      </dgm:t>
    </dgm:pt>
    <dgm:pt modelId="{AA9769A0-19E5-4DC2-9977-6C659A6A444B}" type="pres">
      <dgm:prSet presAssocID="{5EF8298A-E0AC-450D-B059-CBCF26127C7D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81D9940E-FE66-4E8E-A538-A206BE72B267}" type="presOf" srcId="{E616DFC9-7AF4-4868-8700-E3FDA4613672}" destId="{49AC4C00-5845-48A8-A343-538B14CC368E}" srcOrd="0" destOrd="0" presId="urn:microsoft.com/office/officeart/2005/8/layout/cycle7"/>
    <dgm:cxn modelId="{0A6DDA82-34A5-4FEC-85AC-2F3A8921AC84}" srcId="{FD6D667A-4E12-4645-8056-9EB587991495}" destId="{C57C612C-3D10-4985-A89A-99DA10247472}" srcOrd="0" destOrd="0" parTransId="{75FE8497-4E7D-47B2-AC73-61709E78E620}" sibTransId="{1ED98376-CA03-4917-8947-DD4645954A41}"/>
    <dgm:cxn modelId="{DECE01C4-B9AE-4FB8-A5DF-70EBA0E64A61}" srcId="{C57C612C-3D10-4985-A89A-99DA10247472}" destId="{EB820141-1BF0-4C96-AA01-9542748D78CD}" srcOrd="0" destOrd="0" parTransId="{2EEA2FAF-FD94-4FDC-9B08-E9EF0E11CF9C}" sibTransId="{877F62C9-66CA-47AF-8060-3177C7B3E178}"/>
    <dgm:cxn modelId="{44E07263-CA7F-4B6C-B98D-B28A075DD282}" type="presOf" srcId="{C57C612C-3D10-4985-A89A-99DA10247472}" destId="{BBC6B7F1-A862-45D3-92CA-0BD6A3A89B1F}" srcOrd="0" destOrd="0" presId="urn:microsoft.com/office/officeart/2005/8/layout/cycle7"/>
    <dgm:cxn modelId="{0E20F82F-31BE-4503-8B4C-B4CC2BEA24EE}" type="presOf" srcId="{46ED5202-EED4-490C-8F70-4E5A0AD8B5DC}" destId="{12E20368-52E2-46B5-A4C0-68B82569CE57}" srcOrd="0" destOrd="0" presId="urn:microsoft.com/office/officeart/2005/8/layout/cycle7"/>
    <dgm:cxn modelId="{4890DE1E-9FB2-4942-BC57-B591CF816AF2}" srcId="{FD6D667A-4E12-4645-8056-9EB587991495}" destId="{46ED5202-EED4-490C-8F70-4E5A0AD8B5DC}" srcOrd="2" destOrd="0" parTransId="{C8718515-E87D-4455-BC28-D69B7509DD5A}" sibTransId="{5EF8298A-E0AC-450D-B059-CBCF26127C7D}"/>
    <dgm:cxn modelId="{64D694D2-896C-4F50-B454-31AAD0EC0E06}" type="presOf" srcId="{E307B39F-79DF-4762-B0F6-F5A22DA8F064}" destId="{BBC6B7F1-A862-45D3-92CA-0BD6A3A89B1F}" srcOrd="0" destOrd="2" presId="urn:microsoft.com/office/officeart/2005/8/layout/cycle7"/>
    <dgm:cxn modelId="{D167E3A6-F507-41B4-9222-CA71FD6AE412}" type="presOf" srcId="{5EF8298A-E0AC-450D-B059-CBCF26127C7D}" destId="{33CFB3BE-4054-49AA-B36E-6972E55010FE}" srcOrd="0" destOrd="0" presId="urn:microsoft.com/office/officeart/2005/8/layout/cycle7"/>
    <dgm:cxn modelId="{B605CA49-57D2-4950-B58C-3D5F5B85E11D}" type="presOf" srcId="{1ED98376-CA03-4917-8947-DD4645954A41}" destId="{1F771ADB-C6BB-4DD5-ABB8-233AE7CDEA33}" srcOrd="0" destOrd="0" presId="urn:microsoft.com/office/officeart/2005/8/layout/cycle7"/>
    <dgm:cxn modelId="{5A67BE6F-F35C-4753-9C79-0E755C5A45A6}" srcId="{FD6D667A-4E12-4645-8056-9EB587991495}" destId="{E616DFC9-7AF4-4868-8700-E3FDA4613672}" srcOrd="1" destOrd="0" parTransId="{CCB9B1E8-FEF8-4064-9595-2A745E69A74C}" sibTransId="{7F1A653C-6567-42C9-9AD9-CD6D0E171FEB}"/>
    <dgm:cxn modelId="{1F7ADF8A-7CAF-4DDA-BD82-B1957D6FF384}" type="presOf" srcId="{EB820141-1BF0-4C96-AA01-9542748D78CD}" destId="{BBC6B7F1-A862-45D3-92CA-0BD6A3A89B1F}" srcOrd="0" destOrd="1" presId="urn:microsoft.com/office/officeart/2005/8/layout/cycle7"/>
    <dgm:cxn modelId="{7FF094DD-0EE1-43A1-A79D-6EF8D7090210}" srcId="{C57C612C-3D10-4985-A89A-99DA10247472}" destId="{E307B39F-79DF-4762-B0F6-F5A22DA8F064}" srcOrd="1" destOrd="0" parTransId="{3E80AB73-A884-47AF-B1F1-07270DC2397B}" sibTransId="{FBEE06AE-EDB1-4731-ADB1-0A705E9E013C}"/>
    <dgm:cxn modelId="{A466C8C8-0CE7-4545-802F-097CB6365FAA}" type="presOf" srcId="{7F1A653C-6567-42C9-9AD9-CD6D0E171FEB}" destId="{00CBB294-9A39-4E08-985B-3491C8BD0CBF}" srcOrd="0" destOrd="0" presId="urn:microsoft.com/office/officeart/2005/8/layout/cycle7"/>
    <dgm:cxn modelId="{E23D0C44-BB53-424C-A1B6-4FEAB24CDA60}" srcId="{C57C612C-3D10-4985-A89A-99DA10247472}" destId="{A9BA6A1C-26DE-4911-BB74-1388E4C5619C}" srcOrd="2" destOrd="0" parTransId="{250FAFB3-90D9-46D1-9EB9-DD3719F14C9A}" sibTransId="{C01404E7-2497-4D66-91FC-5D4E8C4CDF2D}"/>
    <dgm:cxn modelId="{719148B0-3C73-4EFD-A9B6-5A92D40F5A6A}" type="presOf" srcId="{7F1A653C-6567-42C9-9AD9-CD6D0E171FEB}" destId="{7F25C51A-D881-493F-BA90-4F8729B7A10C}" srcOrd="1" destOrd="0" presId="urn:microsoft.com/office/officeart/2005/8/layout/cycle7"/>
    <dgm:cxn modelId="{1C8DD858-772D-4CFD-8D28-1AC4D609F9AC}" type="presOf" srcId="{5EF8298A-E0AC-450D-B059-CBCF26127C7D}" destId="{AA9769A0-19E5-4DC2-9977-6C659A6A444B}" srcOrd="1" destOrd="0" presId="urn:microsoft.com/office/officeart/2005/8/layout/cycle7"/>
    <dgm:cxn modelId="{301A9E28-B117-4590-9B45-1E024B148393}" type="presOf" srcId="{1ED98376-CA03-4917-8947-DD4645954A41}" destId="{C5A82996-4CAD-4D75-90E4-99F62FB9C7D4}" srcOrd="1" destOrd="0" presId="urn:microsoft.com/office/officeart/2005/8/layout/cycle7"/>
    <dgm:cxn modelId="{0085A69B-127B-49E0-856A-C145732E6C43}" type="presOf" srcId="{FD6D667A-4E12-4645-8056-9EB587991495}" destId="{84BB0E21-3DA3-41B9-A221-6C443D7AEAC0}" srcOrd="0" destOrd="0" presId="urn:microsoft.com/office/officeart/2005/8/layout/cycle7"/>
    <dgm:cxn modelId="{5D7D0D3B-7B4E-43EE-8B1F-903BF53F3051}" type="presOf" srcId="{A9BA6A1C-26DE-4911-BB74-1388E4C5619C}" destId="{BBC6B7F1-A862-45D3-92CA-0BD6A3A89B1F}" srcOrd="0" destOrd="3" presId="urn:microsoft.com/office/officeart/2005/8/layout/cycle7"/>
    <dgm:cxn modelId="{65190285-5E9E-4509-88BB-31EC47AE8B3D}" type="presParOf" srcId="{84BB0E21-3DA3-41B9-A221-6C443D7AEAC0}" destId="{BBC6B7F1-A862-45D3-92CA-0BD6A3A89B1F}" srcOrd="0" destOrd="0" presId="urn:microsoft.com/office/officeart/2005/8/layout/cycle7"/>
    <dgm:cxn modelId="{F1214293-BAF8-4A8D-8E7E-711990D3D013}" type="presParOf" srcId="{84BB0E21-3DA3-41B9-A221-6C443D7AEAC0}" destId="{1F771ADB-C6BB-4DD5-ABB8-233AE7CDEA33}" srcOrd="1" destOrd="0" presId="urn:microsoft.com/office/officeart/2005/8/layout/cycle7"/>
    <dgm:cxn modelId="{B3F17120-70AC-4AB9-B622-0FF333A98F90}" type="presParOf" srcId="{1F771ADB-C6BB-4DD5-ABB8-233AE7CDEA33}" destId="{C5A82996-4CAD-4D75-90E4-99F62FB9C7D4}" srcOrd="0" destOrd="0" presId="urn:microsoft.com/office/officeart/2005/8/layout/cycle7"/>
    <dgm:cxn modelId="{B505FED7-147F-4774-9C27-331312CB24D2}" type="presParOf" srcId="{84BB0E21-3DA3-41B9-A221-6C443D7AEAC0}" destId="{49AC4C00-5845-48A8-A343-538B14CC368E}" srcOrd="2" destOrd="0" presId="urn:microsoft.com/office/officeart/2005/8/layout/cycle7"/>
    <dgm:cxn modelId="{F750A009-D38B-400B-9DA7-F3A5C424E26A}" type="presParOf" srcId="{84BB0E21-3DA3-41B9-A221-6C443D7AEAC0}" destId="{00CBB294-9A39-4E08-985B-3491C8BD0CBF}" srcOrd="3" destOrd="0" presId="urn:microsoft.com/office/officeart/2005/8/layout/cycle7"/>
    <dgm:cxn modelId="{F8CEAA72-8D9D-483B-9403-6AA3254561C4}" type="presParOf" srcId="{00CBB294-9A39-4E08-985B-3491C8BD0CBF}" destId="{7F25C51A-D881-493F-BA90-4F8729B7A10C}" srcOrd="0" destOrd="0" presId="urn:microsoft.com/office/officeart/2005/8/layout/cycle7"/>
    <dgm:cxn modelId="{79A5D79A-14B0-4645-930A-2C678E4E37B8}" type="presParOf" srcId="{84BB0E21-3DA3-41B9-A221-6C443D7AEAC0}" destId="{12E20368-52E2-46B5-A4C0-68B82569CE57}" srcOrd="4" destOrd="0" presId="urn:microsoft.com/office/officeart/2005/8/layout/cycle7"/>
    <dgm:cxn modelId="{B1DE9D69-54CA-4160-8555-59CED0461A3B}" type="presParOf" srcId="{84BB0E21-3DA3-41B9-A221-6C443D7AEAC0}" destId="{33CFB3BE-4054-49AA-B36E-6972E55010FE}" srcOrd="5" destOrd="0" presId="urn:microsoft.com/office/officeart/2005/8/layout/cycle7"/>
    <dgm:cxn modelId="{3AE0D309-9FCE-4B06-A1CA-9000DA02E0B8}" type="presParOf" srcId="{33CFB3BE-4054-49AA-B36E-6972E55010FE}" destId="{AA9769A0-19E5-4DC2-9977-6C659A6A44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6E9111-3B1E-48F2-A8A0-735204EF99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BC44614-57F0-43E9-9459-15510465860C}">
      <dgm:prSet phldrT="[Metin]"/>
      <dgm:spPr/>
      <dgm:t>
        <a:bodyPr/>
        <a:lstStyle/>
        <a:p>
          <a:r>
            <a:rPr lang="tr-TR" dirty="0" smtClean="0"/>
            <a:t>NSAİİ REÇETELERKEN DİKKAT EDİLMESİ GEREKENLER:</a:t>
          </a:r>
          <a:endParaRPr lang="tr-TR" dirty="0"/>
        </a:p>
      </dgm:t>
    </dgm:pt>
    <dgm:pt modelId="{89EE5111-DB00-4812-BBF5-D9B0ECF5E9EA}" type="parTrans" cxnId="{3F865288-3E53-4339-BB90-6968EBD8E612}">
      <dgm:prSet/>
      <dgm:spPr/>
      <dgm:t>
        <a:bodyPr/>
        <a:lstStyle/>
        <a:p>
          <a:endParaRPr lang="tr-TR"/>
        </a:p>
      </dgm:t>
    </dgm:pt>
    <dgm:pt modelId="{D82A2DC1-D771-4C39-B9F0-29A108AC317E}" type="sibTrans" cxnId="{3F865288-3E53-4339-BB90-6968EBD8E612}">
      <dgm:prSet/>
      <dgm:spPr/>
      <dgm:t>
        <a:bodyPr/>
        <a:lstStyle/>
        <a:p>
          <a:endParaRPr lang="tr-TR"/>
        </a:p>
      </dgm:t>
    </dgm:pt>
    <dgm:pt modelId="{AAB66829-A23E-4445-AA40-A00E15058484}">
      <dgm:prSet phldrT="[Metin]"/>
      <dgm:spPr/>
      <dgm:t>
        <a:bodyPr/>
        <a:lstStyle/>
        <a:p>
          <a:r>
            <a:rPr lang="tr-TR" b="1" dirty="0" smtClean="0"/>
            <a:t>FARKLI GRUPTAKİLER BİRBİRİYLE KOMBİNE EDİLMEMELİ</a:t>
          </a:r>
          <a:endParaRPr lang="tr-TR" b="1" dirty="0"/>
        </a:p>
      </dgm:t>
    </dgm:pt>
    <dgm:pt modelId="{C99FD62A-7C83-40F3-A37B-9B4C21014789}" type="parTrans" cxnId="{9009FDDD-6DDF-4E06-BDD0-2D8BD49F1325}">
      <dgm:prSet/>
      <dgm:spPr/>
      <dgm:t>
        <a:bodyPr/>
        <a:lstStyle/>
        <a:p>
          <a:endParaRPr lang="tr-TR"/>
        </a:p>
      </dgm:t>
    </dgm:pt>
    <dgm:pt modelId="{1FD2BF77-B6D6-4A07-9BA5-8EC13E0AFFA7}" type="sibTrans" cxnId="{9009FDDD-6DDF-4E06-BDD0-2D8BD49F1325}">
      <dgm:prSet/>
      <dgm:spPr/>
      <dgm:t>
        <a:bodyPr/>
        <a:lstStyle/>
        <a:p>
          <a:endParaRPr lang="tr-TR"/>
        </a:p>
      </dgm:t>
    </dgm:pt>
    <dgm:pt modelId="{D3907093-1C16-4F4F-8128-A5E11AD39530}">
      <dgm:prSet phldrT="[Metin]"/>
      <dgm:spPr/>
      <dgm:t>
        <a:bodyPr/>
        <a:lstStyle/>
        <a:p>
          <a:r>
            <a:rPr lang="tr-TR" b="1" dirty="0" smtClean="0"/>
            <a:t>ETKİSİZ DEMEK İÇİN EN AZ 2 HAFTA YETERLİ DOZDA KULLANILDIĞINDAN EMİN OLMALI</a:t>
          </a:r>
          <a:endParaRPr lang="tr-TR" b="1" dirty="0"/>
        </a:p>
      </dgm:t>
    </dgm:pt>
    <dgm:pt modelId="{69D6E8D5-D8B7-4265-A7D6-2409AE864297}" type="parTrans" cxnId="{67DC7FBB-A50F-4CB9-87F0-C0D7BCE52081}">
      <dgm:prSet/>
      <dgm:spPr/>
      <dgm:t>
        <a:bodyPr/>
        <a:lstStyle/>
        <a:p>
          <a:endParaRPr lang="tr-TR"/>
        </a:p>
      </dgm:t>
    </dgm:pt>
    <dgm:pt modelId="{84B12AF3-301A-43FA-BBD7-2C8D92F0FA7C}" type="sibTrans" cxnId="{67DC7FBB-A50F-4CB9-87F0-C0D7BCE52081}">
      <dgm:prSet/>
      <dgm:spPr/>
      <dgm:t>
        <a:bodyPr/>
        <a:lstStyle/>
        <a:p>
          <a:endParaRPr lang="tr-TR"/>
        </a:p>
      </dgm:t>
    </dgm:pt>
    <dgm:pt modelId="{F6571B09-2908-41BA-9C4A-EE675F81ED80}">
      <dgm:prSet phldrT="[Metin]"/>
      <dgm:spPr/>
      <dgm:t>
        <a:bodyPr/>
        <a:lstStyle/>
        <a:p>
          <a:r>
            <a:rPr lang="tr-TR" b="1" dirty="0" smtClean="0"/>
            <a:t>GIS ÜLSER /KANAMA ÖYKÜSÜ OLANLARDA BASİT ANALJEZİKLER SEÇİLMELİ</a:t>
          </a:r>
          <a:endParaRPr lang="tr-TR" b="1" dirty="0"/>
        </a:p>
      </dgm:t>
    </dgm:pt>
    <dgm:pt modelId="{F0FBD00B-B443-4F10-830C-CFA0E248BBF8}" type="parTrans" cxnId="{4F6FCE47-9EB8-467E-830E-4A9C28776B25}">
      <dgm:prSet/>
      <dgm:spPr/>
      <dgm:t>
        <a:bodyPr/>
        <a:lstStyle/>
        <a:p>
          <a:endParaRPr lang="tr-TR"/>
        </a:p>
      </dgm:t>
    </dgm:pt>
    <dgm:pt modelId="{DD82E6FA-0106-4E33-8C15-EA0484BB405A}" type="sibTrans" cxnId="{4F6FCE47-9EB8-467E-830E-4A9C28776B25}">
      <dgm:prSet/>
      <dgm:spPr/>
      <dgm:t>
        <a:bodyPr/>
        <a:lstStyle/>
        <a:p>
          <a:endParaRPr lang="tr-TR"/>
        </a:p>
      </dgm:t>
    </dgm:pt>
    <dgm:pt modelId="{13B77320-E716-4196-9E14-57CDD81FE661}">
      <dgm:prSet phldrT="[Metin]"/>
      <dgm:spPr/>
      <dgm:t>
        <a:bodyPr/>
        <a:lstStyle/>
        <a:p>
          <a:r>
            <a:rPr lang="tr-TR" b="1" dirty="0" smtClean="0"/>
            <a:t>İLAÇ UYUMU İÇİN;      AKUT OLAYLARDA YARILANMA ÖMRÜ KISA OLANLAR/   KRONK OLAYLARDA YARILANMA ÖMRÜ UZUN OLANLAR TERCİH EDİLMELİ</a:t>
          </a:r>
          <a:endParaRPr lang="tr-TR" b="1" dirty="0"/>
        </a:p>
      </dgm:t>
    </dgm:pt>
    <dgm:pt modelId="{487A3E5C-0D24-4473-A188-E673379B8881}" type="parTrans" cxnId="{FD541126-CD1C-429C-914D-96E1C909953B}">
      <dgm:prSet/>
      <dgm:spPr/>
      <dgm:t>
        <a:bodyPr/>
        <a:lstStyle/>
        <a:p>
          <a:endParaRPr lang="tr-TR"/>
        </a:p>
      </dgm:t>
    </dgm:pt>
    <dgm:pt modelId="{DB07DB92-70FC-4192-8D3C-A6FD85A4121A}" type="sibTrans" cxnId="{FD541126-CD1C-429C-914D-96E1C909953B}">
      <dgm:prSet/>
      <dgm:spPr/>
      <dgm:t>
        <a:bodyPr/>
        <a:lstStyle/>
        <a:p>
          <a:endParaRPr lang="tr-TR"/>
        </a:p>
      </dgm:t>
    </dgm:pt>
    <dgm:pt modelId="{D752957C-9C7C-4F8A-AFEC-E7D4B28C910C}">
      <dgm:prSet phldrT="[Metin]"/>
      <dgm:spPr/>
      <dgm:t>
        <a:bodyPr/>
        <a:lstStyle/>
        <a:p>
          <a:r>
            <a:rPr lang="tr-TR" b="1" dirty="0" smtClean="0"/>
            <a:t>KBY  OLANLARDA BASİT ANALJEZİKLER VEYA Cox2 İNHİBİTÖRLERİ SEÇİLMELİ</a:t>
          </a:r>
          <a:endParaRPr lang="tr-TR" b="1" dirty="0"/>
        </a:p>
      </dgm:t>
    </dgm:pt>
    <dgm:pt modelId="{83946C58-033E-4438-A143-EA188EDAD243}" type="parTrans" cxnId="{EBF7749F-4670-4E5D-972D-9989B6C3FD65}">
      <dgm:prSet/>
      <dgm:spPr/>
      <dgm:t>
        <a:bodyPr/>
        <a:lstStyle/>
        <a:p>
          <a:endParaRPr lang="tr-TR"/>
        </a:p>
      </dgm:t>
    </dgm:pt>
    <dgm:pt modelId="{1FC3B9B7-16A1-415B-8CD8-E3B434B5A1A8}" type="sibTrans" cxnId="{EBF7749F-4670-4E5D-972D-9989B6C3FD65}">
      <dgm:prSet/>
      <dgm:spPr/>
      <dgm:t>
        <a:bodyPr/>
        <a:lstStyle/>
        <a:p>
          <a:endParaRPr lang="tr-TR"/>
        </a:p>
      </dgm:t>
    </dgm:pt>
    <dgm:pt modelId="{96C8A67F-09F3-45CB-AFEE-57DFAED1F2F1}">
      <dgm:prSet phldrT="[Metin]"/>
      <dgm:spPr/>
      <dgm:t>
        <a:bodyPr/>
        <a:lstStyle/>
        <a:p>
          <a:r>
            <a:rPr lang="tr-TR" b="1" dirty="0" smtClean="0"/>
            <a:t>ANTİKOAGÜLAN KULANANLRDA DİKKAT EDİLMELİ</a:t>
          </a:r>
          <a:endParaRPr lang="tr-TR" b="1" dirty="0"/>
        </a:p>
      </dgm:t>
    </dgm:pt>
    <dgm:pt modelId="{DFA944EF-FBC9-4219-963A-31DA83100401}" type="parTrans" cxnId="{A495B9A0-B5A9-4832-9A06-1D083B5106DB}">
      <dgm:prSet/>
      <dgm:spPr/>
      <dgm:t>
        <a:bodyPr/>
        <a:lstStyle/>
        <a:p>
          <a:endParaRPr lang="tr-TR"/>
        </a:p>
      </dgm:t>
    </dgm:pt>
    <dgm:pt modelId="{529CB07C-9DA4-404A-AE21-3F7755A81795}" type="sibTrans" cxnId="{A495B9A0-B5A9-4832-9A06-1D083B5106DB}">
      <dgm:prSet/>
      <dgm:spPr/>
      <dgm:t>
        <a:bodyPr/>
        <a:lstStyle/>
        <a:p>
          <a:endParaRPr lang="tr-TR"/>
        </a:p>
      </dgm:t>
    </dgm:pt>
    <dgm:pt modelId="{DE1A57CC-7666-47E9-91AC-6F094D1D6CDD}">
      <dgm:prSet phldrT="[Metin]"/>
      <dgm:spPr/>
      <dgm:t>
        <a:bodyPr/>
        <a:lstStyle/>
        <a:p>
          <a:r>
            <a:rPr lang="tr-TR" b="1" dirty="0" err="1" smtClean="0"/>
            <a:t>Kr</a:t>
          </a:r>
          <a:r>
            <a:rPr lang="tr-TR" b="1" dirty="0" smtClean="0"/>
            <a:t>. KARACİĞER YETMEZLİĞİ VE KONJESTİF KALP YETMEZLİĞİ OLANLARDA SU ve TUZ TUTULUMUNA YOL AÇABİLİR !</a:t>
          </a:r>
          <a:endParaRPr lang="tr-TR" b="1" dirty="0"/>
        </a:p>
      </dgm:t>
    </dgm:pt>
    <dgm:pt modelId="{AB720451-224B-4697-B4F5-33EF87A9E9A5}" type="parTrans" cxnId="{B76F70A9-35DF-4425-83DF-7E1E4390C858}">
      <dgm:prSet/>
      <dgm:spPr/>
      <dgm:t>
        <a:bodyPr/>
        <a:lstStyle/>
        <a:p>
          <a:endParaRPr lang="tr-TR"/>
        </a:p>
      </dgm:t>
    </dgm:pt>
    <dgm:pt modelId="{22D04131-CB89-4F8A-B0AE-365B1C7624B1}" type="sibTrans" cxnId="{B76F70A9-35DF-4425-83DF-7E1E4390C858}">
      <dgm:prSet/>
      <dgm:spPr/>
      <dgm:t>
        <a:bodyPr/>
        <a:lstStyle/>
        <a:p>
          <a:endParaRPr lang="tr-TR"/>
        </a:p>
      </dgm:t>
    </dgm:pt>
    <dgm:pt modelId="{78ABB31A-B2BE-42FC-9628-C2D666CB0FEE}" type="pres">
      <dgm:prSet presAssocID="{316E9111-3B1E-48F2-A8A0-735204EF99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DBDA8C5-2EEC-4D43-BA6E-7CDA9482473B}" type="pres">
      <dgm:prSet presAssocID="{5BC44614-57F0-43E9-9459-15510465860C}" presName="thickLine" presStyleLbl="alignNode1" presStyleIdx="0" presStyleCnt="1"/>
      <dgm:spPr/>
    </dgm:pt>
    <dgm:pt modelId="{DD229E71-9119-4070-927A-DAA61DD2132C}" type="pres">
      <dgm:prSet presAssocID="{5BC44614-57F0-43E9-9459-15510465860C}" presName="horz1" presStyleCnt="0"/>
      <dgm:spPr/>
    </dgm:pt>
    <dgm:pt modelId="{18608949-B030-4F04-A6E7-25768F51BDBB}" type="pres">
      <dgm:prSet presAssocID="{5BC44614-57F0-43E9-9459-15510465860C}" presName="tx1" presStyleLbl="revTx" presStyleIdx="0" presStyleCnt="8" custScaleX="158777" custLinFactNeighborX="-715" custLinFactNeighborY="756"/>
      <dgm:spPr/>
      <dgm:t>
        <a:bodyPr/>
        <a:lstStyle/>
        <a:p>
          <a:endParaRPr lang="tr-TR"/>
        </a:p>
      </dgm:t>
    </dgm:pt>
    <dgm:pt modelId="{5BE457A0-5429-4CA2-8943-3EF94C090680}" type="pres">
      <dgm:prSet presAssocID="{5BC44614-57F0-43E9-9459-15510465860C}" presName="vert1" presStyleCnt="0"/>
      <dgm:spPr/>
    </dgm:pt>
    <dgm:pt modelId="{F77A5099-FBA3-4E16-A8E8-DECB4A039180}" type="pres">
      <dgm:prSet presAssocID="{AAB66829-A23E-4445-AA40-A00E15058484}" presName="vertSpace2a" presStyleCnt="0"/>
      <dgm:spPr/>
    </dgm:pt>
    <dgm:pt modelId="{5011BC92-9662-4F70-A2DF-1D6F1DCF5E6A}" type="pres">
      <dgm:prSet presAssocID="{AAB66829-A23E-4445-AA40-A00E15058484}" presName="horz2" presStyleCnt="0"/>
      <dgm:spPr/>
    </dgm:pt>
    <dgm:pt modelId="{E7E3448B-687B-4227-9F06-EE4F3F61B182}" type="pres">
      <dgm:prSet presAssocID="{AAB66829-A23E-4445-AA40-A00E15058484}" presName="horzSpace2" presStyleCnt="0"/>
      <dgm:spPr/>
    </dgm:pt>
    <dgm:pt modelId="{ACF48DDD-1983-49C1-B9E7-D0DD3C467261}" type="pres">
      <dgm:prSet presAssocID="{AAB66829-A23E-4445-AA40-A00E15058484}" presName="tx2" presStyleLbl="revTx" presStyleIdx="1" presStyleCnt="8"/>
      <dgm:spPr/>
      <dgm:t>
        <a:bodyPr/>
        <a:lstStyle/>
        <a:p>
          <a:endParaRPr lang="tr-TR"/>
        </a:p>
      </dgm:t>
    </dgm:pt>
    <dgm:pt modelId="{CD00FB23-1829-452D-894A-99466B0C08DF}" type="pres">
      <dgm:prSet presAssocID="{AAB66829-A23E-4445-AA40-A00E15058484}" presName="vert2" presStyleCnt="0"/>
      <dgm:spPr/>
    </dgm:pt>
    <dgm:pt modelId="{26D2144D-8C68-4A50-8747-774D574CF7A1}" type="pres">
      <dgm:prSet presAssocID="{AAB66829-A23E-4445-AA40-A00E15058484}" presName="thinLine2b" presStyleLbl="callout" presStyleIdx="0" presStyleCnt="7"/>
      <dgm:spPr/>
    </dgm:pt>
    <dgm:pt modelId="{E4B4CC2F-F9E2-4CF1-A026-16BB8CC28F19}" type="pres">
      <dgm:prSet presAssocID="{AAB66829-A23E-4445-AA40-A00E15058484}" presName="vertSpace2b" presStyleCnt="0"/>
      <dgm:spPr/>
    </dgm:pt>
    <dgm:pt modelId="{7FECAB36-72E9-4B4B-B6BD-AD7419873757}" type="pres">
      <dgm:prSet presAssocID="{D3907093-1C16-4F4F-8128-A5E11AD39530}" presName="horz2" presStyleCnt="0"/>
      <dgm:spPr/>
    </dgm:pt>
    <dgm:pt modelId="{A89C69B9-2561-4C1A-A963-D1528F4A40A5}" type="pres">
      <dgm:prSet presAssocID="{D3907093-1C16-4F4F-8128-A5E11AD39530}" presName="horzSpace2" presStyleCnt="0"/>
      <dgm:spPr/>
    </dgm:pt>
    <dgm:pt modelId="{03DE3CCB-4F04-49B8-98B4-D64583579386}" type="pres">
      <dgm:prSet presAssocID="{D3907093-1C16-4F4F-8128-A5E11AD39530}" presName="tx2" presStyleLbl="revTx" presStyleIdx="2" presStyleCnt="8"/>
      <dgm:spPr/>
      <dgm:t>
        <a:bodyPr/>
        <a:lstStyle/>
        <a:p>
          <a:endParaRPr lang="tr-TR"/>
        </a:p>
      </dgm:t>
    </dgm:pt>
    <dgm:pt modelId="{EF0F273C-4EA2-4799-BFA6-17076D501CB6}" type="pres">
      <dgm:prSet presAssocID="{D3907093-1C16-4F4F-8128-A5E11AD39530}" presName="vert2" presStyleCnt="0"/>
      <dgm:spPr/>
    </dgm:pt>
    <dgm:pt modelId="{87BECD98-2EEA-474B-B012-8E59A6B34123}" type="pres">
      <dgm:prSet presAssocID="{D3907093-1C16-4F4F-8128-A5E11AD39530}" presName="thinLine2b" presStyleLbl="callout" presStyleIdx="1" presStyleCnt="7"/>
      <dgm:spPr/>
    </dgm:pt>
    <dgm:pt modelId="{E8375B1D-C857-49C5-95B5-259B7E5554E0}" type="pres">
      <dgm:prSet presAssocID="{D3907093-1C16-4F4F-8128-A5E11AD39530}" presName="vertSpace2b" presStyleCnt="0"/>
      <dgm:spPr/>
    </dgm:pt>
    <dgm:pt modelId="{B9B80DCF-F6C2-4CB8-B483-2811762F216E}" type="pres">
      <dgm:prSet presAssocID="{13B77320-E716-4196-9E14-57CDD81FE661}" presName="horz2" presStyleCnt="0"/>
      <dgm:spPr/>
    </dgm:pt>
    <dgm:pt modelId="{A9588745-656E-43B7-AFD2-E2BB2BA36A0B}" type="pres">
      <dgm:prSet presAssocID="{13B77320-E716-4196-9E14-57CDD81FE661}" presName="horzSpace2" presStyleCnt="0"/>
      <dgm:spPr/>
    </dgm:pt>
    <dgm:pt modelId="{C7E74864-4AAE-44AC-8323-5DF50D75034F}" type="pres">
      <dgm:prSet presAssocID="{13B77320-E716-4196-9E14-57CDD81FE661}" presName="tx2" presStyleLbl="revTx" presStyleIdx="3" presStyleCnt="8"/>
      <dgm:spPr/>
      <dgm:t>
        <a:bodyPr/>
        <a:lstStyle/>
        <a:p>
          <a:endParaRPr lang="tr-TR"/>
        </a:p>
      </dgm:t>
    </dgm:pt>
    <dgm:pt modelId="{6257A7FC-2C30-4909-A133-141C5D19FE0E}" type="pres">
      <dgm:prSet presAssocID="{13B77320-E716-4196-9E14-57CDD81FE661}" presName="vert2" presStyleCnt="0"/>
      <dgm:spPr/>
    </dgm:pt>
    <dgm:pt modelId="{7AEED364-8A3F-4C70-8FA0-12FF91720073}" type="pres">
      <dgm:prSet presAssocID="{13B77320-E716-4196-9E14-57CDD81FE661}" presName="thinLine2b" presStyleLbl="callout" presStyleIdx="2" presStyleCnt="7"/>
      <dgm:spPr/>
    </dgm:pt>
    <dgm:pt modelId="{8F658C84-D906-41A1-8857-8317D852689B}" type="pres">
      <dgm:prSet presAssocID="{13B77320-E716-4196-9E14-57CDD81FE661}" presName="vertSpace2b" presStyleCnt="0"/>
      <dgm:spPr/>
    </dgm:pt>
    <dgm:pt modelId="{0160E013-99A3-4846-80F5-A3B87219141A}" type="pres">
      <dgm:prSet presAssocID="{F6571B09-2908-41BA-9C4A-EE675F81ED80}" presName="horz2" presStyleCnt="0"/>
      <dgm:spPr/>
    </dgm:pt>
    <dgm:pt modelId="{5B0E73DB-CD8C-4A12-AE6D-460A70B93188}" type="pres">
      <dgm:prSet presAssocID="{F6571B09-2908-41BA-9C4A-EE675F81ED80}" presName="horzSpace2" presStyleCnt="0"/>
      <dgm:spPr/>
    </dgm:pt>
    <dgm:pt modelId="{36017465-7BB6-4ED6-87DF-D1C1E06FDAD0}" type="pres">
      <dgm:prSet presAssocID="{F6571B09-2908-41BA-9C4A-EE675F81ED80}" presName="tx2" presStyleLbl="revTx" presStyleIdx="4" presStyleCnt="8"/>
      <dgm:spPr/>
      <dgm:t>
        <a:bodyPr/>
        <a:lstStyle/>
        <a:p>
          <a:endParaRPr lang="tr-TR"/>
        </a:p>
      </dgm:t>
    </dgm:pt>
    <dgm:pt modelId="{37F3C028-207B-4DB7-A9DB-050476D543BD}" type="pres">
      <dgm:prSet presAssocID="{F6571B09-2908-41BA-9C4A-EE675F81ED80}" presName="vert2" presStyleCnt="0"/>
      <dgm:spPr/>
    </dgm:pt>
    <dgm:pt modelId="{068804F2-C95A-4836-A317-6C496FC86F24}" type="pres">
      <dgm:prSet presAssocID="{F6571B09-2908-41BA-9C4A-EE675F81ED80}" presName="thinLine2b" presStyleLbl="callout" presStyleIdx="3" presStyleCnt="7"/>
      <dgm:spPr/>
    </dgm:pt>
    <dgm:pt modelId="{BB29A956-0781-4787-AA52-164D1CF626D0}" type="pres">
      <dgm:prSet presAssocID="{F6571B09-2908-41BA-9C4A-EE675F81ED80}" presName="vertSpace2b" presStyleCnt="0"/>
      <dgm:spPr/>
    </dgm:pt>
    <dgm:pt modelId="{3C69C368-CFB0-464C-9983-9F5A3018761B}" type="pres">
      <dgm:prSet presAssocID="{D752957C-9C7C-4F8A-AFEC-E7D4B28C910C}" presName="horz2" presStyleCnt="0"/>
      <dgm:spPr/>
    </dgm:pt>
    <dgm:pt modelId="{1034391E-4FB8-4006-8323-533EB7706036}" type="pres">
      <dgm:prSet presAssocID="{D752957C-9C7C-4F8A-AFEC-E7D4B28C910C}" presName="horzSpace2" presStyleCnt="0"/>
      <dgm:spPr/>
    </dgm:pt>
    <dgm:pt modelId="{98BBDBAF-8002-4F58-8F0D-D1EECDB83537}" type="pres">
      <dgm:prSet presAssocID="{D752957C-9C7C-4F8A-AFEC-E7D4B28C910C}" presName="tx2" presStyleLbl="revTx" presStyleIdx="5" presStyleCnt="8"/>
      <dgm:spPr/>
      <dgm:t>
        <a:bodyPr/>
        <a:lstStyle/>
        <a:p>
          <a:endParaRPr lang="tr-TR"/>
        </a:p>
      </dgm:t>
    </dgm:pt>
    <dgm:pt modelId="{5444F6E7-3AE8-49C4-8CE5-830555869413}" type="pres">
      <dgm:prSet presAssocID="{D752957C-9C7C-4F8A-AFEC-E7D4B28C910C}" presName="vert2" presStyleCnt="0"/>
      <dgm:spPr/>
    </dgm:pt>
    <dgm:pt modelId="{1FBA0ED0-1927-4078-8728-6F6EDBA6DAC4}" type="pres">
      <dgm:prSet presAssocID="{D752957C-9C7C-4F8A-AFEC-E7D4B28C910C}" presName="thinLine2b" presStyleLbl="callout" presStyleIdx="4" presStyleCnt="7"/>
      <dgm:spPr/>
    </dgm:pt>
    <dgm:pt modelId="{519500D6-B7FF-4595-944F-65BF1347B921}" type="pres">
      <dgm:prSet presAssocID="{D752957C-9C7C-4F8A-AFEC-E7D4B28C910C}" presName="vertSpace2b" presStyleCnt="0"/>
      <dgm:spPr/>
    </dgm:pt>
    <dgm:pt modelId="{F93433A5-9BBE-498D-AE00-4FAE682A5374}" type="pres">
      <dgm:prSet presAssocID="{96C8A67F-09F3-45CB-AFEE-57DFAED1F2F1}" presName="horz2" presStyleCnt="0"/>
      <dgm:spPr/>
    </dgm:pt>
    <dgm:pt modelId="{60864276-DCF6-455F-B2E9-D7231A01A14E}" type="pres">
      <dgm:prSet presAssocID="{96C8A67F-09F3-45CB-AFEE-57DFAED1F2F1}" presName="horzSpace2" presStyleCnt="0"/>
      <dgm:spPr/>
    </dgm:pt>
    <dgm:pt modelId="{196DF251-6D97-4257-B021-D53F0DE511B0}" type="pres">
      <dgm:prSet presAssocID="{96C8A67F-09F3-45CB-AFEE-57DFAED1F2F1}" presName="tx2" presStyleLbl="revTx" presStyleIdx="6" presStyleCnt="8"/>
      <dgm:spPr/>
      <dgm:t>
        <a:bodyPr/>
        <a:lstStyle/>
        <a:p>
          <a:endParaRPr lang="tr-TR"/>
        </a:p>
      </dgm:t>
    </dgm:pt>
    <dgm:pt modelId="{79040B60-1E8B-4D7F-8A87-2EA77BDA852D}" type="pres">
      <dgm:prSet presAssocID="{96C8A67F-09F3-45CB-AFEE-57DFAED1F2F1}" presName="vert2" presStyleCnt="0"/>
      <dgm:spPr/>
    </dgm:pt>
    <dgm:pt modelId="{15F4760D-0ECA-41B5-A032-3AE46B7C1A6A}" type="pres">
      <dgm:prSet presAssocID="{96C8A67F-09F3-45CB-AFEE-57DFAED1F2F1}" presName="thinLine2b" presStyleLbl="callout" presStyleIdx="5" presStyleCnt="7"/>
      <dgm:spPr/>
    </dgm:pt>
    <dgm:pt modelId="{C0BADF02-95F9-4EF5-B848-CE2776B440D7}" type="pres">
      <dgm:prSet presAssocID="{96C8A67F-09F3-45CB-AFEE-57DFAED1F2F1}" presName="vertSpace2b" presStyleCnt="0"/>
      <dgm:spPr/>
    </dgm:pt>
    <dgm:pt modelId="{D8B5F928-849D-4ACC-94D7-E537937D229B}" type="pres">
      <dgm:prSet presAssocID="{DE1A57CC-7666-47E9-91AC-6F094D1D6CDD}" presName="horz2" presStyleCnt="0"/>
      <dgm:spPr/>
    </dgm:pt>
    <dgm:pt modelId="{9CA9A0F8-5597-4878-850C-FDF0748EE02A}" type="pres">
      <dgm:prSet presAssocID="{DE1A57CC-7666-47E9-91AC-6F094D1D6CDD}" presName="horzSpace2" presStyleCnt="0"/>
      <dgm:spPr/>
    </dgm:pt>
    <dgm:pt modelId="{CE39FD84-DA4A-4BA3-9549-32C8060D3254}" type="pres">
      <dgm:prSet presAssocID="{DE1A57CC-7666-47E9-91AC-6F094D1D6CDD}" presName="tx2" presStyleLbl="revTx" presStyleIdx="7" presStyleCnt="8"/>
      <dgm:spPr/>
      <dgm:t>
        <a:bodyPr/>
        <a:lstStyle/>
        <a:p>
          <a:endParaRPr lang="tr-TR"/>
        </a:p>
      </dgm:t>
    </dgm:pt>
    <dgm:pt modelId="{AA12A577-48E1-4F58-8C12-5E15772080F2}" type="pres">
      <dgm:prSet presAssocID="{DE1A57CC-7666-47E9-91AC-6F094D1D6CDD}" presName="vert2" presStyleCnt="0"/>
      <dgm:spPr/>
    </dgm:pt>
    <dgm:pt modelId="{11B6B1A0-BDF1-49C8-AFE7-D51EF101E226}" type="pres">
      <dgm:prSet presAssocID="{DE1A57CC-7666-47E9-91AC-6F094D1D6CDD}" presName="thinLine2b" presStyleLbl="callout" presStyleIdx="6" presStyleCnt="7"/>
      <dgm:spPr/>
    </dgm:pt>
    <dgm:pt modelId="{688DA315-2DB7-4E37-8804-06A5F49B3F33}" type="pres">
      <dgm:prSet presAssocID="{DE1A57CC-7666-47E9-91AC-6F094D1D6CDD}" presName="vertSpace2b" presStyleCnt="0"/>
      <dgm:spPr/>
    </dgm:pt>
  </dgm:ptLst>
  <dgm:cxnLst>
    <dgm:cxn modelId="{1905893D-D89D-4C37-B8B3-271C48D7B85E}" type="presOf" srcId="{D752957C-9C7C-4F8A-AFEC-E7D4B28C910C}" destId="{98BBDBAF-8002-4F58-8F0D-D1EECDB83537}" srcOrd="0" destOrd="0" presId="urn:microsoft.com/office/officeart/2008/layout/LinedList"/>
    <dgm:cxn modelId="{28361035-D79D-4BCA-9D45-80BC8DEAFA7C}" type="presOf" srcId="{96C8A67F-09F3-45CB-AFEE-57DFAED1F2F1}" destId="{196DF251-6D97-4257-B021-D53F0DE511B0}" srcOrd="0" destOrd="0" presId="urn:microsoft.com/office/officeart/2008/layout/LinedList"/>
    <dgm:cxn modelId="{0D5E5266-6411-469D-A65D-8A9221FC28E6}" type="presOf" srcId="{13B77320-E716-4196-9E14-57CDD81FE661}" destId="{C7E74864-4AAE-44AC-8323-5DF50D75034F}" srcOrd="0" destOrd="0" presId="urn:microsoft.com/office/officeart/2008/layout/LinedList"/>
    <dgm:cxn modelId="{9009FDDD-6DDF-4E06-BDD0-2D8BD49F1325}" srcId="{5BC44614-57F0-43E9-9459-15510465860C}" destId="{AAB66829-A23E-4445-AA40-A00E15058484}" srcOrd="0" destOrd="0" parTransId="{C99FD62A-7C83-40F3-A37B-9B4C21014789}" sibTransId="{1FD2BF77-B6D6-4A07-9BA5-8EC13E0AFFA7}"/>
    <dgm:cxn modelId="{7D06CE73-1747-4FC0-A42C-798744FAE531}" type="presOf" srcId="{D3907093-1C16-4F4F-8128-A5E11AD39530}" destId="{03DE3CCB-4F04-49B8-98B4-D64583579386}" srcOrd="0" destOrd="0" presId="urn:microsoft.com/office/officeart/2008/layout/LinedList"/>
    <dgm:cxn modelId="{A495B9A0-B5A9-4832-9A06-1D083B5106DB}" srcId="{5BC44614-57F0-43E9-9459-15510465860C}" destId="{96C8A67F-09F3-45CB-AFEE-57DFAED1F2F1}" srcOrd="5" destOrd="0" parTransId="{DFA944EF-FBC9-4219-963A-31DA83100401}" sibTransId="{529CB07C-9DA4-404A-AE21-3F7755A81795}"/>
    <dgm:cxn modelId="{B6A725CF-169F-4D32-81C0-9457B063CFD6}" type="presOf" srcId="{DE1A57CC-7666-47E9-91AC-6F094D1D6CDD}" destId="{CE39FD84-DA4A-4BA3-9549-32C8060D3254}" srcOrd="0" destOrd="0" presId="urn:microsoft.com/office/officeart/2008/layout/LinedList"/>
    <dgm:cxn modelId="{69D6B66E-F123-4E30-83A1-A4E6885B2625}" type="presOf" srcId="{316E9111-3B1E-48F2-A8A0-735204EF9969}" destId="{78ABB31A-B2BE-42FC-9628-C2D666CB0FEE}" srcOrd="0" destOrd="0" presId="urn:microsoft.com/office/officeart/2008/layout/LinedList"/>
    <dgm:cxn modelId="{FD541126-CD1C-429C-914D-96E1C909953B}" srcId="{5BC44614-57F0-43E9-9459-15510465860C}" destId="{13B77320-E716-4196-9E14-57CDD81FE661}" srcOrd="2" destOrd="0" parTransId="{487A3E5C-0D24-4473-A188-E673379B8881}" sibTransId="{DB07DB92-70FC-4192-8D3C-A6FD85A4121A}"/>
    <dgm:cxn modelId="{3F865288-3E53-4339-BB90-6968EBD8E612}" srcId="{316E9111-3B1E-48F2-A8A0-735204EF9969}" destId="{5BC44614-57F0-43E9-9459-15510465860C}" srcOrd="0" destOrd="0" parTransId="{89EE5111-DB00-4812-BBF5-D9B0ECF5E9EA}" sibTransId="{D82A2DC1-D771-4C39-B9F0-29A108AC317E}"/>
    <dgm:cxn modelId="{4F6FCE47-9EB8-467E-830E-4A9C28776B25}" srcId="{5BC44614-57F0-43E9-9459-15510465860C}" destId="{F6571B09-2908-41BA-9C4A-EE675F81ED80}" srcOrd="3" destOrd="0" parTransId="{F0FBD00B-B443-4F10-830C-CFA0E248BBF8}" sibTransId="{DD82E6FA-0106-4E33-8C15-EA0484BB405A}"/>
    <dgm:cxn modelId="{99B3B656-52FF-46D7-9086-EB3430C9C8A8}" type="presOf" srcId="{5BC44614-57F0-43E9-9459-15510465860C}" destId="{18608949-B030-4F04-A6E7-25768F51BDBB}" srcOrd="0" destOrd="0" presId="urn:microsoft.com/office/officeart/2008/layout/LinedList"/>
    <dgm:cxn modelId="{06A211BF-9257-442C-8C4A-8174ADB820BE}" type="presOf" srcId="{F6571B09-2908-41BA-9C4A-EE675F81ED80}" destId="{36017465-7BB6-4ED6-87DF-D1C1E06FDAD0}" srcOrd="0" destOrd="0" presId="urn:microsoft.com/office/officeart/2008/layout/LinedList"/>
    <dgm:cxn modelId="{B76F70A9-35DF-4425-83DF-7E1E4390C858}" srcId="{5BC44614-57F0-43E9-9459-15510465860C}" destId="{DE1A57CC-7666-47E9-91AC-6F094D1D6CDD}" srcOrd="6" destOrd="0" parTransId="{AB720451-224B-4697-B4F5-33EF87A9E9A5}" sibTransId="{22D04131-CB89-4F8A-B0AE-365B1C7624B1}"/>
    <dgm:cxn modelId="{EBF7749F-4670-4E5D-972D-9989B6C3FD65}" srcId="{5BC44614-57F0-43E9-9459-15510465860C}" destId="{D752957C-9C7C-4F8A-AFEC-E7D4B28C910C}" srcOrd="4" destOrd="0" parTransId="{83946C58-033E-4438-A143-EA188EDAD243}" sibTransId="{1FC3B9B7-16A1-415B-8CD8-E3B434B5A1A8}"/>
    <dgm:cxn modelId="{67DC7FBB-A50F-4CB9-87F0-C0D7BCE52081}" srcId="{5BC44614-57F0-43E9-9459-15510465860C}" destId="{D3907093-1C16-4F4F-8128-A5E11AD39530}" srcOrd="1" destOrd="0" parTransId="{69D6E8D5-D8B7-4265-A7D6-2409AE864297}" sibTransId="{84B12AF3-301A-43FA-BBD7-2C8D92F0FA7C}"/>
    <dgm:cxn modelId="{C12EF553-C2EC-4DB5-BAEF-8F30DC204A0A}" type="presOf" srcId="{AAB66829-A23E-4445-AA40-A00E15058484}" destId="{ACF48DDD-1983-49C1-B9E7-D0DD3C467261}" srcOrd="0" destOrd="0" presId="urn:microsoft.com/office/officeart/2008/layout/LinedList"/>
    <dgm:cxn modelId="{5E48379B-D28F-41B4-A190-2C3A89F3ACD9}" type="presParOf" srcId="{78ABB31A-B2BE-42FC-9628-C2D666CB0FEE}" destId="{1DBDA8C5-2EEC-4D43-BA6E-7CDA9482473B}" srcOrd="0" destOrd="0" presId="urn:microsoft.com/office/officeart/2008/layout/LinedList"/>
    <dgm:cxn modelId="{8B96DD32-B0FF-4C1D-9CED-81916DC7C95D}" type="presParOf" srcId="{78ABB31A-B2BE-42FC-9628-C2D666CB0FEE}" destId="{DD229E71-9119-4070-927A-DAA61DD2132C}" srcOrd="1" destOrd="0" presId="urn:microsoft.com/office/officeart/2008/layout/LinedList"/>
    <dgm:cxn modelId="{DDAB5107-DFBA-4063-8E47-645E03F0C1CA}" type="presParOf" srcId="{DD229E71-9119-4070-927A-DAA61DD2132C}" destId="{18608949-B030-4F04-A6E7-25768F51BDBB}" srcOrd="0" destOrd="0" presId="urn:microsoft.com/office/officeart/2008/layout/LinedList"/>
    <dgm:cxn modelId="{B9BAF9FF-5A41-4CAF-9A35-644655666141}" type="presParOf" srcId="{DD229E71-9119-4070-927A-DAA61DD2132C}" destId="{5BE457A0-5429-4CA2-8943-3EF94C090680}" srcOrd="1" destOrd="0" presId="urn:microsoft.com/office/officeart/2008/layout/LinedList"/>
    <dgm:cxn modelId="{441D07C1-5E0D-4F1E-8328-A2AF2C3D3AEB}" type="presParOf" srcId="{5BE457A0-5429-4CA2-8943-3EF94C090680}" destId="{F77A5099-FBA3-4E16-A8E8-DECB4A039180}" srcOrd="0" destOrd="0" presId="urn:microsoft.com/office/officeart/2008/layout/LinedList"/>
    <dgm:cxn modelId="{BE3A96F9-5F22-47A8-9491-6BC7BE1B0D7A}" type="presParOf" srcId="{5BE457A0-5429-4CA2-8943-3EF94C090680}" destId="{5011BC92-9662-4F70-A2DF-1D6F1DCF5E6A}" srcOrd="1" destOrd="0" presId="urn:microsoft.com/office/officeart/2008/layout/LinedList"/>
    <dgm:cxn modelId="{85E54E04-3148-4F25-BDEE-DCF13117900C}" type="presParOf" srcId="{5011BC92-9662-4F70-A2DF-1D6F1DCF5E6A}" destId="{E7E3448B-687B-4227-9F06-EE4F3F61B182}" srcOrd="0" destOrd="0" presId="urn:microsoft.com/office/officeart/2008/layout/LinedList"/>
    <dgm:cxn modelId="{76B4BD42-02FB-487F-AFFA-C5B75E0A6367}" type="presParOf" srcId="{5011BC92-9662-4F70-A2DF-1D6F1DCF5E6A}" destId="{ACF48DDD-1983-49C1-B9E7-D0DD3C467261}" srcOrd="1" destOrd="0" presId="urn:microsoft.com/office/officeart/2008/layout/LinedList"/>
    <dgm:cxn modelId="{FC3D92EA-BC38-4739-8114-20568970C86A}" type="presParOf" srcId="{5011BC92-9662-4F70-A2DF-1D6F1DCF5E6A}" destId="{CD00FB23-1829-452D-894A-99466B0C08DF}" srcOrd="2" destOrd="0" presId="urn:microsoft.com/office/officeart/2008/layout/LinedList"/>
    <dgm:cxn modelId="{CD2B2CB0-4E77-4714-BEC3-2E082298C5A5}" type="presParOf" srcId="{5BE457A0-5429-4CA2-8943-3EF94C090680}" destId="{26D2144D-8C68-4A50-8747-774D574CF7A1}" srcOrd="2" destOrd="0" presId="urn:microsoft.com/office/officeart/2008/layout/LinedList"/>
    <dgm:cxn modelId="{8DE61E2F-1FE0-4BEE-8E91-9694B1BCE834}" type="presParOf" srcId="{5BE457A0-5429-4CA2-8943-3EF94C090680}" destId="{E4B4CC2F-F9E2-4CF1-A026-16BB8CC28F19}" srcOrd="3" destOrd="0" presId="urn:microsoft.com/office/officeart/2008/layout/LinedList"/>
    <dgm:cxn modelId="{5701ACE5-936D-4FF9-B022-63C3119FA156}" type="presParOf" srcId="{5BE457A0-5429-4CA2-8943-3EF94C090680}" destId="{7FECAB36-72E9-4B4B-B6BD-AD7419873757}" srcOrd="4" destOrd="0" presId="urn:microsoft.com/office/officeart/2008/layout/LinedList"/>
    <dgm:cxn modelId="{5B13520A-62C7-47C7-91D9-045B2A055E9D}" type="presParOf" srcId="{7FECAB36-72E9-4B4B-B6BD-AD7419873757}" destId="{A89C69B9-2561-4C1A-A963-D1528F4A40A5}" srcOrd="0" destOrd="0" presId="urn:microsoft.com/office/officeart/2008/layout/LinedList"/>
    <dgm:cxn modelId="{411BD78B-062D-4BF1-BB1F-8C60AFB8B4BA}" type="presParOf" srcId="{7FECAB36-72E9-4B4B-B6BD-AD7419873757}" destId="{03DE3CCB-4F04-49B8-98B4-D64583579386}" srcOrd="1" destOrd="0" presId="urn:microsoft.com/office/officeart/2008/layout/LinedList"/>
    <dgm:cxn modelId="{7300B546-587F-48CD-91C1-C56C713E5274}" type="presParOf" srcId="{7FECAB36-72E9-4B4B-B6BD-AD7419873757}" destId="{EF0F273C-4EA2-4799-BFA6-17076D501CB6}" srcOrd="2" destOrd="0" presId="urn:microsoft.com/office/officeart/2008/layout/LinedList"/>
    <dgm:cxn modelId="{E4EF6D4F-CA8A-4984-9F74-1B896170B208}" type="presParOf" srcId="{5BE457A0-5429-4CA2-8943-3EF94C090680}" destId="{87BECD98-2EEA-474B-B012-8E59A6B34123}" srcOrd="5" destOrd="0" presId="urn:microsoft.com/office/officeart/2008/layout/LinedList"/>
    <dgm:cxn modelId="{0BE9E23B-CF30-4C5E-A486-DA96A47FE3E8}" type="presParOf" srcId="{5BE457A0-5429-4CA2-8943-3EF94C090680}" destId="{E8375B1D-C857-49C5-95B5-259B7E5554E0}" srcOrd="6" destOrd="0" presId="urn:microsoft.com/office/officeart/2008/layout/LinedList"/>
    <dgm:cxn modelId="{1AD00AC7-3142-4D66-885B-1677DA49EA2A}" type="presParOf" srcId="{5BE457A0-5429-4CA2-8943-3EF94C090680}" destId="{B9B80DCF-F6C2-4CB8-B483-2811762F216E}" srcOrd="7" destOrd="0" presId="urn:microsoft.com/office/officeart/2008/layout/LinedList"/>
    <dgm:cxn modelId="{28E97ACC-4D73-4A87-9D5C-777A4AC01EA5}" type="presParOf" srcId="{B9B80DCF-F6C2-4CB8-B483-2811762F216E}" destId="{A9588745-656E-43B7-AFD2-E2BB2BA36A0B}" srcOrd="0" destOrd="0" presId="urn:microsoft.com/office/officeart/2008/layout/LinedList"/>
    <dgm:cxn modelId="{872C8BC3-FE0E-467C-B679-03B49B5CF971}" type="presParOf" srcId="{B9B80DCF-F6C2-4CB8-B483-2811762F216E}" destId="{C7E74864-4AAE-44AC-8323-5DF50D75034F}" srcOrd="1" destOrd="0" presId="urn:microsoft.com/office/officeart/2008/layout/LinedList"/>
    <dgm:cxn modelId="{BAFEA500-D3EE-489F-AEC3-5D092FD6578A}" type="presParOf" srcId="{B9B80DCF-F6C2-4CB8-B483-2811762F216E}" destId="{6257A7FC-2C30-4909-A133-141C5D19FE0E}" srcOrd="2" destOrd="0" presId="urn:microsoft.com/office/officeart/2008/layout/LinedList"/>
    <dgm:cxn modelId="{488C39EE-3B20-4CCA-A187-6E829E18D451}" type="presParOf" srcId="{5BE457A0-5429-4CA2-8943-3EF94C090680}" destId="{7AEED364-8A3F-4C70-8FA0-12FF91720073}" srcOrd="8" destOrd="0" presId="urn:microsoft.com/office/officeart/2008/layout/LinedList"/>
    <dgm:cxn modelId="{1F4EA530-35FB-41BD-837A-13AE7AF5BA92}" type="presParOf" srcId="{5BE457A0-5429-4CA2-8943-3EF94C090680}" destId="{8F658C84-D906-41A1-8857-8317D852689B}" srcOrd="9" destOrd="0" presId="urn:microsoft.com/office/officeart/2008/layout/LinedList"/>
    <dgm:cxn modelId="{B80CACA6-01E9-4EEF-B4F9-A3AD3900985B}" type="presParOf" srcId="{5BE457A0-5429-4CA2-8943-3EF94C090680}" destId="{0160E013-99A3-4846-80F5-A3B87219141A}" srcOrd="10" destOrd="0" presId="urn:microsoft.com/office/officeart/2008/layout/LinedList"/>
    <dgm:cxn modelId="{05E844A6-ECD1-4BAD-B624-659A86803C5F}" type="presParOf" srcId="{0160E013-99A3-4846-80F5-A3B87219141A}" destId="{5B0E73DB-CD8C-4A12-AE6D-460A70B93188}" srcOrd="0" destOrd="0" presId="urn:microsoft.com/office/officeart/2008/layout/LinedList"/>
    <dgm:cxn modelId="{9A8866BB-0EAF-4DB5-8E23-47D1AB733E17}" type="presParOf" srcId="{0160E013-99A3-4846-80F5-A3B87219141A}" destId="{36017465-7BB6-4ED6-87DF-D1C1E06FDAD0}" srcOrd="1" destOrd="0" presId="urn:microsoft.com/office/officeart/2008/layout/LinedList"/>
    <dgm:cxn modelId="{1E00CB9F-3F88-44C9-933C-84DDFD8E60D3}" type="presParOf" srcId="{0160E013-99A3-4846-80F5-A3B87219141A}" destId="{37F3C028-207B-4DB7-A9DB-050476D543BD}" srcOrd="2" destOrd="0" presId="urn:microsoft.com/office/officeart/2008/layout/LinedList"/>
    <dgm:cxn modelId="{3E87FB0B-82FA-4E46-887A-97B53C3B322B}" type="presParOf" srcId="{5BE457A0-5429-4CA2-8943-3EF94C090680}" destId="{068804F2-C95A-4836-A317-6C496FC86F24}" srcOrd="11" destOrd="0" presId="urn:microsoft.com/office/officeart/2008/layout/LinedList"/>
    <dgm:cxn modelId="{1AE9A546-EE68-43E5-A9A1-DD89C510BD35}" type="presParOf" srcId="{5BE457A0-5429-4CA2-8943-3EF94C090680}" destId="{BB29A956-0781-4787-AA52-164D1CF626D0}" srcOrd="12" destOrd="0" presId="urn:microsoft.com/office/officeart/2008/layout/LinedList"/>
    <dgm:cxn modelId="{6D177CBE-D0CC-4F0C-9080-6A5DC1E03BC0}" type="presParOf" srcId="{5BE457A0-5429-4CA2-8943-3EF94C090680}" destId="{3C69C368-CFB0-464C-9983-9F5A3018761B}" srcOrd="13" destOrd="0" presId="urn:microsoft.com/office/officeart/2008/layout/LinedList"/>
    <dgm:cxn modelId="{37C9C34C-28FB-4295-8124-923C19A6EFA7}" type="presParOf" srcId="{3C69C368-CFB0-464C-9983-9F5A3018761B}" destId="{1034391E-4FB8-4006-8323-533EB7706036}" srcOrd="0" destOrd="0" presId="urn:microsoft.com/office/officeart/2008/layout/LinedList"/>
    <dgm:cxn modelId="{70386AB3-3000-433C-B06E-6BDF58935C48}" type="presParOf" srcId="{3C69C368-CFB0-464C-9983-9F5A3018761B}" destId="{98BBDBAF-8002-4F58-8F0D-D1EECDB83537}" srcOrd="1" destOrd="0" presId="urn:microsoft.com/office/officeart/2008/layout/LinedList"/>
    <dgm:cxn modelId="{2656EC6B-4054-4546-B610-B3EC3CA10886}" type="presParOf" srcId="{3C69C368-CFB0-464C-9983-9F5A3018761B}" destId="{5444F6E7-3AE8-49C4-8CE5-830555869413}" srcOrd="2" destOrd="0" presId="urn:microsoft.com/office/officeart/2008/layout/LinedList"/>
    <dgm:cxn modelId="{C1053474-56B8-4E6C-B4CE-8976406B436C}" type="presParOf" srcId="{5BE457A0-5429-4CA2-8943-3EF94C090680}" destId="{1FBA0ED0-1927-4078-8728-6F6EDBA6DAC4}" srcOrd="14" destOrd="0" presId="urn:microsoft.com/office/officeart/2008/layout/LinedList"/>
    <dgm:cxn modelId="{56C4565A-B7FD-4821-B082-E66DEB706F8B}" type="presParOf" srcId="{5BE457A0-5429-4CA2-8943-3EF94C090680}" destId="{519500D6-B7FF-4595-944F-65BF1347B921}" srcOrd="15" destOrd="0" presId="urn:microsoft.com/office/officeart/2008/layout/LinedList"/>
    <dgm:cxn modelId="{99E6FB45-F0C3-4A3B-B33B-65E8F2A3478B}" type="presParOf" srcId="{5BE457A0-5429-4CA2-8943-3EF94C090680}" destId="{F93433A5-9BBE-498D-AE00-4FAE682A5374}" srcOrd="16" destOrd="0" presId="urn:microsoft.com/office/officeart/2008/layout/LinedList"/>
    <dgm:cxn modelId="{675AEDBC-788E-4238-9F9A-CDC2CB9912B9}" type="presParOf" srcId="{F93433A5-9BBE-498D-AE00-4FAE682A5374}" destId="{60864276-DCF6-455F-B2E9-D7231A01A14E}" srcOrd="0" destOrd="0" presId="urn:microsoft.com/office/officeart/2008/layout/LinedList"/>
    <dgm:cxn modelId="{6C89E257-CB03-4CA8-9FF4-ECCA66C1D5EE}" type="presParOf" srcId="{F93433A5-9BBE-498D-AE00-4FAE682A5374}" destId="{196DF251-6D97-4257-B021-D53F0DE511B0}" srcOrd="1" destOrd="0" presId="urn:microsoft.com/office/officeart/2008/layout/LinedList"/>
    <dgm:cxn modelId="{3669AD6B-A0AC-4FDB-9F34-7644AE66AE03}" type="presParOf" srcId="{F93433A5-9BBE-498D-AE00-4FAE682A5374}" destId="{79040B60-1E8B-4D7F-8A87-2EA77BDA852D}" srcOrd="2" destOrd="0" presId="urn:microsoft.com/office/officeart/2008/layout/LinedList"/>
    <dgm:cxn modelId="{F6FBFBC8-6B6E-4DFB-944A-8BA6EF15DFE4}" type="presParOf" srcId="{5BE457A0-5429-4CA2-8943-3EF94C090680}" destId="{15F4760D-0ECA-41B5-A032-3AE46B7C1A6A}" srcOrd="17" destOrd="0" presId="urn:microsoft.com/office/officeart/2008/layout/LinedList"/>
    <dgm:cxn modelId="{A4D0B4EE-C7F5-4FD5-9BB2-D478FE70A3F9}" type="presParOf" srcId="{5BE457A0-5429-4CA2-8943-3EF94C090680}" destId="{C0BADF02-95F9-4EF5-B848-CE2776B440D7}" srcOrd="18" destOrd="0" presId="urn:microsoft.com/office/officeart/2008/layout/LinedList"/>
    <dgm:cxn modelId="{E4EEE5D5-2BDF-4B66-8887-EA4E637B6242}" type="presParOf" srcId="{5BE457A0-5429-4CA2-8943-3EF94C090680}" destId="{D8B5F928-849D-4ACC-94D7-E537937D229B}" srcOrd="19" destOrd="0" presId="urn:microsoft.com/office/officeart/2008/layout/LinedList"/>
    <dgm:cxn modelId="{7D945F9A-903B-4179-B0E9-12941C65E912}" type="presParOf" srcId="{D8B5F928-849D-4ACC-94D7-E537937D229B}" destId="{9CA9A0F8-5597-4878-850C-FDF0748EE02A}" srcOrd="0" destOrd="0" presId="urn:microsoft.com/office/officeart/2008/layout/LinedList"/>
    <dgm:cxn modelId="{7CBA071A-2744-4D2E-877E-C8097BD528C2}" type="presParOf" srcId="{D8B5F928-849D-4ACC-94D7-E537937D229B}" destId="{CE39FD84-DA4A-4BA3-9549-32C8060D3254}" srcOrd="1" destOrd="0" presId="urn:microsoft.com/office/officeart/2008/layout/LinedList"/>
    <dgm:cxn modelId="{95DC4954-B55D-4A07-9B48-2AC43BD99961}" type="presParOf" srcId="{D8B5F928-849D-4ACC-94D7-E537937D229B}" destId="{AA12A577-48E1-4F58-8C12-5E15772080F2}" srcOrd="2" destOrd="0" presId="urn:microsoft.com/office/officeart/2008/layout/LinedList"/>
    <dgm:cxn modelId="{5D7688E0-E7B1-4D9E-90D0-65B53B364A6C}" type="presParOf" srcId="{5BE457A0-5429-4CA2-8943-3EF94C090680}" destId="{11B6B1A0-BDF1-49C8-AFE7-D51EF101E226}" srcOrd="20" destOrd="0" presId="urn:microsoft.com/office/officeart/2008/layout/LinedList"/>
    <dgm:cxn modelId="{27B6A995-15AC-43DB-903F-1C6A4267C9A7}" type="presParOf" srcId="{5BE457A0-5429-4CA2-8943-3EF94C090680}" destId="{688DA315-2DB7-4E37-8804-06A5F49B3F33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F5F67-6752-4762-8376-C66C342896E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089525-FA67-4FC1-BCDD-2012FADE71D7}">
      <dgm:prSet phldrT="[Metin]"/>
      <dgm:spPr/>
      <dgm:t>
        <a:bodyPr/>
        <a:lstStyle/>
        <a:p>
          <a:r>
            <a:rPr lang="tr-TR" dirty="0" smtClean="0"/>
            <a:t>İLAÇ</a:t>
          </a:r>
          <a:endParaRPr lang="tr-TR" dirty="0"/>
        </a:p>
      </dgm:t>
    </dgm:pt>
    <dgm:pt modelId="{888FCD4E-976E-41C3-A8AE-AA1CE8CF15C9}" type="parTrans" cxnId="{38F2D967-96A3-4425-BDF7-42E3C52571BE}">
      <dgm:prSet/>
      <dgm:spPr/>
      <dgm:t>
        <a:bodyPr/>
        <a:lstStyle/>
        <a:p>
          <a:endParaRPr lang="tr-TR"/>
        </a:p>
      </dgm:t>
    </dgm:pt>
    <dgm:pt modelId="{DFDE1533-C349-4B93-88B2-1891BCB51941}" type="sibTrans" cxnId="{38F2D967-96A3-4425-BDF7-42E3C52571BE}">
      <dgm:prSet/>
      <dgm:spPr/>
      <dgm:t>
        <a:bodyPr/>
        <a:lstStyle/>
        <a:p>
          <a:endParaRPr lang="tr-TR"/>
        </a:p>
      </dgm:t>
    </dgm:pt>
    <dgm:pt modelId="{ED9A6558-AD61-4C2A-89BE-6163F55DED37}">
      <dgm:prSet phldrT="[Metin]"/>
      <dgm:spPr/>
      <dgm:t>
        <a:bodyPr/>
        <a:lstStyle/>
        <a:p>
          <a:r>
            <a:rPr lang="tr-TR" dirty="0" smtClean="0"/>
            <a:t>SEMPTOMLARI GİDERMEK</a:t>
          </a:r>
          <a:endParaRPr lang="tr-TR" dirty="0"/>
        </a:p>
      </dgm:t>
    </dgm:pt>
    <dgm:pt modelId="{3A1E4602-A6E6-41A0-ABA5-63CE68DDF3DF}" type="parTrans" cxnId="{589D25CB-5F95-48BA-A8E9-8B3452BBAE70}">
      <dgm:prSet/>
      <dgm:spPr/>
      <dgm:t>
        <a:bodyPr/>
        <a:lstStyle/>
        <a:p>
          <a:endParaRPr lang="tr-TR"/>
        </a:p>
      </dgm:t>
    </dgm:pt>
    <dgm:pt modelId="{E4BC6A24-FDC6-4C22-A475-99B9FD7DC53C}" type="sibTrans" cxnId="{589D25CB-5F95-48BA-A8E9-8B3452BBAE70}">
      <dgm:prSet/>
      <dgm:spPr/>
      <dgm:t>
        <a:bodyPr/>
        <a:lstStyle/>
        <a:p>
          <a:endParaRPr lang="tr-TR"/>
        </a:p>
      </dgm:t>
    </dgm:pt>
    <dgm:pt modelId="{93F26F7D-3F5E-4940-B784-9F13967F3626}">
      <dgm:prSet phldrT="[Metin]"/>
      <dgm:spPr/>
      <dgm:t>
        <a:bodyPr/>
        <a:lstStyle/>
        <a:p>
          <a:r>
            <a:rPr lang="tr-TR" dirty="0" smtClean="0"/>
            <a:t>İMMÜN MODÜLASYON</a:t>
          </a:r>
          <a:endParaRPr lang="tr-TR" dirty="0"/>
        </a:p>
      </dgm:t>
    </dgm:pt>
    <dgm:pt modelId="{6B0E77CA-592F-46C4-9203-FC3FBA332D6A}" type="parTrans" cxnId="{89A36FAF-56AE-4CF9-BFE6-58713440C45D}">
      <dgm:prSet/>
      <dgm:spPr/>
      <dgm:t>
        <a:bodyPr/>
        <a:lstStyle/>
        <a:p>
          <a:endParaRPr lang="tr-TR"/>
        </a:p>
      </dgm:t>
    </dgm:pt>
    <dgm:pt modelId="{887B62F3-CEED-4364-9BE0-B0A2FDFBDAE3}" type="sibTrans" cxnId="{89A36FAF-56AE-4CF9-BFE6-58713440C45D}">
      <dgm:prSet/>
      <dgm:spPr/>
      <dgm:t>
        <a:bodyPr/>
        <a:lstStyle/>
        <a:p>
          <a:endParaRPr lang="tr-TR"/>
        </a:p>
      </dgm:t>
    </dgm:pt>
    <dgm:pt modelId="{ECC26A04-A6D8-4286-B334-343C1399FF33}">
      <dgm:prSet phldrT="[Metin]"/>
      <dgm:spPr/>
      <dgm:t>
        <a:bodyPr/>
        <a:lstStyle/>
        <a:p>
          <a:r>
            <a:rPr lang="tr-TR" dirty="0" smtClean="0"/>
            <a:t>EK SORUNLARIN GELİŞMESİNİN ENGELLENMESİ (AŞILAMA)</a:t>
          </a:r>
          <a:endParaRPr lang="tr-TR" dirty="0"/>
        </a:p>
      </dgm:t>
    </dgm:pt>
    <dgm:pt modelId="{34387844-6824-4E54-A3BD-26EF2BBE3DCA}" type="parTrans" cxnId="{D136A462-46F6-4B92-9526-1E82A8E57F3C}">
      <dgm:prSet/>
      <dgm:spPr/>
      <dgm:t>
        <a:bodyPr/>
        <a:lstStyle/>
        <a:p>
          <a:endParaRPr lang="tr-TR"/>
        </a:p>
      </dgm:t>
    </dgm:pt>
    <dgm:pt modelId="{84E7BFC7-D6FD-42C8-B113-1F7A0527C979}" type="sibTrans" cxnId="{D136A462-46F6-4B92-9526-1E82A8E57F3C}">
      <dgm:prSet/>
      <dgm:spPr/>
      <dgm:t>
        <a:bodyPr/>
        <a:lstStyle/>
        <a:p>
          <a:endParaRPr lang="tr-TR"/>
        </a:p>
      </dgm:t>
    </dgm:pt>
    <dgm:pt modelId="{5021CADD-9DF3-4ADC-917D-080796E1E5F9}">
      <dgm:prSet phldrT="[Metin]"/>
      <dgm:spPr/>
      <dgm:t>
        <a:bodyPr/>
        <a:lstStyle/>
        <a:p>
          <a:r>
            <a:rPr lang="tr-TR" dirty="0" smtClean="0"/>
            <a:t>FİZİK TEDAVİ ve REHABİLİTASYON</a:t>
          </a:r>
          <a:endParaRPr lang="tr-TR" dirty="0"/>
        </a:p>
      </dgm:t>
    </dgm:pt>
    <dgm:pt modelId="{3CF959EB-99B4-4FD8-921F-56789EF2BD02}" type="parTrans" cxnId="{A94BD6E5-B9A4-46A3-A349-1A1126E062ED}">
      <dgm:prSet/>
      <dgm:spPr/>
      <dgm:t>
        <a:bodyPr/>
        <a:lstStyle/>
        <a:p>
          <a:endParaRPr lang="tr-TR"/>
        </a:p>
      </dgm:t>
    </dgm:pt>
    <dgm:pt modelId="{9D607DA1-7C98-426A-AF4D-E5FD5CE9FF9E}" type="sibTrans" cxnId="{A94BD6E5-B9A4-46A3-A349-1A1126E062ED}">
      <dgm:prSet/>
      <dgm:spPr/>
      <dgm:t>
        <a:bodyPr/>
        <a:lstStyle/>
        <a:p>
          <a:endParaRPr lang="tr-TR"/>
        </a:p>
      </dgm:t>
    </dgm:pt>
    <dgm:pt modelId="{70EEEF00-C626-4B37-8498-552D9F9CAA75}">
      <dgm:prSet phldrT="[Metin]"/>
      <dgm:spPr/>
      <dgm:t>
        <a:bodyPr/>
        <a:lstStyle/>
        <a:p>
          <a:r>
            <a:rPr lang="tr-TR" dirty="0" smtClean="0"/>
            <a:t>HASTANIN ÇEVRESİNE</a:t>
          </a:r>
          <a:endParaRPr lang="tr-TR" dirty="0"/>
        </a:p>
      </dgm:t>
    </dgm:pt>
    <dgm:pt modelId="{F82E20A1-7BAD-43B9-B088-ADBCACD924C5}" type="parTrans" cxnId="{4E39891C-88B1-4AEA-9537-50F050658B29}">
      <dgm:prSet/>
      <dgm:spPr/>
      <dgm:t>
        <a:bodyPr/>
        <a:lstStyle/>
        <a:p>
          <a:endParaRPr lang="tr-TR"/>
        </a:p>
      </dgm:t>
    </dgm:pt>
    <dgm:pt modelId="{7AD38CAF-792F-49E9-8B40-10952454E405}" type="sibTrans" cxnId="{4E39891C-88B1-4AEA-9537-50F050658B29}">
      <dgm:prSet/>
      <dgm:spPr/>
      <dgm:t>
        <a:bodyPr/>
        <a:lstStyle/>
        <a:p>
          <a:endParaRPr lang="tr-TR"/>
        </a:p>
      </dgm:t>
    </dgm:pt>
    <dgm:pt modelId="{9ED0C9B0-5FE6-46E1-B9EA-6D362824AF53}">
      <dgm:prSet phldrT="[Metin]"/>
      <dgm:spPr/>
      <dgm:t>
        <a:bodyPr/>
        <a:lstStyle/>
        <a:p>
          <a:r>
            <a:rPr lang="tr-TR" dirty="0" smtClean="0"/>
            <a:t>ÇEVRENİN HASTAYA UYUMLU HALE GETİRİLMESİ</a:t>
          </a:r>
          <a:endParaRPr lang="tr-TR" dirty="0"/>
        </a:p>
      </dgm:t>
    </dgm:pt>
    <dgm:pt modelId="{A84C07C5-10DE-47FE-ABB4-A3A76677459F}" type="parTrans" cxnId="{CAB3EC48-887E-4E27-B096-2121E26B2D0A}">
      <dgm:prSet/>
      <dgm:spPr/>
      <dgm:t>
        <a:bodyPr/>
        <a:lstStyle/>
        <a:p>
          <a:endParaRPr lang="tr-TR"/>
        </a:p>
      </dgm:t>
    </dgm:pt>
    <dgm:pt modelId="{BC2A1936-5792-47D9-A652-AEE651EF2F3C}" type="sibTrans" cxnId="{CAB3EC48-887E-4E27-B096-2121E26B2D0A}">
      <dgm:prSet/>
      <dgm:spPr/>
      <dgm:t>
        <a:bodyPr/>
        <a:lstStyle/>
        <a:p>
          <a:endParaRPr lang="tr-TR"/>
        </a:p>
      </dgm:t>
    </dgm:pt>
    <dgm:pt modelId="{D1BA8222-5927-46C4-AF3C-B7827AD411B4}">
      <dgm:prSet phldrT="[Metin]"/>
      <dgm:spPr/>
      <dgm:t>
        <a:bodyPr/>
        <a:lstStyle/>
        <a:p>
          <a:r>
            <a:rPr lang="tr-TR" dirty="0" smtClean="0"/>
            <a:t>CERRAHİ</a:t>
          </a:r>
          <a:endParaRPr lang="tr-TR" dirty="0"/>
        </a:p>
      </dgm:t>
    </dgm:pt>
    <dgm:pt modelId="{DE688888-9056-4322-9E93-374F07235908}" type="parTrans" cxnId="{11912181-8F39-4C3D-9CE2-D55687E1FB61}">
      <dgm:prSet/>
      <dgm:spPr/>
      <dgm:t>
        <a:bodyPr/>
        <a:lstStyle/>
        <a:p>
          <a:endParaRPr lang="tr-TR"/>
        </a:p>
      </dgm:t>
    </dgm:pt>
    <dgm:pt modelId="{3FD4B91C-B93D-410F-BC8E-31E5A1069705}" type="sibTrans" cxnId="{11912181-8F39-4C3D-9CE2-D55687E1FB61}">
      <dgm:prSet/>
      <dgm:spPr/>
      <dgm:t>
        <a:bodyPr/>
        <a:lstStyle/>
        <a:p>
          <a:endParaRPr lang="tr-TR"/>
        </a:p>
      </dgm:t>
    </dgm:pt>
    <dgm:pt modelId="{5A640056-2694-4AB4-AE3D-514C70826DE6}">
      <dgm:prSet phldrT="[Metin]"/>
      <dgm:spPr/>
      <dgm:t>
        <a:bodyPr/>
        <a:lstStyle/>
        <a:p>
          <a:r>
            <a:rPr lang="tr-TR" dirty="0" smtClean="0"/>
            <a:t>OLUŞAN ŞEKİL BOZUKLUKLARINI GİDERMEK</a:t>
          </a:r>
          <a:endParaRPr lang="tr-TR" dirty="0"/>
        </a:p>
      </dgm:t>
    </dgm:pt>
    <dgm:pt modelId="{539F630B-E5C7-4CB4-A2AA-C183F1DC5D22}" type="parTrans" cxnId="{6DB2D5F7-2AC9-4AA4-BF7C-7C1D92BC3326}">
      <dgm:prSet/>
      <dgm:spPr/>
      <dgm:t>
        <a:bodyPr/>
        <a:lstStyle/>
        <a:p>
          <a:endParaRPr lang="tr-TR"/>
        </a:p>
      </dgm:t>
    </dgm:pt>
    <dgm:pt modelId="{6DA1D3D7-A3D0-43ED-9424-DD6BB990D6B1}" type="sibTrans" cxnId="{6DB2D5F7-2AC9-4AA4-BF7C-7C1D92BC3326}">
      <dgm:prSet/>
      <dgm:spPr/>
      <dgm:t>
        <a:bodyPr/>
        <a:lstStyle/>
        <a:p>
          <a:endParaRPr lang="tr-TR"/>
        </a:p>
      </dgm:t>
    </dgm:pt>
    <dgm:pt modelId="{C8C09FBF-7944-4E54-BC73-03430CC92C18}">
      <dgm:prSet phldrT="[Metin]"/>
      <dgm:spPr/>
      <dgm:t>
        <a:bodyPr/>
        <a:lstStyle/>
        <a:p>
          <a:r>
            <a:rPr lang="tr-TR" dirty="0" smtClean="0"/>
            <a:t>HASTANIN FONKSİYONLARINI YETERLİ TUTMAYA ÇALIŞMAK</a:t>
          </a:r>
          <a:endParaRPr lang="tr-TR" dirty="0"/>
        </a:p>
      </dgm:t>
    </dgm:pt>
    <dgm:pt modelId="{DAA5818D-3E1B-4724-A704-C2C1B6AC2C73}" type="parTrans" cxnId="{13EA677F-257B-45E1-B750-0C2B7DED0225}">
      <dgm:prSet/>
      <dgm:spPr/>
      <dgm:t>
        <a:bodyPr/>
        <a:lstStyle/>
        <a:p>
          <a:endParaRPr lang="tr-TR"/>
        </a:p>
      </dgm:t>
    </dgm:pt>
    <dgm:pt modelId="{73DF31EE-C22A-4310-9363-B3F884DB8A1D}" type="sibTrans" cxnId="{13EA677F-257B-45E1-B750-0C2B7DED0225}">
      <dgm:prSet/>
      <dgm:spPr/>
      <dgm:t>
        <a:bodyPr/>
        <a:lstStyle/>
        <a:p>
          <a:endParaRPr lang="tr-TR"/>
        </a:p>
      </dgm:t>
    </dgm:pt>
    <dgm:pt modelId="{D2DE134F-5A75-4D5B-8848-38EC3EB8E1E9}" type="pres">
      <dgm:prSet presAssocID="{D5CF5F67-6752-4762-8376-C66C342896E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FFD13A78-5846-4CB9-952C-A3630B6D401E}" type="pres">
      <dgm:prSet presAssocID="{EB089525-FA67-4FC1-BCDD-2012FADE71D7}" presName="root" presStyleCnt="0">
        <dgm:presLayoutVars>
          <dgm:chMax/>
          <dgm:chPref/>
        </dgm:presLayoutVars>
      </dgm:prSet>
      <dgm:spPr/>
    </dgm:pt>
    <dgm:pt modelId="{4F82D9D5-94F7-4E3D-B9E1-44C4863D3F55}" type="pres">
      <dgm:prSet presAssocID="{EB089525-FA67-4FC1-BCDD-2012FADE71D7}" presName="rootComposite" presStyleCnt="0">
        <dgm:presLayoutVars/>
      </dgm:prSet>
      <dgm:spPr/>
    </dgm:pt>
    <dgm:pt modelId="{F2AE8B78-D311-403F-A267-A172C2A6C11E}" type="pres">
      <dgm:prSet presAssocID="{EB089525-FA67-4FC1-BCDD-2012FADE71D7}" presName="ParentAccent" presStyleLbl="alignNode1" presStyleIdx="0" presStyleCnt="3"/>
      <dgm:spPr/>
    </dgm:pt>
    <dgm:pt modelId="{F5E6F078-76B1-4EA8-949D-7EAD848E6E0D}" type="pres">
      <dgm:prSet presAssocID="{EB089525-FA67-4FC1-BCDD-2012FADE71D7}" presName="ParentSmallAccent" presStyleLbl="fgAcc1" presStyleIdx="0" presStyleCnt="3"/>
      <dgm:spPr/>
    </dgm:pt>
    <dgm:pt modelId="{3370A5F1-ACAE-49A3-94EC-95BBA91D736D}" type="pres">
      <dgm:prSet presAssocID="{EB089525-FA67-4FC1-BCDD-2012FADE71D7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4FD73A-E420-4FC6-A8B8-1E616B610E08}" type="pres">
      <dgm:prSet presAssocID="{EB089525-FA67-4FC1-BCDD-2012FADE71D7}" presName="childShape" presStyleCnt="0">
        <dgm:presLayoutVars>
          <dgm:chMax val="0"/>
          <dgm:chPref val="0"/>
        </dgm:presLayoutVars>
      </dgm:prSet>
      <dgm:spPr/>
    </dgm:pt>
    <dgm:pt modelId="{D0355976-B726-42E4-B047-67E632A79D4F}" type="pres">
      <dgm:prSet presAssocID="{ED9A6558-AD61-4C2A-89BE-6163F55DED37}" presName="childComposite" presStyleCnt="0">
        <dgm:presLayoutVars>
          <dgm:chMax val="0"/>
          <dgm:chPref val="0"/>
        </dgm:presLayoutVars>
      </dgm:prSet>
      <dgm:spPr/>
    </dgm:pt>
    <dgm:pt modelId="{139D09FD-E14A-469E-A5FD-0CD0ABBD443F}" type="pres">
      <dgm:prSet presAssocID="{ED9A6558-AD61-4C2A-89BE-6163F55DED37}" presName="ChildAccent" presStyleLbl="solidFgAcc1" presStyleIdx="0" presStyleCnt="7"/>
      <dgm:spPr/>
    </dgm:pt>
    <dgm:pt modelId="{3B55BEDB-B95A-4957-BC07-E113702B8D5D}" type="pres">
      <dgm:prSet presAssocID="{ED9A6558-AD61-4C2A-89BE-6163F55DED37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E1B6C1-A1BB-45EC-BB7D-0556F19D033D}" type="pres">
      <dgm:prSet presAssocID="{93F26F7D-3F5E-4940-B784-9F13967F3626}" presName="childComposite" presStyleCnt="0">
        <dgm:presLayoutVars>
          <dgm:chMax val="0"/>
          <dgm:chPref val="0"/>
        </dgm:presLayoutVars>
      </dgm:prSet>
      <dgm:spPr/>
    </dgm:pt>
    <dgm:pt modelId="{3E697EFD-5FD0-4292-A95F-BFFC91648E34}" type="pres">
      <dgm:prSet presAssocID="{93F26F7D-3F5E-4940-B784-9F13967F3626}" presName="ChildAccent" presStyleLbl="solidFgAcc1" presStyleIdx="1" presStyleCnt="7"/>
      <dgm:spPr/>
    </dgm:pt>
    <dgm:pt modelId="{EB91300E-DF95-4F28-96EF-01B4580D99DF}" type="pres">
      <dgm:prSet presAssocID="{93F26F7D-3F5E-4940-B784-9F13967F3626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5007CB-73DE-4148-9A94-990B2B65C5BF}" type="pres">
      <dgm:prSet presAssocID="{ECC26A04-A6D8-4286-B334-343C1399FF33}" presName="childComposite" presStyleCnt="0">
        <dgm:presLayoutVars>
          <dgm:chMax val="0"/>
          <dgm:chPref val="0"/>
        </dgm:presLayoutVars>
      </dgm:prSet>
      <dgm:spPr/>
    </dgm:pt>
    <dgm:pt modelId="{E4428890-72A5-495B-86F4-B3FD321C3714}" type="pres">
      <dgm:prSet presAssocID="{ECC26A04-A6D8-4286-B334-343C1399FF33}" presName="ChildAccent" presStyleLbl="solidFgAcc1" presStyleIdx="2" presStyleCnt="7"/>
      <dgm:spPr/>
    </dgm:pt>
    <dgm:pt modelId="{CF6076AA-4DB3-45B1-852E-71BAED2A66D2}" type="pres">
      <dgm:prSet presAssocID="{ECC26A04-A6D8-4286-B334-343C1399FF33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A5B605-317A-436F-9BAF-21D1A686BFF3}" type="pres">
      <dgm:prSet presAssocID="{5021CADD-9DF3-4ADC-917D-080796E1E5F9}" presName="root" presStyleCnt="0">
        <dgm:presLayoutVars>
          <dgm:chMax/>
          <dgm:chPref/>
        </dgm:presLayoutVars>
      </dgm:prSet>
      <dgm:spPr/>
    </dgm:pt>
    <dgm:pt modelId="{696702A7-88CF-4584-AA15-0CEFCC991B0F}" type="pres">
      <dgm:prSet presAssocID="{5021CADD-9DF3-4ADC-917D-080796E1E5F9}" presName="rootComposite" presStyleCnt="0">
        <dgm:presLayoutVars/>
      </dgm:prSet>
      <dgm:spPr/>
    </dgm:pt>
    <dgm:pt modelId="{C675F093-1238-4184-B8ED-316E9F8B93B5}" type="pres">
      <dgm:prSet presAssocID="{5021CADD-9DF3-4ADC-917D-080796E1E5F9}" presName="ParentAccent" presStyleLbl="alignNode1" presStyleIdx="1" presStyleCnt="3"/>
      <dgm:spPr/>
    </dgm:pt>
    <dgm:pt modelId="{826C11DB-36D1-4879-84A7-1AEE74CA7AE9}" type="pres">
      <dgm:prSet presAssocID="{5021CADD-9DF3-4ADC-917D-080796E1E5F9}" presName="ParentSmallAccent" presStyleLbl="fgAcc1" presStyleIdx="1" presStyleCnt="3"/>
      <dgm:spPr/>
    </dgm:pt>
    <dgm:pt modelId="{D3821CDB-5996-4C58-8985-B37ED7BEED2E}" type="pres">
      <dgm:prSet presAssocID="{5021CADD-9DF3-4ADC-917D-080796E1E5F9}" presName="Parent" presStyleLbl="revTx" presStyleIdx="4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B752AC-FB2D-4276-B384-CB873062371E}" type="pres">
      <dgm:prSet presAssocID="{5021CADD-9DF3-4ADC-917D-080796E1E5F9}" presName="childShape" presStyleCnt="0">
        <dgm:presLayoutVars>
          <dgm:chMax val="0"/>
          <dgm:chPref val="0"/>
        </dgm:presLayoutVars>
      </dgm:prSet>
      <dgm:spPr/>
    </dgm:pt>
    <dgm:pt modelId="{22C99936-E3D5-44C0-A90E-65589DD75540}" type="pres">
      <dgm:prSet presAssocID="{70EEEF00-C626-4B37-8498-552D9F9CAA75}" presName="childComposite" presStyleCnt="0">
        <dgm:presLayoutVars>
          <dgm:chMax val="0"/>
          <dgm:chPref val="0"/>
        </dgm:presLayoutVars>
      </dgm:prSet>
      <dgm:spPr/>
    </dgm:pt>
    <dgm:pt modelId="{1BC996DF-91E5-4C26-97E5-95115076E005}" type="pres">
      <dgm:prSet presAssocID="{70EEEF00-C626-4B37-8498-552D9F9CAA75}" presName="ChildAccent" presStyleLbl="solidFgAcc1" presStyleIdx="3" presStyleCnt="7"/>
      <dgm:spPr/>
    </dgm:pt>
    <dgm:pt modelId="{929F5771-B873-4D17-AE29-2C4628EB9B73}" type="pres">
      <dgm:prSet presAssocID="{70EEEF00-C626-4B37-8498-552D9F9CAA7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574951-AA61-42AD-987C-7A7514A4027C}" type="pres">
      <dgm:prSet presAssocID="{9ED0C9B0-5FE6-46E1-B9EA-6D362824AF53}" presName="childComposite" presStyleCnt="0">
        <dgm:presLayoutVars>
          <dgm:chMax val="0"/>
          <dgm:chPref val="0"/>
        </dgm:presLayoutVars>
      </dgm:prSet>
      <dgm:spPr/>
    </dgm:pt>
    <dgm:pt modelId="{B122E3B3-E05D-4A4E-97AF-DE8D3CBADB5D}" type="pres">
      <dgm:prSet presAssocID="{9ED0C9B0-5FE6-46E1-B9EA-6D362824AF53}" presName="ChildAccent" presStyleLbl="solidFgAcc1" presStyleIdx="4" presStyleCnt="7"/>
      <dgm:spPr/>
    </dgm:pt>
    <dgm:pt modelId="{9BB4C680-E384-491B-99E3-9FA62E664385}" type="pres">
      <dgm:prSet presAssocID="{9ED0C9B0-5FE6-46E1-B9EA-6D362824AF53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F2D0F8-F044-4839-A26E-75CDC6993667}" type="pres">
      <dgm:prSet presAssocID="{D1BA8222-5927-46C4-AF3C-B7827AD411B4}" presName="root" presStyleCnt="0">
        <dgm:presLayoutVars>
          <dgm:chMax/>
          <dgm:chPref/>
        </dgm:presLayoutVars>
      </dgm:prSet>
      <dgm:spPr/>
    </dgm:pt>
    <dgm:pt modelId="{0F32376E-D3D2-410B-8333-5590E5CE5644}" type="pres">
      <dgm:prSet presAssocID="{D1BA8222-5927-46C4-AF3C-B7827AD411B4}" presName="rootComposite" presStyleCnt="0">
        <dgm:presLayoutVars/>
      </dgm:prSet>
      <dgm:spPr/>
    </dgm:pt>
    <dgm:pt modelId="{2D038E48-5411-4882-B37C-2B8598B09DC3}" type="pres">
      <dgm:prSet presAssocID="{D1BA8222-5927-46C4-AF3C-B7827AD411B4}" presName="ParentAccent" presStyleLbl="alignNode1" presStyleIdx="2" presStyleCnt="3"/>
      <dgm:spPr/>
    </dgm:pt>
    <dgm:pt modelId="{5CA05B84-A7D9-427C-B9B0-F3B310AB632E}" type="pres">
      <dgm:prSet presAssocID="{D1BA8222-5927-46C4-AF3C-B7827AD411B4}" presName="ParentSmallAccent" presStyleLbl="fgAcc1" presStyleIdx="2" presStyleCnt="3"/>
      <dgm:spPr/>
    </dgm:pt>
    <dgm:pt modelId="{B5955B9A-70DC-4723-A91B-E117BCC2B5A4}" type="pres">
      <dgm:prSet presAssocID="{D1BA8222-5927-46C4-AF3C-B7827AD411B4}" presName="Parent" presStyleLbl="revTx" presStyleIdx="7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6A4DBD-8E20-446D-86EE-9C90B8B056AD}" type="pres">
      <dgm:prSet presAssocID="{D1BA8222-5927-46C4-AF3C-B7827AD411B4}" presName="childShape" presStyleCnt="0">
        <dgm:presLayoutVars>
          <dgm:chMax val="0"/>
          <dgm:chPref val="0"/>
        </dgm:presLayoutVars>
      </dgm:prSet>
      <dgm:spPr/>
    </dgm:pt>
    <dgm:pt modelId="{958E8824-BA44-4CE8-9996-783B45B89EC6}" type="pres">
      <dgm:prSet presAssocID="{5A640056-2694-4AB4-AE3D-514C70826DE6}" presName="childComposite" presStyleCnt="0">
        <dgm:presLayoutVars>
          <dgm:chMax val="0"/>
          <dgm:chPref val="0"/>
        </dgm:presLayoutVars>
      </dgm:prSet>
      <dgm:spPr/>
    </dgm:pt>
    <dgm:pt modelId="{BAAE2B43-14CC-4799-AAFA-BC76E3EF8E72}" type="pres">
      <dgm:prSet presAssocID="{5A640056-2694-4AB4-AE3D-514C70826DE6}" presName="ChildAccent" presStyleLbl="solidFgAcc1" presStyleIdx="5" presStyleCnt="7"/>
      <dgm:spPr/>
    </dgm:pt>
    <dgm:pt modelId="{F2E4D7A2-937A-4981-83F3-56132AA6B347}" type="pres">
      <dgm:prSet presAssocID="{5A640056-2694-4AB4-AE3D-514C70826DE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7543B-BCD0-4A3B-912B-160D45F8D4F8}" type="pres">
      <dgm:prSet presAssocID="{C8C09FBF-7944-4E54-BC73-03430CC92C18}" presName="childComposite" presStyleCnt="0">
        <dgm:presLayoutVars>
          <dgm:chMax val="0"/>
          <dgm:chPref val="0"/>
        </dgm:presLayoutVars>
      </dgm:prSet>
      <dgm:spPr/>
    </dgm:pt>
    <dgm:pt modelId="{9BF68AD3-0532-4115-BEE7-2FAB7CDBE56C}" type="pres">
      <dgm:prSet presAssocID="{C8C09FBF-7944-4E54-BC73-03430CC92C18}" presName="ChildAccent" presStyleLbl="solidFgAcc1" presStyleIdx="6" presStyleCnt="7"/>
      <dgm:spPr/>
    </dgm:pt>
    <dgm:pt modelId="{F4BD29F3-84CE-4143-9449-AAFF9409FBDC}" type="pres">
      <dgm:prSet presAssocID="{C8C09FBF-7944-4E54-BC73-03430CC92C18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4BD6E5-B9A4-46A3-A349-1A1126E062ED}" srcId="{D5CF5F67-6752-4762-8376-C66C342896EE}" destId="{5021CADD-9DF3-4ADC-917D-080796E1E5F9}" srcOrd="1" destOrd="0" parTransId="{3CF959EB-99B4-4FD8-921F-56789EF2BD02}" sibTransId="{9D607DA1-7C98-426A-AF4D-E5FD5CE9FF9E}"/>
    <dgm:cxn modelId="{38F2D967-96A3-4425-BDF7-42E3C52571BE}" srcId="{D5CF5F67-6752-4762-8376-C66C342896EE}" destId="{EB089525-FA67-4FC1-BCDD-2012FADE71D7}" srcOrd="0" destOrd="0" parTransId="{888FCD4E-976E-41C3-A8AE-AA1CE8CF15C9}" sibTransId="{DFDE1533-C349-4B93-88B2-1891BCB51941}"/>
    <dgm:cxn modelId="{4B168A2F-477D-4EE2-822F-54E651362FCD}" type="presOf" srcId="{ED9A6558-AD61-4C2A-89BE-6163F55DED37}" destId="{3B55BEDB-B95A-4957-BC07-E113702B8D5D}" srcOrd="0" destOrd="0" presId="urn:microsoft.com/office/officeart/2008/layout/SquareAccentList"/>
    <dgm:cxn modelId="{B6C58FC3-98D1-4000-B5A2-157E76E3D2DB}" type="presOf" srcId="{5A640056-2694-4AB4-AE3D-514C70826DE6}" destId="{F2E4D7A2-937A-4981-83F3-56132AA6B347}" srcOrd="0" destOrd="0" presId="urn:microsoft.com/office/officeart/2008/layout/SquareAccentList"/>
    <dgm:cxn modelId="{D136A462-46F6-4B92-9526-1E82A8E57F3C}" srcId="{EB089525-FA67-4FC1-BCDD-2012FADE71D7}" destId="{ECC26A04-A6D8-4286-B334-343C1399FF33}" srcOrd="2" destOrd="0" parTransId="{34387844-6824-4E54-A3BD-26EF2BBE3DCA}" sibTransId="{84E7BFC7-D6FD-42C8-B113-1F7A0527C979}"/>
    <dgm:cxn modelId="{1C66AB0F-7282-4223-BC99-B6C3E682BE9C}" type="presOf" srcId="{70EEEF00-C626-4B37-8498-552D9F9CAA75}" destId="{929F5771-B873-4D17-AE29-2C4628EB9B73}" srcOrd="0" destOrd="0" presId="urn:microsoft.com/office/officeart/2008/layout/SquareAccentList"/>
    <dgm:cxn modelId="{FF6933E8-F700-4391-87E5-6123A86E2389}" type="presOf" srcId="{EB089525-FA67-4FC1-BCDD-2012FADE71D7}" destId="{3370A5F1-ACAE-49A3-94EC-95BBA91D736D}" srcOrd="0" destOrd="0" presId="urn:microsoft.com/office/officeart/2008/layout/SquareAccentList"/>
    <dgm:cxn modelId="{9A0DDEDC-451C-448B-BE50-8A60407DB7F7}" type="presOf" srcId="{ECC26A04-A6D8-4286-B334-343C1399FF33}" destId="{CF6076AA-4DB3-45B1-852E-71BAED2A66D2}" srcOrd="0" destOrd="0" presId="urn:microsoft.com/office/officeart/2008/layout/SquareAccentList"/>
    <dgm:cxn modelId="{3DE7A160-31E0-4A7C-B80E-BB439B191645}" type="presOf" srcId="{D5CF5F67-6752-4762-8376-C66C342896EE}" destId="{D2DE134F-5A75-4D5B-8848-38EC3EB8E1E9}" srcOrd="0" destOrd="0" presId="urn:microsoft.com/office/officeart/2008/layout/SquareAccentList"/>
    <dgm:cxn modelId="{11912181-8F39-4C3D-9CE2-D55687E1FB61}" srcId="{D5CF5F67-6752-4762-8376-C66C342896EE}" destId="{D1BA8222-5927-46C4-AF3C-B7827AD411B4}" srcOrd="2" destOrd="0" parTransId="{DE688888-9056-4322-9E93-374F07235908}" sibTransId="{3FD4B91C-B93D-410F-BC8E-31E5A1069705}"/>
    <dgm:cxn modelId="{14887FD5-49C9-49CC-A914-4420A7D2C4D8}" type="presOf" srcId="{D1BA8222-5927-46C4-AF3C-B7827AD411B4}" destId="{B5955B9A-70DC-4723-A91B-E117BCC2B5A4}" srcOrd="0" destOrd="0" presId="urn:microsoft.com/office/officeart/2008/layout/SquareAccentList"/>
    <dgm:cxn modelId="{F4AFD581-8A1F-4CF2-93D3-B742A3885649}" type="presOf" srcId="{9ED0C9B0-5FE6-46E1-B9EA-6D362824AF53}" destId="{9BB4C680-E384-491B-99E3-9FA62E664385}" srcOrd="0" destOrd="0" presId="urn:microsoft.com/office/officeart/2008/layout/SquareAccentList"/>
    <dgm:cxn modelId="{589D25CB-5F95-48BA-A8E9-8B3452BBAE70}" srcId="{EB089525-FA67-4FC1-BCDD-2012FADE71D7}" destId="{ED9A6558-AD61-4C2A-89BE-6163F55DED37}" srcOrd="0" destOrd="0" parTransId="{3A1E4602-A6E6-41A0-ABA5-63CE68DDF3DF}" sibTransId="{E4BC6A24-FDC6-4C22-A475-99B9FD7DC53C}"/>
    <dgm:cxn modelId="{CAB3EC48-887E-4E27-B096-2121E26B2D0A}" srcId="{5021CADD-9DF3-4ADC-917D-080796E1E5F9}" destId="{9ED0C9B0-5FE6-46E1-B9EA-6D362824AF53}" srcOrd="1" destOrd="0" parTransId="{A84C07C5-10DE-47FE-ABB4-A3A76677459F}" sibTransId="{BC2A1936-5792-47D9-A652-AEE651EF2F3C}"/>
    <dgm:cxn modelId="{4E39891C-88B1-4AEA-9537-50F050658B29}" srcId="{5021CADD-9DF3-4ADC-917D-080796E1E5F9}" destId="{70EEEF00-C626-4B37-8498-552D9F9CAA75}" srcOrd="0" destOrd="0" parTransId="{F82E20A1-7BAD-43B9-B088-ADBCACD924C5}" sibTransId="{7AD38CAF-792F-49E9-8B40-10952454E405}"/>
    <dgm:cxn modelId="{970C1F84-23C1-41FA-8174-AADC3577A313}" type="presOf" srcId="{5021CADD-9DF3-4ADC-917D-080796E1E5F9}" destId="{D3821CDB-5996-4C58-8985-B37ED7BEED2E}" srcOrd="0" destOrd="0" presId="urn:microsoft.com/office/officeart/2008/layout/SquareAccentList"/>
    <dgm:cxn modelId="{13EA677F-257B-45E1-B750-0C2B7DED0225}" srcId="{D1BA8222-5927-46C4-AF3C-B7827AD411B4}" destId="{C8C09FBF-7944-4E54-BC73-03430CC92C18}" srcOrd="1" destOrd="0" parTransId="{DAA5818D-3E1B-4724-A704-C2C1B6AC2C73}" sibTransId="{73DF31EE-C22A-4310-9363-B3F884DB8A1D}"/>
    <dgm:cxn modelId="{CEEA0F7A-74F5-4BEB-948E-8A02EDB1B08D}" type="presOf" srcId="{93F26F7D-3F5E-4940-B784-9F13967F3626}" destId="{EB91300E-DF95-4F28-96EF-01B4580D99DF}" srcOrd="0" destOrd="0" presId="urn:microsoft.com/office/officeart/2008/layout/SquareAccentList"/>
    <dgm:cxn modelId="{6DB2D5F7-2AC9-4AA4-BF7C-7C1D92BC3326}" srcId="{D1BA8222-5927-46C4-AF3C-B7827AD411B4}" destId="{5A640056-2694-4AB4-AE3D-514C70826DE6}" srcOrd="0" destOrd="0" parTransId="{539F630B-E5C7-4CB4-A2AA-C183F1DC5D22}" sibTransId="{6DA1D3D7-A3D0-43ED-9424-DD6BB990D6B1}"/>
    <dgm:cxn modelId="{CA4CFF51-F8DE-44FD-A805-E89E825ED9C0}" type="presOf" srcId="{C8C09FBF-7944-4E54-BC73-03430CC92C18}" destId="{F4BD29F3-84CE-4143-9449-AAFF9409FBDC}" srcOrd="0" destOrd="0" presId="urn:microsoft.com/office/officeart/2008/layout/SquareAccentList"/>
    <dgm:cxn modelId="{89A36FAF-56AE-4CF9-BFE6-58713440C45D}" srcId="{EB089525-FA67-4FC1-BCDD-2012FADE71D7}" destId="{93F26F7D-3F5E-4940-B784-9F13967F3626}" srcOrd="1" destOrd="0" parTransId="{6B0E77CA-592F-46C4-9203-FC3FBA332D6A}" sibTransId="{887B62F3-CEED-4364-9BE0-B0A2FDFBDAE3}"/>
    <dgm:cxn modelId="{A95C65EC-2799-4427-94E6-F7B470C6F320}" type="presParOf" srcId="{D2DE134F-5A75-4D5B-8848-38EC3EB8E1E9}" destId="{FFD13A78-5846-4CB9-952C-A3630B6D401E}" srcOrd="0" destOrd="0" presId="urn:microsoft.com/office/officeart/2008/layout/SquareAccentList"/>
    <dgm:cxn modelId="{15516D34-C0FD-4D8C-9B47-A95C90A3EF6A}" type="presParOf" srcId="{FFD13A78-5846-4CB9-952C-A3630B6D401E}" destId="{4F82D9D5-94F7-4E3D-B9E1-44C4863D3F55}" srcOrd="0" destOrd="0" presId="urn:microsoft.com/office/officeart/2008/layout/SquareAccentList"/>
    <dgm:cxn modelId="{743B2AC3-D91F-4F2D-AAE5-4EC572FE4842}" type="presParOf" srcId="{4F82D9D5-94F7-4E3D-B9E1-44C4863D3F55}" destId="{F2AE8B78-D311-403F-A267-A172C2A6C11E}" srcOrd="0" destOrd="0" presId="urn:microsoft.com/office/officeart/2008/layout/SquareAccentList"/>
    <dgm:cxn modelId="{C4564B74-8138-4B50-B5C0-D7AAAA992C49}" type="presParOf" srcId="{4F82D9D5-94F7-4E3D-B9E1-44C4863D3F55}" destId="{F5E6F078-76B1-4EA8-949D-7EAD848E6E0D}" srcOrd="1" destOrd="0" presId="urn:microsoft.com/office/officeart/2008/layout/SquareAccentList"/>
    <dgm:cxn modelId="{05987DAE-7A42-42D6-AC8D-834273A99C5A}" type="presParOf" srcId="{4F82D9D5-94F7-4E3D-B9E1-44C4863D3F55}" destId="{3370A5F1-ACAE-49A3-94EC-95BBA91D736D}" srcOrd="2" destOrd="0" presId="urn:microsoft.com/office/officeart/2008/layout/SquareAccentList"/>
    <dgm:cxn modelId="{DC71D7F1-2086-4DAC-B2E6-F487C2AFFF67}" type="presParOf" srcId="{FFD13A78-5846-4CB9-952C-A3630B6D401E}" destId="{8A4FD73A-E420-4FC6-A8B8-1E616B610E08}" srcOrd="1" destOrd="0" presId="urn:microsoft.com/office/officeart/2008/layout/SquareAccentList"/>
    <dgm:cxn modelId="{3853C3FC-6FFC-4C09-88C1-870FAD34B9F0}" type="presParOf" srcId="{8A4FD73A-E420-4FC6-A8B8-1E616B610E08}" destId="{D0355976-B726-42E4-B047-67E632A79D4F}" srcOrd="0" destOrd="0" presId="urn:microsoft.com/office/officeart/2008/layout/SquareAccentList"/>
    <dgm:cxn modelId="{91A1C4A7-D43B-4C61-BB02-536ECFC55ABC}" type="presParOf" srcId="{D0355976-B726-42E4-B047-67E632A79D4F}" destId="{139D09FD-E14A-469E-A5FD-0CD0ABBD443F}" srcOrd="0" destOrd="0" presId="urn:microsoft.com/office/officeart/2008/layout/SquareAccentList"/>
    <dgm:cxn modelId="{8EE179E3-A996-48CE-9870-C2A180256056}" type="presParOf" srcId="{D0355976-B726-42E4-B047-67E632A79D4F}" destId="{3B55BEDB-B95A-4957-BC07-E113702B8D5D}" srcOrd="1" destOrd="0" presId="urn:microsoft.com/office/officeart/2008/layout/SquareAccentList"/>
    <dgm:cxn modelId="{EDA840EC-7A02-4ABE-B9C4-ED5711E68E18}" type="presParOf" srcId="{8A4FD73A-E420-4FC6-A8B8-1E616B610E08}" destId="{07E1B6C1-A1BB-45EC-BB7D-0556F19D033D}" srcOrd="1" destOrd="0" presId="urn:microsoft.com/office/officeart/2008/layout/SquareAccentList"/>
    <dgm:cxn modelId="{110C2683-453D-422A-90AC-EEEB3F737F82}" type="presParOf" srcId="{07E1B6C1-A1BB-45EC-BB7D-0556F19D033D}" destId="{3E697EFD-5FD0-4292-A95F-BFFC91648E34}" srcOrd="0" destOrd="0" presId="urn:microsoft.com/office/officeart/2008/layout/SquareAccentList"/>
    <dgm:cxn modelId="{293F5D4B-CE1B-4309-858D-5BB6BF0097A6}" type="presParOf" srcId="{07E1B6C1-A1BB-45EC-BB7D-0556F19D033D}" destId="{EB91300E-DF95-4F28-96EF-01B4580D99DF}" srcOrd="1" destOrd="0" presId="urn:microsoft.com/office/officeart/2008/layout/SquareAccentList"/>
    <dgm:cxn modelId="{05DCCF79-AD9E-4F0E-8431-664B49935476}" type="presParOf" srcId="{8A4FD73A-E420-4FC6-A8B8-1E616B610E08}" destId="{F85007CB-73DE-4148-9A94-990B2B65C5BF}" srcOrd="2" destOrd="0" presId="urn:microsoft.com/office/officeart/2008/layout/SquareAccentList"/>
    <dgm:cxn modelId="{5191D6BD-AC65-4B8E-9CC9-D986A5227969}" type="presParOf" srcId="{F85007CB-73DE-4148-9A94-990B2B65C5BF}" destId="{E4428890-72A5-495B-86F4-B3FD321C3714}" srcOrd="0" destOrd="0" presId="urn:microsoft.com/office/officeart/2008/layout/SquareAccentList"/>
    <dgm:cxn modelId="{F2EE2B38-C270-4588-823E-8D95098351F2}" type="presParOf" srcId="{F85007CB-73DE-4148-9A94-990B2B65C5BF}" destId="{CF6076AA-4DB3-45B1-852E-71BAED2A66D2}" srcOrd="1" destOrd="0" presId="urn:microsoft.com/office/officeart/2008/layout/SquareAccentList"/>
    <dgm:cxn modelId="{FF8BD5D6-B3B1-4030-867E-3CA1E2AD5FF3}" type="presParOf" srcId="{D2DE134F-5A75-4D5B-8848-38EC3EB8E1E9}" destId="{A9A5B605-317A-436F-9BAF-21D1A686BFF3}" srcOrd="1" destOrd="0" presId="urn:microsoft.com/office/officeart/2008/layout/SquareAccentList"/>
    <dgm:cxn modelId="{D262866F-F180-44E7-9CE6-85E523E72916}" type="presParOf" srcId="{A9A5B605-317A-436F-9BAF-21D1A686BFF3}" destId="{696702A7-88CF-4584-AA15-0CEFCC991B0F}" srcOrd="0" destOrd="0" presId="urn:microsoft.com/office/officeart/2008/layout/SquareAccentList"/>
    <dgm:cxn modelId="{2F88E103-DAE1-4D16-B833-CE5D87FAEC4D}" type="presParOf" srcId="{696702A7-88CF-4584-AA15-0CEFCC991B0F}" destId="{C675F093-1238-4184-B8ED-316E9F8B93B5}" srcOrd="0" destOrd="0" presId="urn:microsoft.com/office/officeart/2008/layout/SquareAccentList"/>
    <dgm:cxn modelId="{3060F845-9CFF-47DA-B651-41D570BB4BD6}" type="presParOf" srcId="{696702A7-88CF-4584-AA15-0CEFCC991B0F}" destId="{826C11DB-36D1-4879-84A7-1AEE74CA7AE9}" srcOrd="1" destOrd="0" presId="urn:microsoft.com/office/officeart/2008/layout/SquareAccentList"/>
    <dgm:cxn modelId="{66E55733-ECFC-4F4E-B1B5-30BF2A2C5C54}" type="presParOf" srcId="{696702A7-88CF-4584-AA15-0CEFCC991B0F}" destId="{D3821CDB-5996-4C58-8985-B37ED7BEED2E}" srcOrd="2" destOrd="0" presId="urn:microsoft.com/office/officeart/2008/layout/SquareAccentList"/>
    <dgm:cxn modelId="{9C657596-CF71-4AE5-A424-B501E96B4265}" type="presParOf" srcId="{A9A5B605-317A-436F-9BAF-21D1A686BFF3}" destId="{ABB752AC-FB2D-4276-B384-CB873062371E}" srcOrd="1" destOrd="0" presId="urn:microsoft.com/office/officeart/2008/layout/SquareAccentList"/>
    <dgm:cxn modelId="{E88A78B8-2697-4C20-94A4-4370C75C0EEF}" type="presParOf" srcId="{ABB752AC-FB2D-4276-B384-CB873062371E}" destId="{22C99936-E3D5-44C0-A90E-65589DD75540}" srcOrd="0" destOrd="0" presId="urn:microsoft.com/office/officeart/2008/layout/SquareAccentList"/>
    <dgm:cxn modelId="{D6F3EC9B-185B-48BB-8296-289E5C3465F9}" type="presParOf" srcId="{22C99936-E3D5-44C0-A90E-65589DD75540}" destId="{1BC996DF-91E5-4C26-97E5-95115076E005}" srcOrd="0" destOrd="0" presId="urn:microsoft.com/office/officeart/2008/layout/SquareAccentList"/>
    <dgm:cxn modelId="{379F34CF-D5AB-401F-BC17-CAE72352F920}" type="presParOf" srcId="{22C99936-E3D5-44C0-A90E-65589DD75540}" destId="{929F5771-B873-4D17-AE29-2C4628EB9B73}" srcOrd="1" destOrd="0" presId="urn:microsoft.com/office/officeart/2008/layout/SquareAccentList"/>
    <dgm:cxn modelId="{637A9133-ABC5-4CC9-B2E9-BAE4E621A30D}" type="presParOf" srcId="{ABB752AC-FB2D-4276-B384-CB873062371E}" destId="{98574951-AA61-42AD-987C-7A7514A4027C}" srcOrd="1" destOrd="0" presId="urn:microsoft.com/office/officeart/2008/layout/SquareAccentList"/>
    <dgm:cxn modelId="{56618B3F-6CE1-41E2-9693-4DF7274EA252}" type="presParOf" srcId="{98574951-AA61-42AD-987C-7A7514A4027C}" destId="{B122E3B3-E05D-4A4E-97AF-DE8D3CBADB5D}" srcOrd="0" destOrd="0" presId="urn:microsoft.com/office/officeart/2008/layout/SquareAccentList"/>
    <dgm:cxn modelId="{5BA67B69-D4D5-4592-A48C-0D06803D1495}" type="presParOf" srcId="{98574951-AA61-42AD-987C-7A7514A4027C}" destId="{9BB4C680-E384-491B-99E3-9FA62E664385}" srcOrd="1" destOrd="0" presId="urn:microsoft.com/office/officeart/2008/layout/SquareAccentList"/>
    <dgm:cxn modelId="{66F28E1B-CE67-43AC-B4E5-BA024E3CA7C1}" type="presParOf" srcId="{D2DE134F-5A75-4D5B-8848-38EC3EB8E1E9}" destId="{3BF2D0F8-F044-4839-A26E-75CDC6993667}" srcOrd="2" destOrd="0" presId="urn:microsoft.com/office/officeart/2008/layout/SquareAccentList"/>
    <dgm:cxn modelId="{7C370D6F-3630-49C6-BA35-7C7213BE8598}" type="presParOf" srcId="{3BF2D0F8-F044-4839-A26E-75CDC6993667}" destId="{0F32376E-D3D2-410B-8333-5590E5CE5644}" srcOrd="0" destOrd="0" presId="urn:microsoft.com/office/officeart/2008/layout/SquareAccentList"/>
    <dgm:cxn modelId="{72C03245-6985-408A-8AB8-B9885E5CDC48}" type="presParOf" srcId="{0F32376E-D3D2-410B-8333-5590E5CE5644}" destId="{2D038E48-5411-4882-B37C-2B8598B09DC3}" srcOrd="0" destOrd="0" presId="urn:microsoft.com/office/officeart/2008/layout/SquareAccentList"/>
    <dgm:cxn modelId="{5F72E762-38F0-4955-8BD3-D2BA83D55F0C}" type="presParOf" srcId="{0F32376E-D3D2-410B-8333-5590E5CE5644}" destId="{5CA05B84-A7D9-427C-B9B0-F3B310AB632E}" srcOrd="1" destOrd="0" presId="urn:microsoft.com/office/officeart/2008/layout/SquareAccentList"/>
    <dgm:cxn modelId="{8B7E1B82-4712-44EE-9CDD-EC6DCD1454FE}" type="presParOf" srcId="{0F32376E-D3D2-410B-8333-5590E5CE5644}" destId="{B5955B9A-70DC-4723-A91B-E117BCC2B5A4}" srcOrd="2" destOrd="0" presId="urn:microsoft.com/office/officeart/2008/layout/SquareAccentList"/>
    <dgm:cxn modelId="{4B0D606F-C7BA-49A9-9B4F-3E8E65D2DED7}" type="presParOf" srcId="{3BF2D0F8-F044-4839-A26E-75CDC6993667}" destId="{756A4DBD-8E20-446D-86EE-9C90B8B056AD}" srcOrd="1" destOrd="0" presId="urn:microsoft.com/office/officeart/2008/layout/SquareAccentList"/>
    <dgm:cxn modelId="{270F0AE7-48E7-4B00-9F67-3464825BA708}" type="presParOf" srcId="{756A4DBD-8E20-446D-86EE-9C90B8B056AD}" destId="{958E8824-BA44-4CE8-9996-783B45B89EC6}" srcOrd="0" destOrd="0" presId="urn:microsoft.com/office/officeart/2008/layout/SquareAccentList"/>
    <dgm:cxn modelId="{B8DD484A-BE30-405A-9495-EA2E3FD5ACD7}" type="presParOf" srcId="{958E8824-BA44-4CE8-9996-783B45B89EC6}" destId="{BAAE2B43-14CC-4799-AAFA-BC76E3EF8E72}" srcOrd="0" destOrd="0" presId="urn:microsoft.com/office/officeart/2008/layout/SquareAccentList"/>
    <dgm:cxn modelId="{4529E178-9F0F-4FAC-B04E-B3677B957FEC}" type="presParOf" srcId="{958E8824-BA44-4CE8-9996-783B45B89EC6}" destId="{F2E4D7A2-937A-4981-83F3-56132AA6B347}" srcOrd="1" destOrd="0" presId="urn:microsoft.com/office/officeart/2008/layout/SquareAccentList"/>
    <dgm:cxn modelId="{FDF8722D-E09F-4BE0-8AEF-3D3764071ECB}" type="presParOf" srcId="{756A4DBD-8E20-446D-86EE-9C90B8B056AD}" destId="{A9F7543B-BCD0-4A3B-912B-160D45F8D4F8}" srcOrd="1" destOrd="0" presId="urn:microsoft.com/office/officeart/2008/layout/SquareAccentList"/>
    <dgm:cxn modelId="{C719CD55-35B8-49BD-8DDE-0821F7AE5007}" type="presParOf" srcId="{A9F7543B-BCD0-4A3B-912B-160D45F8D4F8}" destId="{9BF68AD3-0532-4115-BEE7-2FAB7CDBE56C}" srcOrd="0" destOrd="0" presId="urn:microsoft.com/office/officeart/2008/layout/SquareAccentList"/>
    <dgm:cxn modelId="{F846B171-7A6F-48E0-B58E-3E9E64A42FE8}" type="presParOf" srcId="{A9F7543B-BCD0-4A3B-912B-160D45F8D4F8}" destId="{F4BD29F3-84CE-4143-9449-AAFF9409FBD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618AF1-5359-4637-89A7-F151BB6B3711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D123232-C0EA-4C5F-AAE2-7CC843E263F6}">
      <dgm:prSet phldrT="[Metin]" custT="1"/>
      <dgm:spPr/>
      <dgm:t>
        <a:bodyPr/>
        <a:lstStyle/>
        <a:p>
          <a:r>
            <a:rPr lang="tr-TR" sz="1400" b="1" dirty="0" smtClean="0"/>
            <a:t>YAŞLILARDA NSAİİ KULLANIMI</a:t>
          </a:r>
          <a:endParaRPr lang="tr-TR" sz="1400" b="1" dirty="0"/>
        </a:p>
      </dgm:t>
    </dgm:pt>
    <dgm:pt modelId="{AF2D3C95-DC22-4369-92BF-B175EF6781C6}" type="parTrans" cxnId="{38293C06-CB78-45D9-80F4-C074AC548AF4}">
      <dgm:prSet/>
      <dgm:spPr/>
      <dgm:t>
        <a:bodyPr/>
        <a:lstStyle/>
        <a:p>
          <a:endParaRPr lang="tr-TR" sz="1400" b="1" dirty="0"/>
        </a:p>
      </dgm:t>
    </dgm:pt>
    <dgm:pt modelId="{44DB14ED-24B3-4FD9-B8C7-813C2987F5B2}" type="sibTrans" cxnId="{38293C06-CB78-45D9-80F4-C074AC548AF4}">
      <dgm:prSet/>
      <dgm:spPr/>
      <dgm:t>
        <a:bodyPr/>
        <a:lstStyle/>
        <a:p>
          <a:endParaRPr lang="tr-TR" sz="1400" b="1" dirty="0"/>
        </a:p>
      </dgm:t>
    </dgm:pt>
    <dgm:pt modelId="{7C3E4920-3E6C-402A-AA0A-EFC7FBB1A66F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İLAÇ EMILIMI DEĞIŞMEZ</a:t>
          </a:r>
          <a:endParaRPr lang="tr-TR" sz="1400" b="1" dirty="0"/>
        </a:p>
      </dgm:t>
    </dgm:pt>
    <dgm:pt modelId="{D9CC3C81-0164-4163-80CE-9CBB52B7B05C}" type="parTrans" cxnId="{EB25CFEF-998D-43BD-9DFF-18FAB9C6AD50}">
      <dgm:prSet/>
      <dgm:spPr/>
      <dgm:t>
        <a:bodyPr/>
        <a:lstStyle/>
        <a:p>
          <a:endParaRPr lang="tr-TR" sz="1400" b="1" dirty="0"/>
        </a:p>
      </dgm:t>
    </dgm:pt>
    <dgm:pt modelId="{5A961C7B-BF91-499A-9F10-508238AC0D94}" type="sibTrans" cxnId="{EB25CFEF-998D-43BD-9DFF-18FAB9C6AD50}">
      <dgm:prSet/>
      <dgm:spPr/>
      <dgm:t>
        <a:bodyPr/>
        <a:lstStyle/>
        <a:p>
          <a:endParaRPr lang="tr-TR" sz="1400" b="1" dirty="0"/>
        </a:p>
      </dgm:t>
    </dgm:pt>
    <dgm:pt modelId="{5FE6C67E-2522-4BFD-868C-B20CA2D7B9A9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KARACIĞE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R FONKSİYONLARI 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848E05F3-8872-4510-B2D8-4F5C5FF64F3E}" type="parTrans" cxnId="{4559D120-3E85-4B99-BD86-73C6697F5C25}">
      <dgm:prSet/>
      <dgm:spPr/>
      <dgm:t>
        <a:bodyPr/>
        <a:lstStyle/>
        <a:p>
          <a:endParaRPr lang="tr-TR" sz="1400" b="1" dirty="0"/>
        </a:p>
      </dgm:t>
    </dgm:pt>
    <dgm:pt modelId="{8CB5529A-FCD6-46C4-9BDC-CB4CFB5554D8}" type="sibTrans" cxnId="{4559D120-3E85-4B99-BD86-73C6697F5C25}">
      <dgm:prSet/>
      <dgm:spPr/>
      <dgm:t>
        <a:bodyPr/>
        <a:lstStyle/>
        <a:p>
          <a:endParaRPr lang="tr-TR" sz="1400" b="1" dirty="0"/>
        </a:p>
      </dgm:t>
    </dgm:pt>
    <dgm:pt modelId="{0D7192D0-5169-4124-A636-CFD423E2E1E2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BAŞKA ILAÇLARIN DA KULLANIMI SÖZ KONUSUDUR, 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988047DD-C731-4844-BEEC-32A39CF42B64}" type="parTrans" cxnId="{07FB1DAF-3864-4163-9B19-7A717180240F}">
      <dgm:prSet/>
      <dgm:spPr/>
      <dgm:t>
        <a:bodyPr/>
        <a:lstStyle/>
        <a:p>
          <a:endParaRPr lang="tr-TR" sz="1400" b="1" dirty="0"/>
        </a:p>
      </dgm:t>
    </dgm:pt>
    <dgm:pt modelId="{66411C66-A7DD-495F-B68D-DC70DBBCD171}" type="sibTrans" cxnId="{07FB1DAF-3864-4163-9B19-7A717180240F}">
      <dgm:prSet/>
      <dgm:spPr/>
      <dgm:t>
        <a:bodyPr/>
        <a:lstStyle/>
        <a:p>
          <a:endParaRPr lang="tr-TR" sz="1400" b="1" dirty="0"/>
        </a:p>
      </dgm:t>
    </dgm:pt>
    <dgm:pt modelId="{3AD155AF-4FE8-45B1-9777-F2427BE10F7D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ILAÇ ETKILEŞIMLERI MEYDANA GELEBILIR.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00EC623A-E2FC-40C9-BB6C-C17AC24F6A41}" type="parTrans" cxnId="{7A0196DA-F08B-43A6-A8ED-C69C45908FA5}">
      <dgm:prSet/>
      <dgm:spPr/>
      <dgm:t>
        <a:bodyPr/>
        <a:lstStyle/>
        <a:p>
          <a:endParaRPr lang="tr-TR" sz="1400" b="1" dirty="0"/>
        </a:p>
      </dgm:t>
    </dgm:pt>
    <dgm:pt modelId="{140ED064-ACEE-42DE-A1EB-7694BD35CF15}" type="sibTrans" cxnId="{7A0196DA-F08B-43A6-A8ED-C69C45908FA5}">
      <dgm:prSet/>
      <dgm:spPr/>
      <dgm:t>
        <a:bodyPr/>
        <a:lstStyle/>
        <a:p>
          <a:endParaRPr lang="tr-TR" sz="1400" b="1" dirty="0"/>
        </a:p>
      </dgm:t>
    </dgm:pt>
    <dgm:pt modelId="{A47CBFB5-BE46-4500-B081-8CA0E83D19CC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İLACIN </a:t>
          </a:r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VÜCUTTA DAĞILIMI VE ATILIMI DEĞIŞIR</a:t>
          </a:r>
          <a:endParaRPr lang="tr-TR" sz="1400" b="1" dirty="0"/>
        </a:p>
      </dgm:t>
    </dgm:pt>
    <dgm:pt modelId="{0D6CDD16-CE63-4163-B08D-9804D4CA5D2F}" type="parTrans" cxnId="{CA117418-65C0-4672-A6DE-7070C33466DF}">
      <dgm:prSet/>
      <dgm:spPr/>
      <dgm:t>
        <a:bodyPr/>
        <a:lstStyle/>
        <a:p>
          <a:endParaRPr lang="tr-TR" sz="1400" b="1" dirty="0"/>
        </a:p>
      </dgm:t>
    </dgm:pt>
    <dgm:pt modelId="{E54E1268-CF57-4F7C-9CC4-C1CC6CAB9544}" type="sibTrans" cxnId="{CA117418-65C0-4672-A6DE-7070C33466DF}">
      <dgm:prSet/>
      <dgm:spPr/>
      <dgm:t>
        <a:bodyPr/>
        <a:lstStyle/>
        <a:p>
          <a:endParaRPr lang="tr-TR" sz="1400" b="1" dirty="0"/>
        </a:p>
      </dgm:t>
    </dgm:pt>
    <dgm:pt modelId="{1E5286CA-7788-42C6-B14B-8F8A25589DDC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BÖBREK FONKSIYONLARI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E28865F3-11B2-449E-BEF2-89A24B37BCC8}" type="parTrans" cxnId="{0386DBAC-F2E3-4384-B87D-C76FAB2FCADE}">
      <dgm:prSet/>
      <dgm:spPr/>
      <dgm:t>
        <a:bodyPr/>
        <a:lstStyle/>
        <a:p>
          <a:endParaRPr lang="tr-TR" sz="1400" b="1" dirty="0"/>
        </a:p>
      </dgm:t>
    </dgm:pt>
    <dgm:pt modelId="{2F9FE291-A3D5-472D-93D4-B550DBEEE8B6}" type="sibTrans" cxnId="{0386DBAC-F2E3-4384-B87D-C76FAB2FCADE}">
      <dgm:prSet/>
      <dgm:spPr/>
      <dgm:t>
        <a:bodyPr/>
        <a:lstStyle/>
        <a:p>
          <a:endParaRPr lang="tr-TR" sz="1400" b="1" dirty="0"/>
        </a:p>
      </dgm:t>
    </dgm:pt>
    <dgm:pt modelId="{17BA4FFF-8BB8-40BF-9822-8174EF51AA12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KAN AKIMI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C62DFF0D-F6B3-4815-A023-A90C51A428D5}" type="parTrans" cxnId="{F4E2FFC7-4828-4A85-92C1-66F9D190A3EE}">
      <dgm:prSet/>
      <dgm:spPr/>
      <dgm:t>
        <a:bodyPr/>
        <a:lstStyle/>
        <a:p>
          <a:endParaRPr lang="tr-TR" sz="1400" b="1" dirty="0"/>
        </a:p>
      </dgm:t>
    </dgm:pt>
    <dgm:pt modelId="{53E37296-56D6-43FF-BA7B-C403EED598F4}" type="sibTrans" cxnId="{F4E2FFC7-4828-4A85-92C1-66F9D190A3EE}">
      <dgm:prSet/>
      <dgm:spPr/>
      <dgm:t>
        <a:bodyPr/>
        <a:lstStyle/>
        <a:p>
          <a:endParaRPr lang="tr-TR" sz="1400" b="1" dirty="0"/>
        </a:p>
      </dgm:t>
    </dgm:pt>
    <dgm:pt modelId="{790B6663-4ADE-4891-910C-9E81F48FEA19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VÜCUT SIVISI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D3800881-1A09-4D55-9E9A-466E8D43AD25}" type="parTrans" cxnId="{5DBC1E4F-BEBD-461E-87AD-F6DFB3EC2B0F}">
      <dgm:prSet/>
      <dgm:spPr/>
      <dgm:t>
        <a:bodyPr/>
        <a:lstStyle/>
        <a:p>
          <a:endParaRPr lang="tr-TR" sz="1400" b="1" dirty="0"/>
        </a:p>
      </dgm:t>
    </dgm:pt>
    <dgm:pt modelId="{A4DDCBAC-9B78-4E39-B342-57619A91DCA8}" type="sibTrans" cxnId="{5DBC1E4F-BEBD-461E-87AD-F6DFB3EC2B0F}">
      <dgm:prSet/>
      <dgm:spPr/>
      <dgm:t>
        <a:bodyPr/>
        <a:lstStyle/>
        <a:p>
          <a:endParaRPr lang="tr-TR" sz="1400" b="1" dirty="0"/>
        </a:p>
      </dgm:t>
    </dgm:pt>
    <dgm:pt modelId="{FEF0C22C-E195-439A-90D2-9D77EF601C78}">
      <dgm:prSet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KAS MIKTARI</a:t>
          </a:r>
          <a:endParaRPr lang="en-US" sz="1400" b="1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gm:t>
    </dgm:pt>
    <dgm:pt modelId="{40ADA9D5-5C0C-4699-98ED-06B910D14D26}" type="parTrans" cxnId="{0D716E58-0A23-45EA-A45A-1222A034856F}">
      <dgm:prSet/>
      <dgm:spPr/>
      <dgm:t>
        <a:bodyPr/>
        <a:lstStyle/>
        <a:p>
          <a:endParaRPr lang="tr-TR" sz="1400" b="1" dirty="0"/>
        </a:p>
      </dgm:t>
    </dgm:pt>
    <dgm:pt modelId="{D4588AD0-62F3-488B-8247-4431BB2BABC6}" type="sibTrans" cxnId="{0D716E58-0A23-45EA-A45A-1222A034856F}">
      <dgm:prSet/>
      <dgm:spPr/>
      <dgm:t>
        <a:bodyPr/>
        <a:lstStyle/>
        <a:p>
          <a:endParaRPr lang="tr-TR" sz="1400" b="1" dirty="0"/>
        </a:p>
      </dgm:t>
    </dgm:pt>
    <dgm:pt modelId="{F23024FD-67AA-45A5-B237-A08E2D15DEE4}">
      <dgm:prSet phldrT="[Metin]" custT="1"/>
      <dgm:spPr/>
      <dgm:t>
        <a:bodyPr/>
        <a:lstStyle/>
        <a:p>
          <a:r>
            <a:rPr lang="tr-TR" sz="1400" b="1" dirty="0" smtClean="0"/>
            <a:t>AZALIR</a:t>
          </a:r>
          <a:endParaRPr lang="tr-TR" sz="1400" b="1" dirty="0"/>
        </a:p>
      </dgm:t>
    </dgm:pt>
    <dgm:pt modelId="{470568E7-1364-4A00-9C6C-650A7F156ED0}" type="parTrans" cxnId="{20191B47-4989-49FE-A374-84983A5C1793}">
      <dgm:prSet/>
      <dgm:spPr/>
    </dgm:pt>
    <dgm:pt modelId="{6A414749-AE9E-4F8C-BF6A-426ACBF507E8}" type="sibTrans" cxnId="{20191B47-4989-49FE-A374-84983A5C1793}">
      <dgm:prSet/>
      <dgm:spPr/>
    </dgm:pt>
    <dgm:pt modelId="{920D5AF5-3E6F-499E-8542-29A4705BF9E5}" type="pres">
      <dgm:prSet presAssocID="{2A618AF1-5359-4637-89A7-F151BB6B37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7E2A26AE-01D5-4524-B8A5-5E30C9544FFD}" type="pres">
      <dgm:prSet presAssocID="{6D123232-C0EA-4C5F-AAE2-7CC843E263F6}" presName="textCenter" presStyleLbl="node1" presStyleIdx="0" presStyleCnt="11"/>
      <dgm:spPr/>
      <dgm:t>
        <a:bodyPr/>
        <a:lstStyle/>
        <a:p>
          <a:endParaRPr lang="tr-TR"/>
        </a:p>
      </dgm:t>
    </dgm:pt>
    <dgm:pt modelId="{9EF80984-B7AC-4714-BF5A-B2C8C01B3934}" type="pres">
      <dgm:prSet presAssocID="{6D123232-C0EA-4C5F-AAE2-7CC843E263F6}" presName="cycle_1" presStyleCnt="0"/>
      <dgm:spPr/>
    </dgm:pt>
    <dgm:pt modelId="{1E53495B-06F7-4A07-801D-D4893A604089}" type="pres">
      <dgm:prSet presAssocID="{7C3E4920-3E6C-402A-AA0A-EFC7FBB1A66F}" presName="childCenter1" presStyleLbl="node1" presStyleIdx="1" presStyleCnt="11" custScaleX="284868"/>
      <dgm:spPr/>
      <dgm:t>
        <a:bodyPr/>
        <a:lstStyle/>
        <a:p>
          <a:endParaRPr lang="tr-TR"/>
        </a:p>
      </dgm:t>
    </dgm:pt>
    <dgm:pt modelId="{EB7ABDBF-2DBC-4678-BEAD-B9A2B6F41C63}" type="pres">
      <dgm:prSet presAssocID="{0D6CDD16-CE63-4163-B08D-9804D4CA5D2F}" presName="Name141" presStyleLbl="parChTrans1D3" presStyleIdx="0" presStyleCnt="7"/>
      <dgm:spPr/>
      <dgm:t>
        <a:bodyPr/>
        <a:lstStyle/>
        <a:p>
          <a:endParaRPr lang="tr-TR"/>
        </a:p>
      </dgm:t>
    </dgm:pt>
    <dgm:pt modelId="{C726554E-2A6E-4D3B-8868-0D820103DC63}" type="pres">
      <dgm:prSet presAssocID="{A47CBFB5-BE46-4500-B081-8CA0E83D19CC}" presName="text1" presStyleLbl="node1" presStyleIdx="2" presStyleCnt="11" custScaleX="244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264B4A-A807-4D28-9F7B-12F3D89A0209}" type="pres">
      <dgm:prSet presAssocID="{D9CC3C81-0164-4163-80CE-9CBB52B7B05C}" presName="Name144" presStyleLbl="parChTrans1D2" presStyleIdx="0" presStyleCnt="3"/>
      <dgm:spPr/>
      <dgm:t>
        <a:bodyPr/>
        <a:lstStyle/>
        <a:p>
          <a:endParaRPr lang="tr-TR"/>
        </a:p>
      </dgm:t>
    </dgm:pt>
    <dgm:pt modelId="{70B51C4D-90D8-4A57-8CC9-7966F7FA03A8}" type="pres">
      <dgm:prSet presAssocID="{6D123232-C0EA-4C5F-AAE2-7CC843E263F6}" presName="cycle_2" presStyleCnt="0"/>
      <dgm:spPr/>
    </dgm:pt>
    <dgm:pt modelId="{1D09B833-AF5F-4145-9952-BED4D1088A48}" type="pres">
      <dgm:prSet presAssocID="{F23024FD-67AA-45A5-B237-A08E2D15DEE4}" presName="childCenter2" presStyleLbl="node1" presStyleIdx="3" presStyleCnt="11" custScaleX="135636"/>
      <dgm:spPr/>
      <dgm:t>
        <a:bodyPr/>
        <a:lstStyle/>
        <a:p>
          <a:endParaRPr lang="tr-TR"/>
        </a:p>
      </dgm:t>
    </dgm:pt>
    <dgm:pt modelId="{6127AF93-17A5-44DB-9729-0961EE6B9AFA}" type="pres">
      <dgm:prSet presAssocID="{848E05F3-8872-4510-B2D8-4F5C5FF64F3E}" presName="Name218" presStyleLbl="parChTrans1D3" presStyleIdx="1" presStyleCnt="7"/>
      <dgm:spPr/>
      <dgm:t>
        <a:bodyPr/>
        <a:lstStyle/>
        <a:p>
          <a:endParaRPr lang="tr-TR"/>
        </a:p>
      </dgm:t>
    </dgm:pt>
    <dgm:pt modelId="{4DA708D5-1C9A-448F-A28E-FB80322A4067}" type="pres">
      <dgm:prSet presAssocID="{5FE6C67E-2522-4BFD-868C-B20CA2D7B9A9}" presName="text2" presStyleLbl="node1" presStyleIdx="4" presStyleCnt="11" custScaleX="251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A3E0B4-07B7-4E8A-994A-B0573A870E07}" type="pres">
      <dgm:prSet presAssocID="{E28865F3-11B2-449E-BEF2-89A24B37BCC8}" presName="Name218" presStyleLbl="parChTrans1D3" presStyleIdx="2" presStyleCnt="7"/>
      <dgm:spPr/>
      <dgm:t>
        <a:bodyPr/>
        <a:lstStyle/>
        <a:p>
          <a:endParaRPr lang="tr-TR"/>
        </a:p>
      </dgm:t>
    </dgm:pt>
    <dgm:pt modelId="{ACF970B5-CEEA-400F-B587-3C2A22C5AFBB}" type="pres">
      <dgm:prSet presAssocID="{1E5286CA-7788-42C6-B14B-8F8A25589DDC}" presName="text2" presStyleLbl="node1" presStyleIdx="5" presStyleCnt="11" custScaleX="268634" custRadScaleRad="134524" custRadScaleInc="181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19B33C-8007-4945-90E6-F10DD35EA8C7}" type="pres">
      <dgm:prSet presAssocID="{C62DFF0D-F6B3-4815-A023-A90C51A428D5}" presName="Name218" presStyleLbl="parChTrans1D3" presStyleIdx="3" presStyleCnt="7"/>
      <dgm:spPr/>
      <dgm:t>
        <a:bodyPr/>
        <a:lstStyle/>
        <a:p>
          <a:endParaRPr lang="tr-TR"/>
        </a:p>
      </dgm:t>
    </dgm:pt>
    <dgm:pt modelId="{A613C1C5-F54B-4D56-B0CB-0FE4B5460BC4}" type="pres">
      <dgm:prSet presAssocID="{17BA4FFF-8BB8-40BF-9822-8174EF51AA12}" presName="text2" presStyleLbl="node1" presStyleIdx="6" presStyleCnt="11" custScaleX="184323" custRadScaleRad="1485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8F3923-D5DB-4B06-961C-E832452EF1FE}" type="pres">
      <dgm:prSet presAssocID="{D3800881-1A09-4D55-9E9A-466E8D43AD25}" presName="Name218" presStyleLbl="parChTrans1D3" presStyleIdx="4" presStyleCnt="7"/>
      <dgm:spPr/>
      <dgm:t>
        <a:bodyPr/>
        <a:lstStyle/>
        <a:p>
          <a:endParaRPr lang="tr-TR"/>
        </a:p>
      </dgm:t>
    </dgm:pt>
    <dgm:pt modelId="{7644D2AA-57F8-4A99-82A8-7655F9C09DD9}" type="pres">
      <dgm:prSet presAssocID="{790B6663-4ADE-4891-910C-9E81F48FEA19}" presName="text2" presStyleLbl="node1" presStyleIdx="7" presStyleCnt="11" custScaleX="1573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555FEA-8CF2-40DE-BFCF-5B6287EB1A16}" type="pres">
      <dgm:prSet presAssocID="{40ADA9D5-5C0C-4699-98ED-06B910D14D26}" presName="Name218" presStyleLbl="parChTrans1D3" presStyleIdx="5" presStyleCnt="7"/>
      <dgm:spPr/>
      <dgm:t>
        <a:bodyPr/>
        <a:lstStyle/>
        <a:p>
          <a:endParaRPr lang="tr-TR"/>
        </a:p>
      </dgm:t>
    </dgm:pt>
    <dgm:pt modelId="{484D87D1-1690-40F7-93A5-A03EB07DCEA0}" type="pres">
      <dgm:prSet presAssocID="{FEF0C22C-E195-439A-90D2-9D77EF601C78}" presName="text2" presStyleLbl="node1" presStyleIdx="8" presStyleCnt="11" custScaleX="173136" custRadScaleRad="97209" custRadScaleInc="405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0CFE7-154B-4E09-921F-9AF0D6FB5353}" type="pres">
      <dgm:prSet presAssocID="{470568E7-1364-4A00-9C6C-650A7F156ED0}" presName="Name221" presStyleLbl="parChTrans1D2" presStyleIdx="1" presStyleCnt="3"/>
      <dgm:spPr/>
    </dgm:pt>
    <dgm:pt modelId="{FD3C3183-5B21-40F1-B341-F21BA217F6EF}" type="pres">
      <dgm:prSet presAssocID="{6D123232-C0EA-4C5F-AAE2-7CC843E263F6}" presName="cycle_3" presStyleCnt="0"/>
      <dgm:spPr/>
    </dgm:pt>
    <dgm:pt modelId="{AA1DF436-CBB8-42C5-9BB4-0FFD73505D10}" type="pres">
      <dgm:prSet presAssocID="{0D7192D0-5169-4124-A636-CFD423E2E1E2}" presName="childCenter3" presStyleLbl="node1" presStyleIdx="9" presStyleCnt="11" custScaleX="256513" custLinFactNeighborX="-38867" custLinFactNeighborY="-8907"/>
      <dgm:spPr/>
      <dgm:t>
        <a:bodyPr/>
        <a:lstStyle/>
        <a:p>
          <a:endParaRPr lang="tr-TR"/>
        </a:p>
      </dgm:t>
    </dgm:pt>
    <dgm:pt modelId="{3E9418DF-A341-4DAE-8859-49B18DE1ECB4}" type="pres">
      <dgm:prSet presAssocID="{00EC623A-E2FC-40C9-BB6C-C17AC24F6A41}" presName="Name285" presStyleLbl="parChTrans1D3" presStyleIdx="6" presStyleCnt="7"/>
      <dgm:spPr/>
      <dgm:t>
        <a:bodyPr/>
        <a:lstStyle/>
        <a:p>
          <a:endParaRPr lang="tr-TR"/>
        </a:p>
      </dgm:t>
    </dgm:pt>
    <dgm:pt modelId="{04C504D6-F521-48E4-837D-C5CC8811355E}" type="pres">
      <dgm:prSet presAssocID="{3AD155AF-4FE8-45B1-9777-F2427BE10F7D}" presName="text3" presStyleLbl="node1" presStyleIdx="10" presStyleCnt="11" custScaleX="186486" custRadScaleRad="156543" custRadScaleInc="1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F329EA-4267-4DB6-AD16-7B6CE0F3F64D}" type="pres">
      <dgm:prSet presAssocID="{988047DD-C731-4844-BEEC-32A39CF42B64}" presName="Name288" presStyleLbl="parChTrans1D2" presStyleIdx="2" presStyleCnt="3"/>
      <dgm:spPr/>
      <dgm:t>
        <a:bodyPr/>
        <a:lstStyle/>
        <a:p>
          <a:endParaRPr lang="tr-TR"/>
        </a:p>
      </dgm:t>
    </dgm:pt>
  </dgm:ptLst>
  <dgm:cxnLst>
    <dgm:cxn modelId="{B03862DB-5001-4CAA-821F-839977E786C1}" type="presOf" srcId="{790B6663-4ADE-4891-910C-9E81F48FEA19}" destId="{7644D2AA-57F8-4A99-82A8-7655F9C09DD9}" srcOrd="0" destOrd="0" presId="urn:microsoft.com/office/officeart/2008/layout/RadialCluster"/>
    <dgm:cxn modelId="{6EB08E93-173F-4D4B-8CFB-A4F32F52DB67}" type="presOf" srcId="{988047DD-C731-4844-BEEC-32A39CF42B64}" destId="{31F329EA-4267-4DB6-AD16-7B6CE0F3F64D}" srcOrd="0" destOrd="0" presId="urn:microsoft.com/office/officeart/2008/layout/RadialCluster"/>
    <dgm:cxn modelId="{30DD6419-0B7B-4154-83EA-7DD6771E2A02}" type="presOf" srcId="{40ADA9D5-5C0C-4699-98ED-06B910D14D26}" destId="{47555FEA-8CF2-40DE-BFCF-5B6287EB1A16}" srcOrd="0" destOrd="0" presId="urn:microsoft.com/office/officeart/2008/layout/RadialCluster"/>
    <dgm:cxn modelId="{A0BD47E3-6E53-498B-A40E-9D099B671351}" type="presOf" srcId="{3AD155AF-4FE8-45B1-9777-F2427BE10F7D}" destId="{04C504D6-F521-48E4-837D-C5CC8811355E}" srcOrd="0" destOrd="0" presId="urn:microsoft.com/office/officeart/2008/layout/RadialCluster"/>
    <dgm:cxn modelId="{27DDB8CA-B030-4BBA-A6DB-3BE519657B6E}" type="presOf" srcId="{470568E7-1364-4A00-9C6C-650A7F156ED0}" destId="{FD50CFE7-154B-4E09-921F-9AF0D6FB5353}" srcOrd="0" destOrd="0" presId="urn:microsoft.com/office/officeart/2008/layout/RadialCluster"/>
    <dgm:cxn modelId="{67AD7685-3232-46E1-A8D8-7C128FC434B6}" type="presOf" srcId="{848E05F3-8872-4510-B2D8-4F5C5FF64F3E}" destId="{6127AF93-17A5-44DB-9729-0961EE6B9AFA}" srcOrd="0" destOrd="0" presId="urn:microsoft.com/office/officeart/2008/layout/RadialCluster"/>
    <dgm:cxn modelId="{5DBC1E4F-BEBD-461E-87AD-F6DFB3EC2B0F}" srcId="{F23024FD-67AA-45A5-B237-A08E2D15DEE4}" destId="{790B6663-4ADE-4891-910C-9E81F48FEA19}" srcOrd="3" destOrd="0" parTransId="{D3800881-1A09-4D55-9E9A-466E8D43AD25}" sibTransId="{A4DDCBAC-9B78-4E39-B342-57619A91DCA8}"/>
    <dgm:cxn modelId="{FFFBF2FD-8AD4-4C7F-A819-4F9C08AE5FBC}" type="presOf" srcId="{E28865F3-11B2-449E-BEF2-89A24B37BCC8}" destId="{53A3E0B4-07B7-4E8A-994A-B0573A870E07}" srcOrd="0" destOrd="0" presId="urn:microsoft.com/office/officeart/2008/layout/RadialCluster"/>
    <dgm:cxn modelId="{125BEEEE-8769-4624-9817-8FF4F8F13222}" type="presOf" srcId="{2A618AF1-5359-4637-89A7-F151BB6B3711}" destId="{920D5AF5-3E6F-499E-8542-29A4705BF9E5}" srcOrd="0" destOrd="0" presId="urn:microsoft.com/office/officeart/2008/layout/RadialCluster"/>
    <dgm:cxn modelId="{0386DBAC-F2E3-4384-B87D-C76FAB2FCADE}" srcId="{F23024FD-67AA-45A5-B237-A08E2D15DEE4}" destId="{1E5286CA-7788-42C6-B14B-8F8A25589DDC}" srcOrd="1" destOrd="0" parTransId="{E28865F3-11B2-449E-BEF2-89A24B37BCC8}" sibTransId="{2F9FE291-A3D5-472D-93D4-B550DBEEE8B6}"/>
    <dgm:cxn modelId="{D9B21F17-B95C-420B-8F52-16AEF2EFC881}" type="presOf" srcId="{A47CBFB5-BE46-4500-B081-8CA0E83D19CC}" destId="{C726554E-2A6E-4D3B-8868-0D820103DC63}" srcOrd="0" destOrd="0" presId="urn:microsoft.com/office/officeart/2008/layout/RadialCluster"/>
    <dgm:cxn modelId="{126B5ECB-D133-4CC5-B7E6-857D024B604F}" type="presOf" srcId="{17BA4FFF-8BB8-40BF-9822-8174EF51AA12}" destId="{A613C1C5-F54B-4D56-B0CB-0FE4B5460BC4}" srcOrd="0" destOrd="0" presId="urn:microsoft.com/office/officeart/2008/layout/RadialCluster"/>
    <dgm:cxn modelId="{4DCB269B-9391-42C8-89E6-FCA5F5FFE03B}" type="presOf" srcId="{FEF0C22C-E195-439A-90D2-9D77EF601C78}" destId="{484D87D1-1690-40F7-93A5-A03EB07DCEA0}" srcOrd="0" destOrd="0" presId="urn:microsoft.com/office/officeart/2008/layout/RadialCluster"/>
    <dgm:cxn modelId="{EB25CFEF-998D-43BD-9DFF-18FAB9C6AD50}" srcId="{6D123232-C0EA-4C5F-AAE2-7CC843E263F6}" destId="{7C3E4920-3E6C-402A-AA0A-EFC7FBB1A66F}" srcOrd="0" destOrd="0" parTransId="{D9CC3C81-0164-4163-80CE-9CBB52B7B05C}" sibTransId="{5A961C7B-BF91-499A-9F10-508238AC0D94}"/>
    <dgm:cxn modelId="{9EB84FCF-E792-4DB6-BEA9-A4CF15C4BFD7}" type="presOf" srcId="{1E5286CA-7788-42C6-B14B-8F8A25589DDC}" destId="{ACF970B5-CEEA-400F-B587-3C2A22C5AFBB}" srcOrd="0" destOrd="0" presId="urn:microsoft.com/office/officeart/2008/layout/RadialCluster"/>
    <dgm:cxn modelId="{B2AA75DA-3DED-47EB-911F-CF973361392A}" type="presOf" srcId="{D3800881-1A09-4D55-9E9A-466E8D43AD25}" destId="{9B8F3923-D5DB-4B06-961C-E832452EF1FE}" srcOrd="0" destOrd="0" presId="urn:microsoft.com/office/officeart/2008/layout/RadialCluster"/>
    <dgm:cxn modelId="{12D4360E-6F1F-4DE9-8B5F-856782BAB859}" type="presOf" srcId="{6D123232-C0EA-4C5F-AAE2-7CC843E263F6}" destId="{7E2A26AE-01D5-4524-B8A5-5E30C9544FFD}" srcOrd="0" destOrd="0" presId="urn:microsoft.com/office/officeart/2008/layout/RadialCluster"/>
    <dgm:cxn modelId="{FBFC8CDB-BDF1-4BE4-B034-6AB5AA854441}" type="presOf" srcId="{0D6CDD16-CE63-4163-B08D-9804D4CA5D2F}" destId="{EB7ABDBF-2DBC-4678-BEAD-B9A2B6F41C63}" srcOrd="0" destOrd="0" presId="urn:microsoft.com/office/officeart/2008/layout/RadialCluster"/>
    <dgm:cxn modelId="{9CCA88C9-4D18-42B5-B8D4-47D637DD6FBD}" type="presOf" srcId="{F23024FD-67AA-45A5-B237-A08E2D15DEE4}" destId="{1D09B833-AF5F-4145-9952-BED4D1088A48}" srcOrd="0" destOrd="0" presId="urn:microsoft.com/office/officeart/2008/layout/RadialCluster"/>
    <dgm:cxn modelId="{1B0984DE-555D-41CD-A187-1E41EC397AA0}" type="presOf" srcId="{C62DFF0D-F6B3-4815-A023-A90C51A428D5}" destId="{CE19B33C-8007-4945-90E6-F10DD35EA8C7}" srcOrd="0" destOrd="0" presId="urn:microsoft.com/office/officeart/2008/layout/RadialCluster"/>
    <dgm:cxn modelId="{0D716E58-0A23-45EA-A45A-1222A034856F}" srcId="{F23024FD-67AA-45A5-B237-A08E2D15DEE4}" destId="{FEF0C22C-E195-439A-90D2-9D77EF601C78}" srcOrd="4" destOrd="0" parTransId="{40ADA9D5-5C0C-4699-98ED-06B910D14D26}" sibTransId="{D4588AD0-62F3-488B-8247-4431BB2BABC6}"/>
    <dgm:cxn modelId="{38293C06-CB78-45D9-80F4-C074AC548AF4}" srcId="{2A618AF1-5359-4637-89A7-F151BB6B3711}" destId="{6D123232-C0EA-4C5F-AAE2-7CC843E263F6}" srcOrd="0" destOrd="0" parTransId="{AF2D3C95-DC22-4369-92BF-B175EF6781C6}" sibTransId="{44DB14ED-24B3-4FD9-B8C7-813C2987F5B2}"/>
    <dgm:cxn modelId="{07FB1DAF-3864-4163-9B19-7A717180240F}" srcId="{6D123232-C0EA-4C5F-AAE2-7CC843E263F6}" destId="{0D7192D0-5169-4124-A636-CFD423E2E1E2}" srcOrd="2" destOrd="0" parTransId="{988047DD-C731-4844-BEEC-32A39CF42B64}" sibTransId="{66411C66-A7DD-495F-B68D-DC70DBBCD171}"/>
    <dgm:cxn modelId="{A785CEB5-D2F8-473A-B6C3-F0791D7F6344}" type="presOf" srcId="{00EC623A-E2FC-40C9-BB6C-C17AC24F6A41}" destId="{3E9418DF-A341-4DAE-8859-49B18DE1ECB4}" srcOrd="0" destOrd="0" presId="urn:microsoft.com/office/officeart/2008/layout/RadialCluster"/>
    <dgm:cxn modelId="{FEC95E8E-1678-472B-9C6C-CDEEDC338E3C}" type="presOf" srcId="{0D7192D0-5169-4124-A636-CFD423E2E1E2}" destId="{AA1DF436-CBB8-42C5-9BB4-0FFD73505D10}" srcOrd="0" destOrd="0" presId="urn:microsoft.com/office/officeart/2008/layout/RadialCluster"/>
    <dgm:cxn modelId="{9EC4A198-D396-4BDA-9C4B-02539F3B28F8}" type="presOf" srcId="{D9CC3C81-0164-4163-80CE-9CBB52B7B05C}" destId="{35264B4A-A807-4D28-9F7B-12F3D89A0209}" srcOrd="0" destOrd="0" presId="urn:microsoft.com/office/officeart/2008/layout/RadialCluster"/>
    <dgm:cxn modelId="{7A0196DA-F08B-43A6-A8ED-C69C45908FA5}" srcId="{0D7192D0-5169-4124-A636-CFD423E2E1E2}" destId="{3AD155AF-4FE8-45B1-9777-F2427BE10F7D}" srcOrd="0" destOrd="0" parTransId="{00EC623A-E2FC-40C9-BB6C-C17AC24F6A41}" sibTransId="{140ED064-ACEE-42DE-A1EB-7694BD35CF15}"/>
    <dgm:cxn modelId="{4559D120-3E85-4B99-BD86-73C6697F5C25}" srcId="{F23024FD-67AA-45A5-B237-A08E2D15DEE4}" destId="{5FE6C67E-2522-4BFD-868C-B20CA2D7B9A9}" srcOrd="0" destOrd="0" parTransId="{848E05F3-8872-4510-B2D8-4F5C5FF64F3E}" sibTransId="{8CB5529A-FCD6-46C4-9BDC-CB4CFB5554D8}"/>
    <dgm:cxn modelId="{B9DC06C9-916B-459D-A506-89F4E095BDD2}" type="presOf" srcId="{7C3E4920-3E6C-402A-AA0A-EFC7FBB1A66F}" destId="{1E53495B-06F7-4A07-801D-D4893A604089}" srcOrd="0" destOrd="0" presId="urn:microsoft.com/office/officeart/2008/layout/RadialCluster"/>
    <dgm:cxn modelId="{F4E2FFC7-4828-4A85-92C1-66F9D190A3EE}" srcId="{F23024FD-67AA-45A5-B237-A08E2D15DEE4}" destId="{17BA4FFF-8BB8-40BF-9822-8174EF51AA12}" srcOrd="2" destOrd="0" parTransId="{C62DFF0D-F6B3-4815-A023-A90C51A428D5}" sibTransId="{53E37296-56D6-43FF-BA7B-C403EED598F4}"/>
    <dgm:cxn modelId="{CA117418-65C0-4672-A6DE-7070C33466DF}" srcId="{7C3E4920-3E6C-402A-AA0A-EFC7FBB1A66F}" destId="{A47CBFB5-BE46-4500-B081-8CA0E83D19CC}" srcOrd="0" destOrd="0" parTransId="{0D6CDD16-CE63-4163-B08D-9804D4CA5D2F}" sibTransId="{E54E1268-CF57-4F7C-9CC4-C1CC6CAB9544}"/>
    <dgm:cxn modelId="{91F8B0A4-B1A0-4488-88BA-FE4919D532FF}" type="presOf" srcId="{5FE6C67E-2522-4BFD-868C-B20CA2D7B9A9}" destId="{4DA708D5-1C9A-448F-A28E-FB80322A4067}" srcOrd="0" destOrd="0" presId="urn:microsoft.com/office/officeart/2008/layout/RadialCluster"/>
    <dgm:cxn modelId="{20191B47-4989-49FE-A374-84983A5C1793}" srcId="{6D123232-C0EA-4C5F-AAE2-7CC843E263F6}" destId="{F23024FD-67AA-45A5-B237-A08E2D15DEE4}" srcOrd="1" destOrd="0" parTransId="{470568E7-1364-4A00-9C6C-650A7F156ED0}" sibTransId="{6A414749-AE9E-4F8C-BF6A-426ACBF507E8}"/>
    <dgm:cxn modelId="{F90D518E-2D25-4CDD-9733-A1D129DABF8A}" type="presParOf" srcId="{920D5AF5-3E6F-499E-8542-29A4705BF9E5}" destId="{7E2A26AE-01D5-4524-B8A5-5E30C9544FFD}" srcOrd="0" destOrd="0" presId="urn:microsoft.com/office/officeart/2008/layout/RadialCluster"/>
    <dgm:cxn modelId="{BD41AEF3-0D74-4AC3-B82A-68636861A1E1}" type="presParOf" srcId="{920D5AF5-3E6F-499E-8542-29A4705BF9E5}" destId="{9EF80984-B7AC-4714-BF5A-B2C8C01B3934}" srcOrd="1" destOrd="0" presId="urn:microsoft.com/office/officeart/2008/layout/RadialCluster"/>
    <dgm:cxn modelId="{BF35EEBD-50BB-431D-BFFD-139785275115}" type="presParOf" srcId="{9EF80984-B7AC-4714-BF5A-B2C8C01B3934}" destId="{1E53495B-06F7-4A07-801D-D4893A604089}" srcOrd="0" destOrd="0" presId="urn:microsoft.com/office/officeart/2008/layout/RadialCluster"/>
    <dgm:cxn modelId="{F05CFA22-E5B5-4F98-8C26-1B66102EA53A}" type="presParOf" srcId="{9EF80984-B7AC-4714-BF5A-B2C8C01B3934}" destId="{EB7ABDBF-2DBC-4678-BEAD-B9A2B6F41C63}" srcOrd="1" destOrd="0" presId="urn:microsoft.com/office/officeart/2008/layout/RadialCluster"/>
    <dgm:cxn modelId="{947DCCCB-45A1-4E48-851F-08C523EF5098}" type="presParOf" srcId="{9EF80984-B7AC-4714-BF5A-B2C8C01B3934}" destId="{C726554E-2A6E-4D3B-8868-0D820103DC63}" srcOrd="2" destOrd="0" presId="urn:microsoft.com/office/officeart/2008/layout/RadialCluster"/>
    <dgm:cxn modelId="{FF9C8A30-2969-4377-A087-64FD0E129AFB}" type="presParOf" srcId="{920D5AF5-3E6F-499E-8542-29A4705BF9E5}" destId="{35264B4A-A807-4D28-9F7B-12F3D89A0209}" srcOrd="2" destOrd="0" presId="urn:microsoft.com/office/officeart/2008/layout/RadialCluster"/>
    <dgm:cxn modelId="{9D8E29D4-C250-44CD-95F9-ADBD789824F6}" type="presParOf" srcId="{920D5AF5-3E6F-499E-8542-29A4705BF9E5}" destId="{70B51C4D-90D8-4A57-8CC9-7966F7FA03A8}" srcOrd="3" destOrd="0" presId="urn:microsoft.com/office/officeart/2008/layout/RadialCluster"/>
    <dgm:cxn modelId="{7ABF91C9-89C1-4AE0-B6C0-3A7EA9FA81CA}" type="presParOf" srcId="{70B51C4D-90D8-4A57-8CC9-7966F7FA03A8}" destId="{1D09B833-AF5F-4145-9952-BED4D1088A48}" srcOrd="0" destOrd="0" presId="urn:microsoft.com/office/officeart/2008/layout/RadialCluster"/>
    <dgm:cxn modelId="{4D5EFBE1-D09D-4F79-AACD-DBAF68605426}" type="presParOf" srcId="{70B51C4D-90D8-4A57-8CC9-7966F7FA03A8}" destId="{6127AF93-17A5-44DB-9729-0961EE6B9AFA}" srcOrd="1" destOrd="0" presId="urn:microsoft.com/office/officeart/2008/layout/RadialCluster"/>
    <dgm:cxn modelId="{B08FE8F1-00C6-4BD4-8B11-65D640F8156F}" type="presParOf" srcId="{70B51C4D-90D8-4A57-8CC9-7966F7FA03A8}" destId="{4DA708D5-1C9A-448F-A28E-FB80322A4067}" srcOrd="2" destOrd="0" presId="urn:microsoft.com/office/officeart/2008/layout/RadialCluster"/>
    <dgm:cxn modelId="{C8938A8B-B66C-437B-8A30-165D0A08A25F}" type="presParOf" srcId="{70B51C4D-90D8-4A57-8CC9-7966F7FA03A8}" destId="{53A3E0B4-07B7-4E8A-994A-B0573A870E07}" srcOrd="3" destOrd="0" presId="urn:microsoft.com/office/officeart/2008/layout/RadialCluster"/>
    <dgm:cxn modelId="{7F8F3949-3F80-4612-B975-FB5FCDB7E19D}" type="presParOf" srcId="{70B51C4D-90D8-4A57-8CC9-7966F7FA03A8}" destId="{ACF970B5-CEEA-400F-B587-3C2A22C5AFBB}" srcOrd="4" destOrd="0" presId="urn:microsoft.com/office/officeart/2008/layout/RadialCluster"/>
    <dgm:cxn modelId="{7A257485-2ADA-449B-BC4B-7D3C9D9B70B9}" type="presParOf" srcId="{70B51C4D-90D8-4A57-8CC9-7966F7FA03A8}" destId="{CE19B33C-8007-4945-90E6-F10DD35EA8C7}" srcOrd="5" destOrd="0" presId="urn:microsoft.com/office/officeart/2008/layout/RadialCluster"/>
    <dgm:cxn modelId="{62EE2397-7503-4349-A729-D1F1C5CE9C0E}" type="presParOf" srcId="{70B51C4D-90D8-4A57-8CC9-7966F7FA03A8}" destId="{A613C1C5-F54B-4D56-B0CB-0FE4B5460BC4}" srcOrd="6" destOrd="0" presId="urn:microsoft.com/office/officeart/2008/layout/RadialCluster"/>
    <dgm:cxn modelId="{81819717-B4F6-45A7-BCF6-FA0235B7331F}" type="presParOf" srcId="{70B51C4D-90D8-4A57-8CC9-7966F7FA03A8}" destId="{9B8F3923-D5DB-4B06-961C-E832452EF1FE}" srcOrd="7" destOrd="0" presId="urn:microsoft.com/office/officeart/2008/layout/RadialCluster"/>
    <dgm:cxn modelId="{731BD7CF-998A-4A46-BF6B-EABB55114E26}" type="presParOf" srcId="{70B51C4D-90D8-4A57-8CC9-7966F7FA03A8}" destId="{7644D2AA-57F8-4A99-82A8-7655F9C09DD9}" srcOrd="8" destOrd="0" presId="urn:microsoft.com/office/officeart/2008/layout/RadialCluster"/>
    <dgm:cxn modelId="{BDD6EB56-368B-4549-BF2B-366F32C33B12}" type="presParOf" srcId="{70B51C4D-90D8-4A57-8CC9-7966F7FA03A8}" destId="{47555FEA-8CF2-40DE-BFCF-5B6287EB1A16}" srcOrd="9" destOrd="0" presId="urn:microsoft.com/office/officeart/2008/layout/RadialCluster"/>
    <dgm:cxn modelId="{8228AE4A-791C-4A59-BFA1-E4E9BFDC4264}" type="presParOf" srcId="{70B51C4D-90D8-4A57-8CC9-7966F7FA03A8}" destId="{484D87D1-1690-40F7-93A5-A03EB07DCEA0}" srcOrd="10" destOrd="0" presId="urn:microsoft.com/office/officeart/2008/layout/RadialCluster"/>
    <dgm:cxn modelId="{C95F3C8F-DBE4-47DA-9FBF-6574E910DCC8}" type="presParOf" srcId="{920D5AF5-3E6F-499E-8542-29A4705BF9E5}" destId="{FD50CFE7-154B-4E09-921F-9AF0D6FB5353}" srcOrd="4" destOrd="0" presId="urn:microsoft.com/office/officeart/2008/layout/RadialCluster"/>
    <dgm:cxn modelId="{88CFE849-65C0-434E-9631-ED5858503480}" type="presParOf" srcId="{920D5AF5-3E6F-499E-8542-29A4705BF9E5}" destId="{FD3C3183-5B21-40F1-B341-F21BA217F6EF}" srcOrd="5" destOrd="0" presId="urn:microsoft.com/office/officeart/2008/layout/RadialCluster"/>
    <dgm:cxn modelId="{31B5B4A1-544A-4DEC-83A3-39C7B738986D}" type="presParOf" srcId="{FD3C3183-5B21-40F1-B341-F21BA217F6EF}" destId="{AA1DF436-CBB8-42C5-9BB4-0FFD73505D10}" srcOrd="0" destOrd="0" presId="urn:microsoft.com/office/officeart/2008/layout/RadialCluster"/>
    <dgm:cxn modelId="{117E508A-8E89-4334-9525-4E57C0B23A56}" type="presParOf" srcId="{FD3C3183-5B21-40F1-B341-F21BA217F6EF}" destId="{3E9418DF-A341-4DAE-8859-49B18DE1ECB4}" srcOrd="1" destOrd="0" presId="urn:microsoft.com/office/officeart/2008/layout/RadialCluster"/>
    <dgm:cxn modelId="{268B31C6-5DFB-44AA-A701-66E6F2528B33}" type="presParOf" srcId="{FD3C3183-5B21-40F1-B341-F21BA217F6EF}" destId="{04C504D6-F521-48E4-837D-C5CC8811355E}" srcOrd="2" destOrd="0" presId="urn:microsoft.com/office/officeart/2008/layout/RadialCluster"/>
    <dgm:cxn modelId="{E0DDBC2C-6DFC-44C9-AE90-564E9044DEF8}" type="presParOf" srcId="{920D5AF5-3E6F-499E-8542-29A4705BF9E5}" destId="{31F329EA-4267-4DB6-AD16-7B6CE0F3F6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A63DC5B-7EA3-49AB-91AF-BF85D7EEBA87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6E46F70-0DDE-4394-9B6A-79DD0A885E09}">
      <dgm:prSet phldrT="[Metin]" custT="1"/>
      <dgm:spPr/>
      <dgm:t>
        <a:bodyPr/>
        <a:lstStyle/>
        <a:p>
          <a:r>
            <a:rPr lang="tr-TR" sz="1400" b="1" dirty="0" smtClean="0"/>
            <a:t>GUT ARTRİTİNDE  NSAİİ KULLANIMI</a:t>
          </a:r>
          <a:endParaRPr lang="tr-TR" sz="1400" b="1" dirty="0"/>
        </a:p>
      </dgm:t>
    </dgm:pt>
    <dgm:pt modelId="{16D5711E-B38E-47AC-A5FE-ED2AE5DC1FB3}" type="parTrans" cxnId="{4756A967-F805-493F-BF9C-F1F01496A834}">
      <dgm:prSet/>
      <dgm:spPr/>
      <dgm:t>
        <a:bodyPr/>
        <a:lstStyle/>
        <a:p>
          <a:endParaRPr lang="tr-TR"/>
        </a:p>
      </dgm:t>
    </dgm:pt>
    <dgm:pt modelId="{AF458A06-F2F0-4A7C-B0C9-7CDAE831B5F6}" type="sibTrans" cxnId="{4756A967-F805-493F-BF9C-F1F01496A834}">
      <dgm:prSet/>
      <dgm:spPr/>
      <dgm:t>
        <a:bodyPr/>
        <a:lstStyle/>
        <a:p>
          <a:endParaRPr lang="tr-TR"/>
        </a:p>
      </dgm:t>
    </dgm:pt>
    <dgm:pt modelId="{6BB021A5-FD9C-40DD-B864-E7AD868C2E7F}">
      <dgm:prSet phldrT="[Metin]" custT="1"/>
      <dgm:spPr/>
      <dgm:t>
        <a:bodyPr/>
        <a:lstStyle/>
        <a:p>
          <a:r>
            <a:rPr lang="tr-TR" sz="1400" b="1" dirty="0" smtClean="0"/>
            <a:t>ÖNERİLİR</a:t>
          </a:r>
          <a:endParaRPr lang="tr-TR" sz="1400" b="1" dirty="0"/>
        </a:p>
      </dgm:t>
    </dgm:pt>
    <dgm:pt modelId="{233012E4-27CF-438E-B054-8A0E5297228A}" type="parTrans" cxnId="{E9E69E20-BFA8-4C15-8356-ADE6D06D696D}">
      <dgm:prSet/>
      <dgm:spPr/>
      <dgm:t>
        <a:bodyPr/>
        <a:lstStyle/>
        <a:p>
          <a:endParaRPr lang="tr-TR"/>
        </a:p>
      </dgm:t>
    </dgm:pt>
    <dgm:pt modelId="{B198D061-6615-4B48-806B-4F07F963EC15}" type="sibTrans" cxnId="{E9E69E20-BFA8-4C15-8356-ADE6D06D696D}">
      <dgm:prSet/>
      <dgm:spPr/>
      <dgm:t>
        <a:bodyPr/>
        <a:lstStyle/>
        <a:p>
          <a:endParaRPr lang="tr-TR"/>
        </a:p>
      </dgm:t>
    </dgm:pt>
    <dgm:pt modelId="{EF119F69-E37F-4102-BFF7-E0BC9C80F6CE}">
      <dgm:prSet phldrT="[Metin]" custT="1"/>
      <dgm:spPr/>
      <dgm:t>
        <a:bodyPr/>
        <a:lstStyle/>
        <a:p>
          <a:r>
            <a:rPr lang="en-US" sz="1200" b="1" dirty="0" smtClean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rPr>
            <a:t>İNDOMETASIN</a:t>
          </a:r>
          <a:endParaRPr lang="tr-TR" sz="1200" b="1" dirty="0">
            <a:solidFill>
              <a:srgbClr val="FF0000"/>
            </a:solidFill>
          </a:endParaRPr>
        </a:p>
      </dgm:t>
    </dgm:pt>
    <dgm:pt modelId="{C15EEA0D-3C2F-41EF-A0FB-BFDDA2911A44}" type="parTrans" cxnId="{F14CF340-0646-4967-93D5-5CF05BAD7719}">
      <dgm:prSet/>
      <dgm:spPr/>
      <dgm:t>
        <a:bodyPr/>
        <a:lstStyle/>
        <a:p>
          <a:endParaRPr lang="tr-TR"/>
        </a:p>
      </dgm:t>
    </dgm:pt>
    <dgm:pt modelId="{A176FC77-AC3C-4636-8C45-C1BE0EEF63EE}" type="sibTrans" cxnId="{F14CF340-0646-4967-93D5-5CF05BAD7719}">
      <dgm:prSet/>
      <dgm:spPr/>
      <dgm:t>
        <a:bodyPr/>
        <a:lstStyle/>
        <a:p>
          <a:endParaRPr lang="tr-TR"/>
        </a:p>
      </dgm:t>
    </dgm:pt>
    <dgm:pt modelId="{559D7443-1B19-4E7E-A34E-B28301BE6985}">
      <dgm:prSet phldrT="[Metin]" custT="1"/>
      <dgm:spPr/>
      <dgm:t>
        <a:bodyPr/>
        <a:lstStyle/>
        <a:p>
          <a:r>
            <a:rPr lang="tr-TR" sz="1400" b="1" dirty="0" smtClean="0"/>
            <a:t>ÖNERİLMEZ</a:t>
          </a:r>
          <a:endParaRPr lang="tr-TR" sz="1400" b="1" dirty="0"/>
        </a:p>
      </dgm:t>
    </dgm:pt>
    <dgm:pt modelId="{2FCB6421-F501-4705-A9D6-A49A5FE51404}" type="parTrans" cxnId="{459B0512-CCAC-47DF-9E88-70316CC8970B}">
      <dgm:prSet/>
      <dgm:spPr/>
      <dgm:t>
        <a:bodyPr/>
        <a:lstStyle/>
        <a:p>
          <a:endParaRPr lang="tr-TR"/>
        </a:p>
      </dgm:t>
    </dgm:pt>
    <dgm:pt modelId="{C5D1F72C-C3C6-4864-A8D1-B2F3EA8CD1BB}" type="sibTrans" cxnId="{459B0512-CCAC-47DF-9E88-70316CC8970B}">
      <dgm:prSet/>
      <dgm:spPr/>
      <dgm:t>
        <a:bodyPr/>
        <a:lstStyle/>
        <a:p>
          <a:endParaRPr lang="tr-TR"/>
        </a:p>
      </dgm:t>
    </dgm:pt>
    <dgm:pt modelId="{0DDD6EBA-A78A-4659-AD60-D8ADA93CE0B6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NAPROKSEN</a:t>
          </a:r>
          <a:endParaRPr lang="tr-TR" sz="1200" b="1" dirty="0"/>
        </a:p>
      </dgm:t>
    </dgm:pt>
    <dgm:pt modelId="{4D92522B-1345-4012-82D0-06B81EB29860}" type="parTrans" cxnId="{46783B7C-206E-4E27-8343-69600EE37CC7}">
      <dgm:prSet/>
      <dgm:spPr/>
      <dgm:t>
        <a:bodyPr/>
        <a:lstStyle/>
        <a:p>
          <a:endParaRPr lang="tr-TR"/>
        </a:p>
      </dgm:t>
    </dgm:pt>
    <dgm:pt modelId="{028D0149-BAE0-4319-9456-912418729228}" type="sibTrans" cxnId="{46783B7C-206E-4E27-8343-69600EE37CC7}">
      <dgm:prSet/>
      <dgm:spPr/>
      <dgm:t>
        <a:bodyPr/>
        <a:lstStyle/>
        <a:p>
          <a:endParaRPr lang="tr-TR"/>
        </a:p>
      </dgm:t>
    </dgm:pt>
    <dgm:pt modelId="{2B0EC6B3-10EB-4E6C-B9AA-927B8B9177E2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PIROKSIKAM</a:t>
          </a:r>
          <a:endParaRPr lang="tr-TR" sz="1200" b="1" dirty="0"/>
        </a:p>
      </dgm:t>
    </dgm:pt>
    <dgm:pt modelId="{D8911BE7-AB3D-43EB-9F81-2C25628711CA}" type="parTrans" cxnId="{D18E34CC-A51E-40A4-BE6E-89CABAE3A839}">
      <dgm:prSet/>
      <dgm:spPr/>
      <dgm:t>
        <a:bodyPr/>
        <a:lstStyle/>
        <a:p>
          <a:endParaRPr lang="tr-TR"/>
        </a:p>
      </dgm:t>
    </dgm:pt>
    <dgm:pt modelId="{3A930299-A9DC-4B19-92B5-13599A1F5ABB}" type="sibTrans" cxnId="{D18E34CC-A51E-40A4-BE6E-89CABAE3A839}">
      <dgm:prSet/>
      <dgm:spPr/>
      <dgm:t>
        <a:bodyPr/>
        <a:lstStyle/>
        <a:p>
          <a:endParaRPr lang="tr-TR"/>
        </a:p>
      </dgm:t>
    </dgm:pt>
    <dgm:pt modelId="{4979FB7C-779B-4D62-A152-21E6C31A2678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SULINDAK,</a:t>
          </a:r>
          <a:endParaRPr lang="tr-TR" sz="1200" b="1" dirty="0"/>
        </a:p>
      </dgm:t>
    </dgm:pt>
    <dgm:pt modelId="{B02BAB89-C5DB-46B5-BAB8-DAC0E432BEB8}" type="parTrans" cxnId="{499B1CC9-2FB3-401A-AED5-016A64FDEECA}">
      <dgm:prSet/>
      <dgm:spPr/>
      <dgm:t>
        <a:bodyPr/>
        <a:lstStyle/>
        <a:p>
          <a:endParaRPr lang="tr-TR"/>
        </a:p>
      </dgm:t>
    </dgm:pt>
    <dgm:pt modelId="{0B8F028E-E442-42F5-A39B-FF5D049B1C6C}" type="sibTrans" cxnId="{499B1CC9-2FB3-401A-AED5-016A64FDEECA}">
      <dgm:prSet/>
      <dgm:spPr/>
      <dgm:t>
        <a:bodyPr/>
        <a:lstStyle/>
        <a:p>
          <a:endParaRPr lang="tr-TR"/>
        </a:p>
      </dgm:t>
    </dgm:pt>
    <dgm:pt modelId="{13426745-57E8-40B8-84F2-4BE38B96F0F0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IBUPROFEN</a:t>
          </a:r>
          <a:endParaRPr lang="tr-TR" sz="1200" b="1" dirty="0"/>
        </a:p>
      </dgm:t>
    </dgm:pt>
    <dgm:pt modelId="{8ED3CFF0-4D6B-4749-97B6-8D962054926D}" type="parTrans" cxnId="{8E53FE56-2EE1-43EA-95EE-447C16CA8B53}">
      <dgm:prSet/>
      <dgm:spPr/>
      <dgm:t>
        <a:bodyPr/>
        <a:lstStyle/>
        <a:p>
          <a:endParaRPr lang="tr-TR"/>
        </a:p>
      </dgm:t>
    </dgm:pt>
    <dgm:pt modelId="{635B4551-0E96-4F20-9FAF-E6213AF000B3}" type="sibTrans" cxnId="{8E53FE56-2EE1-43EA-95EE-447C16CA8B53}">
      <dgm:prSet/>
      <dgm:spPr/>
      <dgm:t>
        <a:bodyPr/>
        <a:lstStyle/>
        <a:p>
          <a:endParaRPr lang="tr-TR"/>
        </a:p>
      </dgm:t>
    </dgm:pt>
    <dgm:pt modelId="{6E65CF8D-1241-449D-A3FB-6E8880D963AC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SALISILATLAR</a:t>
          </a:r>
          <a:endParaRPr lang="tr-TR" sz="1200" b="1" dirty="0"/>
        </a:p>
      </dgm:t>
    </dgm:pt>
    <dgm:pt modelId="{4C6754F6-F489-47CE-BFB5-3B523C5BA0AB}" type="parTrans" cxnId="{C0B5FC43-3E1A-49C6-858C-CEB493E98F04}">
      <dgm:prSet/>
      <dgm:spPr/>
      <dgm:t>
        <a:bodyPr/>
        <a:lstStyle/>
        <a:p>
          <a:endParaRPr lang="tr-TR"/>
        </a:p>
      </dgm:t>
    </dgm:pt>
    <dgm:pt modelId="{C38C95F1-7671-4EE2-ADC5-7C1581B97493}" type="sibTrans" cxnId="{C0B5FC43-3E1A-49C6-858C-CEB493E98F04}">
      <dgm:prSet/>
      <dgm:spPr/>
      <dgm:t>
        <a:bodyPr/>
        <a:lstStyle/>
        <a:p>
          <a:endParaRPr lang="tr-TR"/>
        </a:p>
      </dgm:t>
    </dgm:pt>
    <dgm:pt modelId="{0F719520-9ECC-458A-941D-A39F16124E7D}">
      <dgm:prSet phldrT="[Metin]"/>
      <dgm:spPr/>
      <dgm:t>
        <a:bodyPr/>
        <a:lstStyle/>
        <a:p>
          <a:r>
            <a:rPr lang="en-U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ÜRIK ASIT RETANSIYONUNA YOL AÇARLAR. </a:t>
          </a:r>
          <a:endParaRPr lang="tr-TR" b="1" dirty="0"/>
        </a:p>
      </dgm:t>
    </dgm:pt>
    <dgm:pt modelId="{5D210A0E-7317-4691-BD59-E5B9212DEFC2}" type="parTrans" cxnId="{7AE09EE1-068D-403D-A278-709F862A2653}">
      <dgm:prSet/>
      <dgm:spPr/>
      <dgm:t>
        <a:bodyPr/>
        <a:lstStyle/>
        <a:p>
          <a:endParaRPr lang="tr-TR"/>
        </a:p>
      </dgm:t>
    </dgm:pt>
    <dgm:pt modelId="{EA43172E-4C78-4186-A312-18CFB030063F}" type="sibTrans" cxnId="{7AE09EE1-068D-403D-A278-709F862A2653}">
      <dgm:prSet/>
      <dgm:spPr/>
      <dgm:t>
        <a:bodyPr/>
        <a:lstStyle/>
        <a:p>
          <a:endParaRPr lang="tr-TR"/>
        </a:p>
      </dgm:t>
    </dgm:pt>
    <dgm:pt modelId="{B4CDD7BA-610A-4BC9-AE2C-038F941CDEC5}">
      <dgm:prSet phldrT="[Metin]"/>
      <dgm:spPr/>
      <dgm:t>
        <a:bodyPr/>
        <a:lstStyle/>
        <a:p>
          <a:r>
            <a:rPr lang="tr-TR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-</a:t>
          </a:r>
          <a:r>
            <a:rPr lang="en-U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PROBENSID</a:t>
          </a:r>
          <a:endParaRPr lang="tr-TR" b="1" dirty="0" smtClean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  <a:p>
          <a:r>
            <a:rPr lang="en-U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tr-TR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-</a:t>
          </a:r>
          <a:r>
            <a:rPr lang="en-U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SÜLFINPERAZONUN ETKISINI ANTAGONIZE EDERLER.</a:t>
          </a:r>
          <a:endParaRPr lang="tr-TR" b="1" dirty="0"/>
        </a:p>
      </dgm:t>
    </dgm:pt>
    <dgm:pt modelId="{09C87DC7-0EF6-48FD-94F7-61D258C6514D}" type="parTrans" cxnId="{E67C5CEE-3165-45E7-9FEF-D4310D9385B3}">
      <dgm:prSet/>
      <dgm:spPr/>
      <dgm:t>
        <a:bodyPr/>
        <a:lstStyle/>
        <a:p>
          <a:endParaRPr lang="tr-TR"/>
        </a:p>
      </dgm:t>
    </dgm:pt>
    <dgm:pt modelId="{5A706EC9-0782-40A6-BC83-7AFC1B869353}" type="sibTrans" cxnId="{E67C5CEE-3165-45E7-9FEF-D4310D9385B3}">
      <dgm:prSet/>
      <dgm:spPr/>
      <dgm:t>
        <a:bodyPr/>
        <a:lstStyle/>
        <a:p>
          <a:endParaRPr lang="tr-TR"/>
        </a:p>
      </dgm:t>
    </dgm:pt>
    <dgm:pt modelId="{A47CC6C3-2C3B-4335-990C-A2151F71502A}" type="pres">
      <dgm:prSet presAssocID="{BA63DC5B-7EA3-49AB-91AF-BF85D7EEBA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0F30077-46C3-41BF-A310-C3977A2D201F}" type="pres">
      <dgm:prSet presAssocID="{06E46F70-0DDE-4394-9B6A-79DD0A885E09}" presName="hierRoot1" presStyleCnt="0"/>
      <dgm:spPr/>
    </dgm:pt>
    <dgm:pt modelId="{5DBBA3A7-D7ED-48E8-B938-DE399C9F4C2C}" type="pres">
      <dgm:prSet presAssocID="{06E46F70-0DDE-4394-9B6A-79DD0A885E09}" presName="composite" presStyleCnt="0"/>
      <dgm:spPr/>
    </dgm:pt>
    <dgm:pt modelId="{F40B0D62-1115-4F42-93AE-4DE598C60C69}" type="pres">
      <dgm:prSet presAssocID="{06E46F70-0DDE-4394-9B6A-79DD0A885E09}" presName="background" presStyleLbl="node0" presStyleIdx="0" presStyleCnt="1"/>
      <dgm:spPr/>
    </dgm:pt>
    <dgm:pt modelId="{C35C017B-1347-4D79-BFE3-CD6D8FACF70E}" type="pres">
      <dgm:prSet presAssocID="{06E46F70-0DDE-4394-9B6A-79DD0A885E09}" presName="text" presStyleLbl="fgAcc0" presStyleIdx="0" presStyleCnt="1" custScaleX="2363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7928BF-398C-4502-9434-E886856551EB}" type="pres">
      <dgm:prSet presAssocID="{06E46F70-0DDE-4394-9B6A-79DD0A885E09}" presName="hierChild2" presStyleCnt="0"/>
      <dgm:spPr/>
    </dgm:pt>
    <dgm:pt modelId="{89A74D94-7C66-40CE-A7A6-59F81FFFE92F}" type="pres">
      <dgm:prSet presAssocID="{233012E4-27CF-438E-B054-8A0E5297228A}" presName="Name10" presStyleLbl="parChTrans1D2" presStyleIdx="0" presStyleCnt="2"/>
      <dgm:spPr/>
      <dgm:t>
        <a:bodyPr/>
        <a:lstStyle/>
        <a:p>
          <a:endParaRPr lang="tr-TR"/>
        </a:p>
      </dgm:t>
    </dgm:pt>
    <dgm:pt modelId="{7C0D175D-A761-4479-913C-F3656E64F9E7}" type="pres">
      <dgm:prSet presAssocID="{6BB021A5-FD9C-40DD-B864-E7AD868C2E7F}" presName="hierRoot2" presStyleCnt="0"/>
      <dgm:spPr/>
    </dgm:pt>
    <dgm:pt modelId="{2000B2E4-EDEC-47EA-BDB8-B62BDDBC6F27}" type="pres">
      <dgm:prSet presAssocID="{6BB021A5-FD9C-40DD-B864-E7AD868C2E7F}" presName="composite2" presStyleCnt="0"/>
      <dgm:spPr/>
    </dgm:pt>
    <dgm:pt modelId="{B2FBEC6E-25E5-4753-936F-51A965276927}" type="pres">
      <dgm:prSet presAssocID="{6BB021A5-FD9C-40DD-B864-E7AD868C2E7F}" presName="background2" presStyleLbl="node2" presStyleIdx="0" presStyleCnt="2"/>
      <dgm:spPr/>
    </dgm:pt>
    <dgm:pt modelId="{AE3B5B5A-F7F3-4A61-92C2-2C289B2FBDBE}" type="pres">
      <dgm:prSet presAssocID="{6BB021A5-FD9C-40DD-B864-E7AD868C2E7F}" presName="text2" presStyleLbl="fgAcc2" presStyleIdx="0" presStyleCnt="2" custScaleX="2363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614714-75FC-469D-A5AA-F266CCF4B53E}" type="pres">
      <dgm:prSet presAssocID="{6BB021A5-FD9C-40DD-B864-E7AD868C2E7F}" presName="hierChild3" presStyleCnt="0"/>
      <dgm:spPr/>
    </dgm:pt>
    <dgm:pt modelId="{3FBCA017-E9FA-4D0F-AB34-D6602B2DCC47}" type="pres">
      <dgm:prSet presAssocID="{C15EEA0D-3C2F-41EF-A0FB-BFDDA2911A44}" presName="Name17" presStyleLbl="parChTrans1D3" presStyleIdx="0" presStyleCnt="6"/>
      <dgm:spPr/>
      <dgm:t>
        <a:bodyPr/>
        <a:lstStyle/>
        <a:p>
          <a:endParaRPr lang="tr-TR"/>
        </a:p>
      </dgm:t>
    </dgm:pt>
    <dgm:pt modelId="{3396CBE9-6BE4-4FE6-9A89-6F4991C42607}" type="pres">
      <dgm:prSet presAssocID="{EF119F69-E37F-4102-BFF7-E0BC9C80F6CE}" presName="hierRoot3" presStyleCnt="0"/>
      <dgm:spPr/>
    </dgm:pt>
    <dgm:pt modelId="{88658882-AC84-4E03-A6EC-B0281014A53F}" type="pres">
      <dgm:prSet presAssocID="{EF119F69-E37F-4102-BFF7-E0BC9C80F6CE}" presName="composite3" presStyleCnt="0"/>
      <dgm:spPr/>
    </dgm:pt>
    <dgm:pt modelId="{578520BD-3A22-4DBA-B7C3-8A2202C9D418}" type="pres">
      <dgm:prSet presAssocID="{EF119F69-E37F-4102-BFF7-E0BC9C80F6CE}" presName="background3" presStyleLbl="node3" presStyleIdx="0" presStyleCnt="6"/>
      <dgm:spPr/>
    </dgm:pt>
    <dgm:pt modelId="{7581B5B9-9390-4ADC-9621-EEFA73BB33D9}" type="pres">
      <dgm:prSet presAssocID="{EF119F69-E37F-4102-BFF7-E0BC9C80F6CE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CD1B16-57EB-4297-9355-001F1E0C1F3D}" type="pres">
      <dgm:prSet presAssocID="{EF119F69-E37F-4102-BFF7-E0BC9C80F6CE}" presName="hierChild4" presStyleCnt="0"/>
      <dgm:spPr/>
    </dgm:pt>
    <dgm:pt modelId="{4B3758D2-DFEF-4BA9-8D55-C2C32D7ACD5D}" type="pres">
      <dgm:prSet presAssocID="{4D92522B-1345-4012-82D0-06B81EB29860}" presName="Name17" presStyleLbl="parChTrans1D3" presStyleIdx="1" presStyleCnt="6"/>
      <dgm:spPr/>
      <dgm:t>
        <a:bodyPr/>
        <a:lstStyle/>
        <a:p>
          <a:endParaRPr lang="tr-TR"/>
        </a:p>
      </dgm:t>
    </dgm:pt>
    <dgm:pt modelId="{2D2BBB7E-1652-4265-A0D2-B82997D15D94}" type="pres">
      <dgm:prSet presAssocID="{0DDD6EBA-A78A-4659-AD60-D8ADA93CE0B6}" presName="hierRoot3" presStyleCnt="0"/>
      <dgm:spPr/>
    </dgm:pt>
    <dgm:pt modelId="{9E013AE2-7264-43B0-BE9C-98C2D0DDCE9F}" type="pres">
      <dgm:prSet presAssocID="{0DDD6EBA-A78A-4659-AD60-D8ADA93CE0B6}" presName="composite3" presStyleCnt="0"/>
      <dgm:spPr/>
    </dgm:pt>
    <dgm:pt modelId="{D2572716-FE61-4255-8DFA-F394C087FEC7}" type="pres">
      <dgm:prSet presAssocID="{0DDD6EBA-A78A-4659-AD60-D8ADA93CE0B6}" presName="background3" presStyleLbl="node3" presStyleIdx="1" presStyleCnt="6"/>
      <dgm:spPr/>
    </dgm:pt>
    <dgm:pt modelId="{C86A3919-C377-4C6B-BBC3-95561C6BF6C2}" type="pres">
      <dgm:prSet presAssocID="{0DDD6EBA-A78A-4659-AD60-D8ADA93CE0B6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AEB853-E1B7-48FD-9075-AACC7A81392E}" type="pres">
      <dgm:prSet presAssocID="{0DDD6EBA-A78A-4659-AD60-D8ADA93CE0B6}" presName="hierChild4" presStyleCnt="0"/>
      <dgm:spPr/>
    </dgm:pt>
    <dgm:pt modelId="{37923118-94DE-444B-AA74-43713F83376C}" type="pres">
      <dgm:prSet presAssocID="{D8911BE7-AB3D-43EB-9F81-2C25628711CA}" presName="Name17" presStyleLbl="parChTrans1D3" presStyleIdx="2" presStyleCnt="6"/>
      <dgm:spPr/>
      <dgm:t>
        <a:bodyPr/>
        <a:lstStyle/>
        <a:p>
          <a:endParaRPr lang="tr-TR"/>
        </a:p>
      </dgm:t>
    </dgm:pt>
    <dgm:pt modelId="{4A4F0A67-2651-4F83-88D0-7736391D7569}" type="pres">
      <dgm:prSet presAssocID="{2B0EC6B3-10EB-4E6C-B9AA-927B8B9177E2}" presName="hierRoot3" presStyleCnt="0"/>
      <dgm:spPr/>
    </dgm:pt>
    <dgm:pt modelId="{E6FFC4D0-A640-4F05-ADDD-27074681C3B6}" type="pres">
      <dgm:prSet presAssocID="{2B0EC6B3-10EB-4E6C-B9AA-927B8B9177E2}" presName="composite3" presStyleCnt="0"/>
      <dgm:spPr/>
    </dgm:pt>
    <dgm:pt modelId="{BAA9ECDF-F7EA-4806-85C5-77DCF22C7253}" type="pres">
      <dgm:prSet presAssocID="{2B0EC6B3-10EB-4E6C-B9AA-927B8B9177E2}" presName="background3" presStyleLbl="node3" presStyleIdx="2" presStyleCnt="6"/>
      <dgm:spPr/>
    </dgm:pt>
    <dgm:pt modelId="{A3429050-0452-4E04-884D-1A3128E100B6}" type="pres">
      <dgm:prSet presAssocID="{2B0EC6B3-10EB-4E6C-B9AA-927B8B9177E2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75F524-6ACD-431B-98F9-68FF946EB38A}" type="pres">
      <dgm:prSet presAssocID="{2B0EC6B3-10EB-4E6C-B9AA-927B8B9177E2}" presName="hierChild4" presStyleCnt="0"/>
      <dgm:spPr/>
    </dgm:pt>
    <dgm:pt modelId="{4B18ACA5-5619-4D72-9CDE-5231E2547223}" type="pres">
      <dgm:prSet presAssocID="{B02BAB89-C5DB-46B5-BAB8-DAC0E432BEB8}" presName="Name17" presStyleLbl="parChTrans1D3" presStyleIdx="3" presStyleCnt="6"/>
      <dgm:spPr/>
      <dgm:t>
        <a:bodyPr/>
        <a:lstStyle/>
        <a:p>
          <a:endParaRPr lang="tr-TR"/>
        </a:p>
      </dgm:t>
    </dgm:pt>
    <dgm:pt modelId="{44EDA2DE-961F-4E3A-8A27-23D1BEA39260}" type="pres">
      <dgm:prSet presAssocID="{4979FB7C-779B-4D62-A152-21E6C31A2678}" presName="hierRoot3" presStyleCnt="0"/>
      <dgm:spPr/>
    </dgm:pt>
    <dgm:pt modelId="{6EE485E1-D86C-470D-ADC6-5F51707A108E}" type="pres">
      <dgm:prSet presAssocID="{4979FB7C-779B-4D62-A152-21E6C31A2678}" presName="composite3" presStyleCnt="0"/>
      <dgm:spPr/>
    </dgm:pt>
    <dgm:pt modelId="{B309D283-4A9D-4BC3-8353-E697B338893F}" type="pres">
      <dgm:prSet presAssocID="{4979FB7C-779B-4D62-A152-21E6C31A2678}" presName="background3" presStyleLbl="node3" presStyleIdx="3" presStyleCnt="6"/>
      <dgm:spPr/>
    </dgm:pt>
    <dgm:pt modelId="{9F4FAF5A-B63A-4349-AE58-57AB05C4BC63}" type="pres">
      <dgm:prSet presAssocID="{4979FB7C-779B-4D62-A152-21E6C31A2678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F6D68D-F897-4AD0-8492-894D0E46D016}" type="pres">
      <dgm:prSet presAssocID="{4979FB7C-779B-4D62-A152-21E6C31A2678}" presName="hierChild4" presStyleCnt="0"/>
      <dgm:spPr/>
    </dgm:pt>
    <dgm:pt modelId="{831B1B80-834B-4821-B212-CD9AE855118A}" type="pres">
      <dgm:prSet presAssocID="{8ED3CFF0-4D6B-4749-97B6-8D962054926D}" presName="Name17" presStyleLbl="parChTrans1D3" presStyleIdx="4" presStyleCnt="6"/>
      <dgm:spPr/>
      <dgm:t>
        <a:bodyPr/>
        <a:lstStyle/>
        <a:p>
          <a:endParaRPr lang="tr-TR"/>
        </a:p>
      </dgm:t>
    </dgm:pt>
    <dgm:pt modelId="{A510770C-46F5-4816-8DFE-F1CDFDA38375}" type="pres">
      <dgm:prSet presAssocID="{13426745-57E8-40B8-84F2-4BE38B96F0F0}" presName="hierRoot3" presStyleCnt="0"/>
      <dgm:spPr/>
    </dgm:pt>
    <dgm:pt modelId="{723D4659-85C9-4C52-B423-5B88CDD95EC1}" type="pres">
      <dgm:prSet presAssocID="{13426745-57E8-40B8-84F2-4BE38B96F0F0}" presName="composite3" presStyleCnt="0"/>
      <dgm:spPr/>
    </dgm:pt>
    <dgm:pt modelId="{84ACB72D-ACD8-47BF-B773-709DCF311223}" type="pres">
      <dgm:prSet presAssocID="{13426745-57E8-40B8-84F2-4BE38B96F0F0}" presName="background3" presStyleLbl="node3" presStyleIdx="4" presStyleCnt="6"/>
      <dgm:spPr/>
    </dgm:pt>
    <dgm:pt modelId="{025CA58C-4BEF-4C6F-97CE-E3F79624C911}" type="pres">
      <dgm:prSet presAssocID="{13426745-57E8-40B8-84F2-4BE38B96F0F0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1C88D1-EF44-441F-90EF-BF70F3E8CA85}" type="pres">
      <dgm:prSet presAssocID="{13426745-57E8-40B8-84F2-4BE38B96F0F0}" presName="hierChild4" presStyleCnt="0"/>
      <dgm:spPr/>
    </dgm:pt>
    <dgm:pt modelId="{6677CB1E-316D-4188-8FF9-EC3D0E8F3084}" type="pres">
      <dgm:prSet presAssocID="{2FCB6421-F501-4705-A9D6-A49A5FE51404}" presName="Name10" presStyleLbl="parChTrans1D2" presStyleIdx="1" presStyleCnt="2"/>
      <dgm:spPr/>
      <dgm:t>
        <a:bodyPr/>
        <a:lstStyle/>
        <a:p>
          <a:endParaRPr lang="tr-TR"/>
        </a:p>
      </dgm:t>
    </dgm:pt>
    <dgm:pt modelId="{516B5735-77EF-4DB7-90B5-5EF83E439B37}" type="pres">
      <dgm:prSet presAssocID="{559D7443-1B19-4E7E-A34E-B28301BE6985}" presName="hierRoot2" presStyleCnt="0"/>
      <dgm:spPr/>
    </dgm:pt>
    <dgm:pt modelId="{8D48D3AD-6510-47D8-8772-FD590A14533D}" type="pres">
      <dgm:prSet presAssocID="{559D7443-1B19-4E7E-A34E-B28301BE6985}" presName="composite2" presStyleCnt="0"/>
      <dgm:spPr/>
    </dgm:pt>
    <dgm:pt modelId="{EAF60DB9-AC88-4040-B700-8E1028DA7481}" type="pres">
      <dgm:prSet presAssocID="{559D7443-1B19-4E7E-A34E-B28301BE6985}" presName="background2" presStyleLbl="node2" presStyleIdx="1" presStyleCnt="2"/>
      <dgm:spPr/>
    </dgm:pt>
    <dgm:pt modelId="{FE760857-6A97-4EA4-A021-7F4CAFE9969A}" type="pres">
      <dgm:prSet presAssocID="{559D7443-1B19-4E7E-A34E-B28301BE69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92D618-C6E2-4377-9B46-6CF0ADFE8714}" type="pres">
      <dgm:prSet presAssocID="{559D7443-1B19-4E7E-A34E-B28301BE6985}" presName="hierChild3" presStyleCnt="0"/>
      <dgm:spPr/>
    </dgm:pt>
    <dgm:pt modelId="{18CA068C-445F-4452-AD6D-65F4777582D3}" type="pres">
      <dgm:prSet presAssocID="{4C6754F6-F489-47CE-BFB5-3B523C5BA0AB}" presName="Name17" presStyleLbl="parChTrans1D3" presStyleIdx="5" presStyleCnt="6"/>
      <dgm:spPr/>
      <dgm:t>
        <a:bodyPr/>
        <a:lstStyle/>
        <a:p>
          <a:endParaRPr lang="tr-TR"/>
        </a:p>
      </dgm:t>
    </dgm:pt>
    <dgm:pt modelId="{7D679ED9-3A9A-43CB-A89F-39424D0FBC6E}" type="pres">
      <dgm:prSet presAssocID="{6E65CF8D-1241-449D-A3FB-6E8880D963AC}" presName="hierRoot3" presStyleCnt="0"/>
      <dgm:spPr/>
    </dgm:pt>
    <dgm:pt modelId="{63060CDB-94A8-4971-BE37-61C1042DE6C1}" type="pres">
      <dgm:prSet presAssocID="{6E65CF8D-1241-449D-A3FB-6E8880D963AC}" presName="composite3" presStyleCnt="0"/>
      <dgm:spPr/>
    </dgm:pt>
    <dgm:pt modelId="{C9AD1976-B3CB-4499-BC56-C6C7F405CBC3}" type="pres">
      <dgm:prSet presAssocID="{6E65CF8D-1241-449D-A3FB-6E8880D963AC}" presName="background3" presStyleLbl="node3" presStyleIdx="5" presStyleCnt="6"/>
      <dgm:spPr/>
    </dgm:pt>
    <dgm:pt modelId="{DAE77391-D301-43A3-817B-FE35FD48667E}" type="pres">
      <dgm:prSet presAssocID="{6E65CF8D-1241-449D-A3FB-6E8880D963AC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555F8E-02CA-4973-B777-C8BD23391ABB}" type="pres">
      <dgm:prSet presAssocID="{6E65CF8D-1241-449D-A3FB-6E8880D963AC}" presName="hierChild4" presStyleCnt="0"/>
      <dgm:spPr/>
    </dgm:pt>
    <dgm:pt modelId="{6BFE1DEB-C680-44B5-9A5F-1001DE4E5A8E}" type="pres">
      <dgm:prSet presAssocID="{5D210A0E-7317-4691-BD59-E5B9212DEFC2}" presName="Name23" presStyleLbl="parChTrans1D4" presStyleIdx="0" presStyleCnt="2"/>
      <dgm:spPr/>
      <dgm:t>
        <a:bodyPr/>
        <a:lstStyle/>
        <a:p>
          <a:endParaRPr lang="tr-TR"/>
        </a:p>
      </dgm:t>
    </dgm:pt>
    <dgm:pt modelId="{457116D5-39C4-4411-ABD4-51223BF7BF61}" type="pres">
      <dgm:prSet presAssocID="{0F719520-9ECC-458A-941D-A39F16124E7D}" presName="hierRoot4" presStyleCnt="0"/>
      <dgm:spPr/>
    </dgm:pt>
    <dgm:pt modelId="{6B5AB955-D40E-45C5-8146-AF2BE9DE7429}" type="pres">
      <dgm:prSet presAssocID="{0F719520-9ECC-458A-941D-A39F16124E7D}" presName="composite4" presStyleCnt="0"/>
      <dgm:spPr/>
    </dgm:pt>
    <dgm:pt modelId="{652AFAEB-30F3-42EB-A624-B88321C23C96}" type="pres">
      <dgm:prSet presAssocID="{0F719520-9ECC-458A-941D-A39F16124E7D}" presName="background4" presStyleLbl="node4" presStyleIdx="0" presStyleCnt="2"/>
      <dgm:spPr/>
    </dgm:pt>
    <dgm:pt modelId="{8878D254-70C5-4632-B8C2-3E542F2566FF}" type="pres">
      <dgm:prSet presAssocID="{0F719520-9ECC-458A-941D-A39F16124E7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EA84F21-80F4-423F-9F31-CEDA3C765DEF}" type="pres">
      <dgm:prSet presAssocID="{0F719520-9ECC-458A-941D-A39F16124E7D}" presName="hierChild5" presStyleCnt="0"/>
      <dgm:spPr/>
    </dgm:pt>
    <dgm:pt modelId="{2FFD9785-10E4-4A10-9D8E-217AE824424A}" type="pres">
      <dgm:prSet presAssocID="{09C87DC7-0EF6-48FD-94F7-61D258C6514D}" presName="Name23" presStyleLbl="parChTrans1D4" presStyleIdx="1" presStyleCnt="2"/>
      <dgm:spPr/>
      <dgm:t>
        <a:bodyPr/>
        <a:lstStyle/>
        <a:p>
          <a:endParaRPr lang="tr-TR"/>
        </a:p>
      </dgm:t>
    </dgm:pt>
    <dgm:pt modelId="{3F18D39F-3AE5-418B-B04F-ADC48CB7842E}" type="pres">
      <dgm:prSet presAssocID="{B4CDD7BA-610A-4BC9-AE2C-038F941CDEC5}" presName="hierRoot4" presStyleCnt="0"/>
      <dgm:spPr/>
    </dgm:pt>
    <dgm:pt modelId="{15C7824D-12D5-42D2-9A57-3B3F55211CAC}" type="pres">
      <dgm:prSet presAssocID="{B4CDD7BA-610A-4BC9-AE2C-038F941CDEC5}" presName="composite4" presStyleCnt="0"/>
      <dgm:spPr/>
    </dgm:pt>
    <dgm:pt modelId="{C6CE5479-1984-4DDB-8D4D-F6F82F7D7DB6}" type="pres">
      <dgm:prSet presAssocID="{B4CDD7BA-610A-4BC9-AE2C-038F941CDEC5}" presName="background4" presStyleLbl="node4" presStyleIdx="1" presStyleCnt="2"/>
      <dgm:spPr/>
    </dgm:pt>
    <dgm:pt modelId="{0C16FF77-8085-4D17-B965-BED3A7941888}" type="pres">
      <dgm:prSet presAssocID="{B4CDD7BA-610A-4BC9-AE2C-038F941CDEC5}" presName="text4" presStyleLbl="fgAcc4" presStyleIdx="1" presStyleCnt="2" custScaleX="11339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022288-9F43-490A-9C8F-28687F94EBFC}" type="pres">
      <dgm:prSet presAssocID="{B4CDD7BA-610A-4BC9-AE2C-038F941CDEC5}" presName="hierChild5" presStyleCnt="0"/>
      <dgm:spPr/>
    </dgm:pt>
  </dgm:ptLst>
  <dgm:cxnLst>
    <dgm:cxn modelId="{8E53FE56-2EE1-43EA-95EE-447C16CA8B53}" srcId="{6BB021A5-FD9C-40DD-B864-E7AD868C2E7F}" destId="{13426745-57E8-40B8-84F2-4BE38B96F0F0}" srcOrd="4" destOrd="0" parTransId="{8ED3CFF0-4D6B-4749-97B6-8D962054926D}" sibTransId="{635B4551-0E96-4F20-9FAF-E6213AF000B3}"/>
    <dgm:cxn modelId="{199B1CB3-77B8-43D4-A440-F50BC7E9BF1D}" type="presOf" srcId="{4D92522B-1345-4012-82D0-06B81EB29860}" destId="{4B3758D2-DFEF-4BA9-8D55-C2C32D7ACD5D}" srcOrd="0" destOrd="0" presId="urn:microsoft.com/office/officeart/2005/8/layout/hierarchy1"/>
    <dgm:cxn modelId="{B0EF5B93-4226-432E-961A-706BCE3C0DD7}" type="presOf" srcId="{B4CDD7BA-610A-4BC9-AE2C-038F941CDEC5}" destId="{0C16FF77-8085-4D17-B965-BED3A7941888}" srcOrd="0" destOrd="0" presId="urn:microsoft.com/office/officeart/2005/8/layout/hierarchy1"/>
    <dgm:cxn modelId="{77D32F85-4CDB-43A4-A19D-F20A1D12C81C}" type="presOf" srcId="{4C6754F6-F489-47CE-BFB5-3B523C5BA0AB}" destId="{18CA068C-445F-4452-AD6D-65F4777582D3}" srcOrd="0" destOrd="0" presId="urn:microsoft.com/office/officeart/2005/8/layout/hierarchy1"/>
    <dgm:cxn modelId="{E0948700-9CC3-4AC7-84FF-D9A0617578FA}" type="presOf" srcId="{0F719520-9ECC-458A-941D-A39F16124E7D}" destId="{8878D254-70C5-4632-B8C2-3E542F2566FF}" srcOrd="0" destOrd="0" presId="urn:microsoft.com/office/officeart/2005/8/layout/hierarchy1"/>
    <dgm:cxn modelId="{8CD186A3-3D8D-4F30-8002-A0DF52718934}" type="presOf" srcId="{5D210A0E-7317-4691-BD59-E5B9212DEFC2}" destId="{6BFE1DEB-C680-44B5-9A5F-1001DE4E5A8E}" srcOrd="0" destOrd="0" presId="urn:microsoft.com/office/officeart/2005/8/layout/hierarchy1"/>
    <dgm:cxn modelId="{579ABE17-B6D7-496A-AA67-69DF72C45A6C}" type="presOf" srcId="{6BB021A5-FD9C-40DD-B864-E7AD868C2E7F}" destId="{AE3B5B5A-F7F3-4A61-92C2-2C289B2FBDBE}" srcOrd="0" destOrd="0" presId="urn:microsoft.com/office/officeart/2005/8/layout/hierarchy1"/>
    <dgm:cxn modelId="{459B0512-CCAC-47DF-9E88-70316CC8970B}" srcId="{06E46F70-0DDE-4394-9B6A-79DD0A885E09}" destId="{559D7443-1B19-4E7E-A34E-B28301BE6985}" srcOrd="1" destOrd="0" parTransId="{2FCB6421-F501-4705-A9D6-A49A5FE51404}" sibTransId="{C5D1F72C-C3C6-4864-A8D1-B2F3EA8CD1BB}"/>
    <dgm:cxn modelId="{DBF87F9B-CAE9-440F-8EFB-8CF581D8D6CA}" type="presOf" srcId="{0DDD6EBA-A78A-4659-AD60-D8ADA93CE0B6}" destId="{C86A3919-C377-4C6B-BBC3-95561C6BF6C2}" srcOrd="0" destOrd="0" presId="urn:microsoft.com/office/officeart/2005/8/layout/hierarchy1"/>
    <dgm:cxn modelId="{6333DE87-8892-485E-BBD7-E73ABC209B8E}" type="presOf" srcId="{BA63DC5B-7EA3-49AB-91AF-BF85D7EEBA87}" destId="{A47CC6C3-2C3B-4335-990C-A2151F71502A}" srcOrd="0" destOrd="0" presId="urn:microsoft.com/office/officeart/2005/8/layout/hierarchy1"/>
    <dgm:cxn modelId="{C651CF8A-2F1F-41DF-B4BB-C58269431C78}" type="presOf" srcId="{D8911BE7-AB3D-43EB-9F81-2C25628711CA}" destId="{37923118-94DE-444B-AA74-43713F83376C}" srcOrd="0" destOrd="0" presId="urn:microsoft.com/office/officeart/2005/8/layout/hierarchy1"/>
    <dgm:cxn modelId="{BDFC93C7-65BA-4892-8900-F50ADBF408A4}" type="presOf" srcId="{559D7443-1B19-4E7E-A34E-B28301BE6985}" destId="{FE760857-6A97-4EA4-A021-7F4CAFE9969A}" srcOrd="0" destOrd="0" presId="urn:microsoft.com/office/officeart/2005/8/layout/hierarchy1"/>
    <dgm:cxn modelId="{855CFA79-E745-4B8B-8639-CFFF0FD4424F}" type="presOf" srcId="{6E65CF8D-1241-449D-A3FB-6E8880D963AC}" destId="{DAE77391-D301-43A3-817B-FE35FD48667E}" srcOrd="0" destOrd="0" presId="urn:microsoft.com/office/officeart/2005/8/layout/hierarchy1"/>
    <dgm:cxn modelId="{C0B5FC43-3E1A-49C6-858C-CEB493E98F04}" srcId="{559D7443-1B19-4E7E-A34E-B28301BE6985}" destId="{6E65CF8D-1241-449D-A3FB-6E8880D963AC}" srcOrd="0" destOrd="0" parTransId="{4C6754F6-F489-47CE-BFB5-3B523C5BA0AB}" sibTransId="{C38C95F1-7671-4EE2-ADC5-7C1581B97493}"/>
    <dgm:cxn modelId="{499B1CC9-2FB3-401A-AED5-016A64FDEECA}" srcId="{6BB021A5-FD9C-40DD-B864-E7AD868C2E7F}" destId="{4979FB7C-779B-4D62-A152-21E6C31A2678}" srcOrd="3" destOrd="0" parTransId="{B02BAB89-C5DB-46B5-BAB8-DAC0E432BEB8}" sibTransId="{0B8F028E-E442-42F5-A39B-FF5D049B1C6C}"/>
    <dgm:cxn modelId="{49269715-1F54-47B1-91C7-341B803570D5}" type="presOf" srcId="{06E46F70-0DDE-4394-9B6A-79DD0A885E09}" destId="{C35C017B-1347-4D79-BFE3-CD6D8FACF70E}" srcOrd="0" destOrd="0" presId="urn:microsoft.com/office/officeart/2005/8/layout/hierarchy1"/>
    <dgm:cxn modelId="{790F2947-D9AD-4659-9816-34A5A525D358}" type="presOf" srcId="{8ED3CFF0-4D6B-4749-97B6-8D962054926D}" destId="{831B1B80-834B-4821-B212-CD9AE855118A}" srcOrd="0" destOrd="0" presId="urn:microsoft.com/office/officeart/2005/8/layout/hierarchy1"/>
    <dgm:cxn modelId="{B2CA9C94-3DC4-40D0-80F7-DF27539B40D7}" type="presOf" srcId="{09C87DC7-0EF6-48FD-94F7-61D258C6514D}" destId="{2FFD9785-10E4-4A10-9D8E-217AE824424A}" srcOrd="0" destOrd="0" presId="urn:microsoft.com/office/officeart/2005/8/layout/hierarchy1"/>
    <dgm:cxn modelId="{F14CF340-0646-4967-93D5-5CF05BAD7719}" srcId="{6BB021A5-FD9C-40DD-B864-E7AD868C2E7F}" destId="{EF119F69-E37F-4102-BFF7-E0BC9C80F6CE}" srcOrd="0" destOrd="0" parTransId="{C15EEA0D-3C2F-41EF-A0FB-BFDDA2911A44}" sibTransId="{A176FC77-AC3C-4636-8C45-C1BE0EEF63EE}"/>
    <dgm:cxn modelId="{E9E69E20-BFA8-4C15-8356-ADE6D06D696D}" srcId="{06E46F70-0DDE-4394-9B6A-79DD0A885E09}" destId="{6BB021A5-FD9C-40DD-B864-E7AD868C2E7F}" srcOrd="0" destOrd="0" parTransId="{233012E4-27CF-438E-B054-8A0E5297228A}" sibTransId="{B198D061-6615-4B48-806B-4F07F963EC15}"/>
    <dgm:cxn modelId="{EB883257-D50E-492F-BC63-9323957E3B8A}" type="presOf" srcId="{B02BAB89-C5DB-46B5-BAB8-DAC0E432BEB8}" destId="{4B18ACA5-5619-4D72-9CDE-5231E2547223}" srcOrd="0" destOrd="0" presId="urn:microsoft.com/office/officeart/2005/8/layout/hierarchy1"/>
    <dgm:cxn modelId="{32942272-92DB-42A9-9603-BEDBC0A67C57}" type="presOf" srcId="{233012E4-27CF-438E-B054-8A0E5297228A}" destId="{89A74D94-7C66-40CE-A7A6-59F81FFFE92F}" srcOrd="0" destOrd="0" presId="urn:microsoft.com/office/officeart/2005/8/layout/hierarchy1"/>
    <dgm:cxn modelId="{F894A327-32B6-44C0-83DC-68D5E32FBE0F}" type="presOf" srcId="{C15EEA0D-3C2F-41EF-A0FB-BFDDA2911A44}" destId="{3FBCA017-E9FA-4D0F-AB34-D6602B2DCC47}" srcOrd="0" destOrd="0" presId="urn:microsoft.com/office/officeart/2005/8/layout/hierarchy1"/>
    <dgm:cxn modelId="{D73DE730-16FD-4383-8C13-288B91A6ADC1}" type="presOf" srcId="{EF119F69-E37F-4102-BFF7-E0BC9C80F6CE}" destId="{7581B5B9-9390-4ADC-9621-EEFA73BB33D9}" srcOrd="0" destOrd="0" presId="urn:microsoft.com/office/officeart/2005/8/layout/hierarchy1"/>
    <dgm:cxn modelId="{46783B7C-206E-4E27-8343-69600EE37CC7}" srcId="{6BB021A5-FD9C-40DD-B864-E7AD868C2E7F}" destId="{0DDD6EBA-A78A-4659-AD60-D8ADA93CE0B6}" srcOrd="1" destOrd="0" parTransId="{4D92522B-1345-4012-82D0-06B81EB29860}" sibTransId="{028D0149-BAE0-4319-9456-912418729228}"/>
    <dgm:cxn modelId="{4756A967-F805-493F-BF9C-F1F01496A834}" srcId="{BA63DC5B-7EA3-49AB-91AF-BF85D7EEBA87}" destId="{06E46F70-0DDE-4394-9B6A-79DD0A885E09}" srcOrd="0" destOrd="0" parTransId="{16D5711E-B38E-47AC-A5FE-ED2AE5DC1FB3}" sibTransId="{AF458A06-F2F0-4A7C-B0C9-7CDAE831B5F6}"/>
    <dgm:cxn modelId="{D18E34CC-A51E-40A4-BE6E-89CABAE3A839}" srcId="{6BB021A5-FD9C-40DD-B864-E7AD868C2E7F}" destId="{2B0EC6B3-10EB-4E6C-B9AA-927B8B9177E2}" srcOrd="2" destOrd="0" parTransId="{D8911BE7-AB3D-43EB-9F81-2C25628711CA}" sibTransId="{3A930299-A9DC-4B19-92B5-13599A1F5ABB}"/>
    <dgm:cxn modelId="{7AE09EE1-068D-403D-A278-709F862A2653}" srcId="{6E65CF8D-1241-449D-A3FB-6E8880D963AC}" destId="{0F719520-9ECC-458A-941D-A39F16124E7D}" srcOrd="0" destOrd="0" parTransId="{5D210A0E-7317-4691-BD59-E5B9212DEFC2}" sibTransId="{EA43172E-4C78-4186-A312-18CFB030063F}"/>
    <dgm:cxn modelId="{5E70F2E8-3B89-409E-9C99-0D5B8D02A057}" type="presOf" srcId="{4979FB7C-779B-4D62-A152-21E6C31A2678}" destId="{9F4FAF5A-B63A-4349-AE58-57AB05C4BC63}" srcOrd="0" destOrd="0" presId="urn:microsoft.com/office/officeart/2005/8/layout/hierarchy1"/>
    <dgm:cxn modelId="{B112CCF5-EB89-49EF-9B5F-FCA170FC8D95}" type="presOf" srcId="{2B0EC6B3-10EB-4E6C-B9AA-927B8B9177E2}" destId="{A3429050-0452-4E04-884D-1A3128E100B6}" srcOrd="0" destOrd="0" presId="urn:microsoft.com/office/officeart/2005/8/layout/hierarchy1"/>
    <dgm:cxn modelId="{03DCB38F-BEB1-4932-BAA0-3B95751C826A}" type="presOf" srcId="{2FCB6421-F501-4705-A9D6-A49A5FE51404}" destId="{6677CB1E-316D-4188-8FF9-EC3D0E8F3084}" srcOrd="0" destOrd="0" presId="urn:microsoft.com/office/officeart/2005/8/layout/hierarchy1"/>
    <dgm:cxn modelId="{E67C5CEE-3165-45E7-9FEF-D4310D9385B3}" srcId="{6E65CF8D-1241-449D-A3FB-6E8880D963AC}" destId="{B4CDD7BA-610A-4BC9-AE2C-038F941CDEC5}" srcOrd="1" destOrd="0" parTransId="{09C87DC7-0EF6-48FD-94F7-61D258C6514D}" sibTransId="{5A706EC9-0782-40A6-BC83-7AFC1B869353}"/>
    <dgm:cxn modelId="{4F7F3896-B0DE-4FB3-98AA-44BD7B9BBC2E}" type="presOf" srcId="{13426745-57E8-40B8-84F2-4BE38B96F0F0}" destId="{025CA58C-4BEF-4C6F-97CE-E3F79624C911}" srcOrd="0" destOrd="0" presId="urn:microsoft.com/office/officeart/2005/8/layout/hierarchy1"/>
    <dgm:cxn modelId="{19CF5D53-03F5-421D-AD83-833D293A5432}" type="presParOf" srcId="{A47CC6C3-2C3B-4335-990C-A2151F71502A}" destId="{C0F30077-46C3-41BF-A310-C3977A2D201F}" srcOrd="0" destOrd="0" presId="urn:microsoft.com/office/officeart/2005/8/layout/hierarchy1"/>
    <dgm:cxn modelId="{843178ED-1933-440A-A701-6FD73D01B4EE}" type="presParOf" srcId="{C0F30077-46C3-41BF-A310-C3977A2D201F}" destId="{5DBBA3A7-D7ED-48E8-B938-DE399C9F4C2C}" srcOrd="0" destOrd="0" presId="urn:microsoft.com/office/officeart/2005/8/layout/hierarchy1"/>
    <dgm:cxn modelId="{BEC0993D-A29B-43B0-BDB0-C6D1F8324573}" type="presParOf" srcId="{5DBBA3A7-D7ED-48E8-B938-DE399C9F4C2C}" destId="{F40B0D62-1115-4F42-93AE-4DE598C60C69}" srcOrd="0" destOrd="0" presId="urn:microsoft.com/office/officeart/2005/8/layout/hierarchy1"/>
    <dgm:cxn modelId="{A79FB752-AFAD-4240-ADA7-3369649369D4}" type="presParOf" srcId="{5DBBA3A7-D7ED-48E8-B938-DE399C9F4C2C}" destId="{C35C017B-1347-4D79-BFE3-CD6D8FACF70E}" srcOrd="1" destOrd="0" presId="urn:microsoft.com/office/officeart/2005/8/layout/hierarchy1"/>
    <dgm:cxn modelId="{E1757507-7A5B-4496-9E1B-47CC7E2EE6B3}" type="presParOf" srcId="{C0F30077-46C3-41BF-A310-C3977A2D201F}" destId="{CD7928BF-398C-4502-9434-E886856551EB}" srcOrd="1" destOrd="0" presId="urn:microsoft.com/office/officeart/2005/8/layout/hierarchy1"/>
    <dgm:cxn modelId="{A5F07F4B-21A7-41C2-AA2C-389770431236}" type="presParOf" srcId="{CD7928BF-398C-4502-9434-E886856551EB}" destId="{89A74D94-7C66-40CE-A7A6-59F81FFFE92F}" srcOrd="0" destOrd="0" presId="urn:microsoft.com/office/officeart/2005/8/layout/hierarchy1"/>
    <dgm:cxn modelId="{61DB1AE3-2F7B-4EA7-8716-5051C3676B05}" type="presParOf" srcId="{CD7928BF-398C-4502-9434-E886856551EB}" destId="{7C0D175D-A761-4479-913C-F3656E64F9E7}" srcOrd="1" destOrd="0" presId="urn:microsoft.com/office/officeart/2005/8/layout/hierarchy1"/>
    <dgm:cxn modelId="{8D0475E7-7170-4948-B43C-E559B3826FFD}" type="presParOf" srcId="{7C0D175D-A761-4479-913C-F3656E64F9E7}" destId="{2000B2E4-EDEC-47EA-BDB8-B62BDDBC6F27}" srcOrd="0" destOrd="0" presId="urn:microsoft.com/office/officeart/2005/8/layout/hierarchy1"/>
    <dgm:cxn modelId="{CF90B77D-CD74-4CF0-B1CA-4DFC6CE5E0BB}" type="presParOf" srcId="{2000B2E4-EDEC-47EA-BDB8-B62BDDBC6F27}" destId="{B2FBEC6E-25E5-4753-936F-51A965276927}" srcOrd="0" destOrd="0" presId="urn:microsoft.com/office/officeart/2005/8/layout/hierarchy1"/>
    <dgm:cxn modelId="{C42A0E61-9D4A-4F7A-B5E4-A69C5C20C945}" type="presParOf" srcId="{2000B2E4-EDEC-47EA-BDB8-B62BDDBC6F27}" destId="{AE3B5B5A-F7F3-4A61-92C2-2C289B2FBDBE}" srcOrd="1" destOrd="0" presId="urn:microsoft.com/office/officeart/2005/8/layout/hierarchy1"/>
    <dgm:cxn modelId="{22B51141-08E5-47D8-AAA8-65A2914C5B41}" type="presParOf" srcId="{7C0D175D-A761-4479-913C-F3656E64F9E7}" destId="{1F614714-75FC-469D-A5AA-F266CCF4B53E}" srcOrd="1" destOrd="0" presId="urn:microsoft.com/office/officeart/2005/8/layout/hierarchy1"/>
    <dgm:cxn modelId="{546FDA03-C2ED-4D41-ACE7-F18C9F418FC7}" type="presParOf" srcId="{1F614714-75FC-469D-A5AA-F266CCF4B53E}" destId="{3FBCA017-E9FA-4D0F-AB34-D6602B2DCC47}" srcOrd="0" destOrd="0" presId="urn:microsoft.com/office/officeart/2005/8/layout/hierarchy1"/>
    <dgm:cxn modelId="{B5087755-1202-41EA-A48E-8365C854301C}" type="presParOf" srcId="{1F614714-75FC-469D-A5AA-F266CCF4B53E}" destId="{3396CBE9-6BE4-4FE6-9A89-6F4991C42607}" srcOrd="1" destOrd="0" presId="urn:microsoft.com/office/officeart/2005/8/layout/hierarchy1"/>
    <dgm:cxn modelId="{C5576DE2-B1C8-4E7E-9E74-77E0A6EBE55A}" type="presParOf" srcId="{3396CBE9-6BE4-4FE6-9A89-6F4991C42607}" destId="{88658882-AC84-4E03-A6EC-B0281014A53F}" srcOrd="0" destOrd="0" presId="urn:microsoft.com/office/officeart/2005/8/layout/hierarchy1"/>
    <dgm:cxn modelId="{EA6ECD23-2892-448B-B989-2993775D77F7}" type="presParOf" srcId="{88658882-AC84-4E03-A6EC-B0281014A53F}" destId="{578520BD-3A22-4DBA-B7C3-8A2202C9D418}" srcOrd="0" destOrd="0" presId="urn:microsoft.com/office/officeart/2005/8/layout/hierarchy1"/>
    <dgm:cxn modelId="{DD5139D1-7D3B-4408-847F-5F151937ED7C}" type="presParOf" srcId="{88658882-AC84-4E03-A6EC-B0281014A53F}" destId="{7581B5B9-9390-4ADC-9621-EEFA73BB33D9}" srcOrd="1" destOrd="0" presId="urn:microsoft.com/office/officeart/2005/8/layout/hierarchy1"/>
    <dgm:cxn modelId="{43229E31-1889-4D20-8AAA-3F9F5BB1DEFC}" type="presParOf" srcId="{3396CBE9-6BE4-4FE6-9A89-6F4991C42607}" destId="{B2CD1B16-57EB-4297-9355-001F1E0C1F3D}" srcOrd="1" destOrd="0" presId="urn:microsoft.com/office/officeart/2005/8/layout/hierarchy1"/>
    <dgm:cxn modelId="{E9F7E2E7-DCF4-404B-B848-5D249E2584FD}" type="presParOf" srcId="{1F614714-75FC-469D-A5AA-F266CCF4B53E}" destId="{4B3758D2-DFEF-4BA9-8D55-C2C32D7ACD5D}" srcOrd="2" destOrd="0" presId="urn:microsoft.com/office/officeart/2005/8/layout/hierarchy1"/>
    <dgm:cxn modelId="{5CAFD3E1-4BF9-43CF-AEC0-A98C8CDE3084}" type="presParOf" srcId="{1F614714-75FC-469D-A5AA-F266CCF4B53E}" destId="{2D2BBB7E-1652-4265-A0D2-B82997D15D94}" srcOrd="3" destOrd="0" presId="urn:microsoft.com/office/officeart/2005/8/layout/hierarchy1"/>
    <dgm:cxn modelId="{8EA817BA-2274-4EED-870A-D03B47CA4DB9}" type="presParOf" srcId="{2D2BBB7E-1652-4265-A0D2-B82997D15D94}" destId="{9E013AE2-7264-43B0-BE9C-98C2D0DDCE9F}" srcOrd="0" destOrd="0" presId="urn:microsoft.com/office/officeart/2005/8/layout/hierarchy1"/>
    <dgm:cxn modelId="{72D55C00-8E1D-41C2-AC8F-4CBD4C38E56B}" type="presParOf" srcId="{9E013AE2-7264-43B0-BE9C-98C2D0DDCE9F}" destId="{D2572716-FE61-4255-8DFA-F394C087FEC7}" srcOrd="0" destOrd="0" presId="urn:microsoft.com/office/officeart/2005/8/layout/hierarchy1"/>
    <dgm:cxn modelId="{D85FCD19-CB65-408F-A45E-34A3206254DE}" type="presParOf" srcId="{9E013AE2-7264-43B0-BE9C-98C2D0DDCE9F}" destId="{C86A3919-C377-4C6B-BBC3-95561C6BF6C2}" srcOrd="1" destOrd="0" presId="urn:microsoft.com/office/officeart/2005/8/layout/hierarchy1"/>
    <dgm:cxn modelId="{29D88005-0B6B-4E18-9336-38DF2347E046}" type="presParOf" srcId="{2D2BBB7E-1652-4265-A0D2-B82997D15D94}" destId="{8DAEB853-E1B7-48FD-9075-AACC7A81392E}" srcOrd="1" destOrd="0" presId="urn:microsoft.com/office/officeart/2005/8/layout/hierarchy1"/>
    <dgm:cxn modelId="{1366AFF7-FD4D-4A89-AFCD-A3D781412144}" type="presParOf" srcId="{1F614714-75FC-469D-A5AA-F266CCF4B53E}" destId="{37923118-94DE-444B-AA74-43713F83376C}" srcOrd="4" destOrd="0" presId="urn:microsoft.com/office/officeart/2005/8/layout/hierarchy1"/>
    <dgm:cxn modelId="{F0D827A7-0D0D-4BEE-AD82-BE1314ADD577}" type="presParOf" srcId="{1F614714-75FC-469D-A5AA-F266CCF4B53E}" destId="{4A4F0A67-2651-4F83-88D0-7736391D7569}" srcOrd="5" destOrd="0" presId="urn:microsoft.com/office/officeart/2005/8/layout/hierarchy1"/>
    <dgm:cxn modelId="{86B9C213-403B-4912-8382-6BD11FA2DCE5}" type="presParOf" srcId="{4A4F0A67-2651-4F83-88D0-7736391D7569}" destId="{E6FFC4D0-A640-4F05-ADDD-27074681C3B6}" srcOrd="0" destOrd="0" presId="urn:microsoft.com/office/officeart/2005/8/layout/hierarchy1"/>
    <dgm:cxn modelId="{286D9362-3B2D-495B-9683-507CB9A3ECE1}" type="presParOf" srcId="{E6FFC4D0-A640-4F05-ADDD-27074681C3B6}" destId="{BAA9ECDF-F7EA-4806-85C5-77DCF22C7253}" srcOrd="0" destOrd="0" presId="urn:microsoft.com/office/officeart/2005/8/layout/hierarchy1"/>
    <dgm:cxn modelId="{5112D670-D2E4-4A3E-B7FF-28F069EBDB11}" type="presParOf" srcId="{E6FFC4D0-A640-4F05-ADDD-27074681C3B6}" destId="{A3429050-0452-4E04-884D-1A3128E100B6}" srcOrd="1" destOrd="0" presId="urn:microsoft.com/office/officeart/2005/8/layout/hierarchy1"/>
    <dgm:cxn modelId="{49738FAE-1AF8-481B-8D23-6C600D65F996}" type="presParOf" srcId="{4A4F0A67-2651-4F83-88D0-7736391D7569}" destId="{5D75F524-6ACD-431B-98F9-68FF946EB38A}" srcOrd="1" destOrd="0" presId="urn:microsoft.com/office/officeart/2005/8/layout/hierarchy1"/>
    <dgm:cxn modelId="{4A60A959-2324-4340-A745-1CE4183465AF}" type="presParOf" srcId="{1F614714-75FC-469D-A5AA-F266CCF4B53E}" destId="{4B18ACA5-5619-4D72-9CDE-5231E2547223}" srcOrd="6" destOrd="0" presId="urn:microsoft.com/office/officeart/2005/8/layout/hierarchy1"/>
    <dgm:cxn modelId="{4DFF2DFB-F482-4846-A56D-110E18C96F15}" type="presParOf" srcId="{1F614714-75FC-469D-A5AA-F266CCF4B53E}" destId="{44EDA2DE-961F-4E3A-8A27-23D1BEA39260}" srcOrd="7" destOrd="0" presId="urn:microsoft.com/office/officeart/2005/8/layout/hierarchy1"/>
    <dgm:cxn modelId="{97A861A7-1D9A-4B35-B39F-4EFA7C2A64CE}" type="presParOf" srcId="{44EDA2DE-961F-4E3A-8A27-23D1BEA39260}" destId="{6EE485E1-D86C-470D-ADC6-5F51707A108E}" srcOrd="0" destOrd="0" presId="urn:microsoft.com/office/officeart/2005/8/layout/hierarchy1"/>
    <dgm:cxn modelId="{46170C5C-70B2-48E7-B614-A795D93598A0}" type="presParOf" srcId="{6EE485E1-D86C-470D-ADC6-5F51707A108E}" destId="{B309D283-4A9D-4BC3-8353-E697B338893F}" srcOrd="0" destOrd="0" presId="urn:microsoft.com/office/officeart/2005/8/layout/hierarchy1"/>
    <dgm:cxn modelId="{D1AB2E28-7A9D-44E3-BA5F-98A42250D13D}" type="presParOf" srcId="{6EE485E1-D86C-470D-ADC6-5F51707A108E}" destId="{9F4FAF5A-B63A-4349-AE58-57AB05C4BC63}" srcOrd="1" destOrd="0" presId="urn:microsoft.com/office/officeart/2005/8/layout/hierarchy1"/>
    <dgm:cxn modelId="{9DC9C8B5-A78A-48BA-B05C-AE7B93E0E330}" type="presParOf" srcId="{44EDA2DE-961F-4E3A-8A27-23D1BEA39260}" destId="{D9F6D68D-F897-4AD0-8492-894D0E46D016}" srcOrd="1" destOrd="0" presId="urn:microsoft.com/office/officeart/2005/8/layout/hierarchy1"/>
    <dgm:cxn modelId="{E037D041-4BE2-4DE3-A963-6F09CFFF1006}" type="presParOf" srcId="{1F614714-75FC-469D-A5AA-F266CCF4B53E}" destId="{831B1B80-834B-4821-B212-CD9AE855118A}" srcOrd="8" destOrd="0" presId="urn:microsoft.com/office/officeart/2005/8/layout/hierarchy1"/>
    <dgm:cxn modelId="{1E8166F2-AB91-4267-97A5-0C17C2CFD35E}" type="presParOf" srcId="{1F614714-75FC-469D-A5AA-F266CCF4B53E}" destId="{A510770C-46F5-4816-8DFE-F1CDFDA38375}" srcOrd="9" destOrd="0" presId="urn:microsoft.com/office/officeart/2005/8/layout/hierarchy1"/>
    <dgm:cxn modelId="{26821DD8-2929-4E64-95E1-5342005F4A6C}" type="presParOf" srcId="{A510770C-46F5-4816-8DFE-F1CDFDA38375}" destId="{723D4659-85C9-4C52-B423-5B88CDD95EC1}" srcOrd="0" destOrd="0" presId="urn:microsoft.com/office/officeart/2005/8/layout/hierarchy1"/>
    <dgm:cxn modelId="{EC8FDC30-912A-4520-AF6A-D6B9B171609C}" type="presParOf" srcId="{723D4659-85C9-4C52-B423-5B88CDD95EC1}" destId="{84ACB72D-ACD8-47BF-B773-709DCF311223}" srcOrd="0" destOrd="0" presId="urn:microsoft.com/office/officeart/2005/8/layout/hierarchy1"/>
    <dgm:cxn modelId="{4AB79116-23DD-49B2-AF98-89EE4E0BA0CF}" type="presParOf" srcId="{723D4659-85C9-4C52-B423-5B88CDD95EC1}" destId="{025CA58C-4BEF-4C6F-97CE-E3F79624C911}" srcOrd="1" destOrd="0" presId="urn:microsoft.com/office/officeart/2005/8/layout/hierarchy1"/>
    <dgm:cxn modelId="{893C5073-5472-4C7F-AA27-86A2BE7495B7}" type="presParOf" srcId="{A510770C-46F5-4816-8DFE-F1CDFDA38375}" destId="{891C88D1-EF44-441F-90EF-BF70F3E8CA85}" srcOrd="1" destOrd="0" presId="urn:microsoft.com/office/officeart/2005/8/layout/hierarchy1"/>
    <dgm:cxn modelId="{9416E6BD-3BB6-476B-AD31-0A6FF63EC2B4}" type="presParOf" srcId="{CD7928BF-398C-4502-9434-E886856551EB}" destId="{6677CB1E-316D-4188-8FF9-EC3D0E8F3084}" srcOrd="2" destOrd="0" presId="urn:microsoft.com/office/officeart/2005/8/layout/hierarchy1"/>
    <dgm:cxn modelId="{71C1E39D-1221-483D-ACF2-69B6D284101C}" type="presParOf" srcId="{CD7928BF-398C-4502-9434-E886856551EB}" destId="{516B5735-77EF-4DB7-90B5-5EF83E439B37}" srcOrd="3" destOrd="0" presId="urn:microsoft.com/office/officeart/2005/8/layout/hierarchy1"/>
    <dgm:cxn modelId="{A25A692D-DE05-45C9-8E6D-6F8AD7AA7008}" type="presParOf" srcId="{516B5735-77EF-4DB7-90B5-5EF83E439B37}" destId="{8D48D3AD-6510-47D8-8772-FD590A14533D}" srcOrd="0" destOrd="0" presId="urn:microsoft.com/office/officeart/2005/8/layout/hierarchy1"/>
    <dgm:cxn modelId="{79D2A9DE-F352-4C6A-82E4-683BF20DCCF0}" type="presParOf" srcId="{8D48D3AD-6510-47D8-8772-FD590A14533D}" destId="{EAF60DB9-AC88-4040-B700-8E1028DA7481}" srcOrd="0" destOrd="0" presId="urn:microsoft.com/office/officeart/2005/8/layout/hierarchy1"/>
    <dgm:cxn modelId="{621921A8-01B8-4212-B891-693E303A1568}" type="presParOf" srcId="{8D48D3AD-6510-47D8-8772-FD590A14533D}" destId="{FE760857-6A97-4EA4-A021-7F4CAFE9969A}" srcOrd="1" destOrd="0" presId="urn:microsoft.com/office/officeart/2005/8/layout/hierarchy1"/>
    <dgm:cxn modelId="{EC995F7B-BD1E-416A-A019-A283293107BD}" type="presParOf" srcId="{516B5735-77EF-4DB7-90B5-5EF83E439B37}" destId="{AB92D618-C6E2-4377-9B46-6CF0ADFE8714}" srcOrd="1" destOrd="0" presId="urn:microsoft.com/office/officeart/2005/8/layout/hierarchy1"/>
    <dgm:cxn modelId="{3D140725-9442-4C90-8611-37F4F43C6F18}" type="presParOf" srcId="{AB92D618-C6E2-4377-9B46-6CF0ADFE8714}" destId="{18CA068C-445F-4452-AD6D-65F4777582D3}" srcOrd="0" destOrd="0" presId="urn:microsoft.com/office/officeart/2005/8/layout/hierarchy1"/>
    <dgm:cxn modelId="{B4C016D1-364A-43DB-900C-4D48B5A662A6}" type="presParOf" srcId="{AB92D618-C6E2-4377-9B46-6CF0ADFE8714}" destId="{7D679ED9-3A9A-43CB-A89F-39424D0FBC6E}" srcOrd="1" destOrd="0" presId="urn:microsoft.com/office/officeart/2005/8/layout/hierarchy1"/>
    <dgm:cxn modelId="{65D7A48C-A24E-4816-8602-69EAB60A3EE7}" type="presParOf" srcId="{7D679ED9-3A9A-43CB-A89F-39424D0FBC6E}" destId="{63060CDB-94A8-4971-BE37-61C1042DE6C1}" srcOrd="0" destOrd="0" presId="urn:microsoft.com/office/officeart/2005/8/layout/hierarchy1"/>
    <dgm:cxn modelId="{986D35A1-9C06-4D33-968F-AAA782BF5FE6}" type="presParOf" srcId="{63060CDB-94A8-4971-BE37-61C1042DE6C1}" destId="{C9AD1976-B3CB-4499-BC56-C6C7F405CBC3}" srcOrd="0" destOrd="0" presId="urn:microsoft.com/office/officeart/2005/8/layout/hierarchy1"/>
    <dgm:cxn modelId="{98C8304B-DF08-4159-A0F2-DD7D95F8DC66}" type="presParOf" srcId="{63060CDB-94A8-4971-BE37-61C1042DE6C1}" destId="{DAE77391-D301-43A3-817B-FE35FD48667E}" srcOrd="1" destOrd="0" presId="urn:microsoft.com/office/officeart/2005/8/layout/hierarchy1"/>
    <dgm:cxn modelId="{65C221CB-7C29-40F1-95F5-C5CBE7AA4AB8}" type="presParOf" srcId="{7D679ED9-3A9A-43CB-A89F-39424D0FBC6E}" destId="{6E555F8E-02CA-4973-B777-C8BD23391ABB}" srcOrd="1" destOrd="0" presId="urn:microsoft.com/office/officeart/2005/8/layout/hierarchy1"/>
    <dgm:cxn modelId="{40AF5EF4-E2A8-4B37-B9F8-98B2ECAE2E30}" type="presParOf" srcId="{6E555F8E-02CA-4973-B777-C8BD23391ABB}" destId="{6BFE1DEB-C680-44B5-9A5F-1001DE4E5A8E}" srcOrd="0" destOrd="0" presId="urn:microsoft.com/office/officeart/2005/8/layout/hierarchy1"/>
    <dgm:cxn modelId="{59519545-4EB3-48B1-AD86-E7E9AF3F58FC}" type="presParOf" srcId="{6E555F8E-02CA-4973-B777-C8BD23391ABB}" destId="{457116D5-39C4-4411-ABD4-51223BF7BF61}" srcOrd="1" destOrd="0" presId="urn:microsoft.com/office/officeart/2005/8/layout/hierarchy1"/>
    <dgm:cxn modelId="{E09124B3-F034-435B-B229-B0DEFBBE8875}" type="presParOf" srcId="{457116D5-39C4-4411-ABD4-51223BF7BF61}" destId="{6B5AB955-D40E-45C5-8146-AF2BE9DE7429}" srcOrd="0" destOrd="0" presId="urn:microsoft.com/office/officeart/2005/8/layout/hierarchy1"/>
    <dgm:cxn modelId="{6BE72B7F-17DC-499C-BE20-69B425C3A220}" type="presParOf" srcId="{6B5AB955-D40E-45C5-8146-AF2BE9DE7429}" destId="{652AFAEB-30F3-42EB-A624-B88321C23C96}" srcOrd="0" destOrd="0" presId="urn:microsoft.com/office/officeart/2005/8/layout/hierarchy1"/>
    <dgm:cxn modelId="{0CF4BCFE-0176-4651-80ED-3AE1F24ACFF2}" type="presParOf" srcId="{6B5AB955-D40E-45C5-8146-AF2BE9DE7429}" destId="{8878D254-70C5-4632-B8C2-3E542F2566FF}" srcOrd="1" destOrd="0" presId="urn:microsoft.com/office/officeart/2005/8/layout/hierarchy1"/>
    <dgm:cxn modelId="{0D6C6DB5-9015-49CB-AFDD-E4518F22A9DB}" type="presParOf" srcId="{457116D5-39C4-4411-ABD4-51223BF7BF61}" destId="{BEA84F21-80F4-423F-9F31-CEDA3C765DEF}" srcOrd="1" destOrd="0" presId="urn:microsoft.com/office/officeart/2005/8/layout/hierarchy1"/>
    <dgm:cxn modelId="{6C53AE80-1FEB-4802-83BD-D265E5F4352E}" type="presParOf" srcId="{6E555F8E-02CA-4973-B777-C8BD23391ABB}" destId="{2FFD9785-10E4-4A10-9D8E-217AE824424A}" srcOrd="2" destOrd="0" presId="urn:microsoft.com/office/officeart/2005/8/layout/hierarchy1"/>
    <dgm:cxn modelId="{B42D0479-5F25-4291-9479-5BA981C97D76}" type="presParOf" srcId="{6E555F8E-02CA-4973-B777-C8BD23391ABB}" destId="{3F18D39F-3AE5-418B-B04F-ADC48CB7842E}" srcOrd="3" destOrd="0" presId="urn:microsoft.com/office/officeart/2005/8/layout/hierarchy1"/>
    <dgm:cxn modelId="{1B8279B7-5671-4C07-9BE9-BB71EB8AB9DF}" type="presParOf" srcId="{3F18D39F-3AE5-418B-B04F-ADC48CB7842E}" destId="{15C7824D-12D5-42D2-9A57-3B3F55211CAC}" srcOrd="0" destOrd="0" presId="urn:microsoft.com/office/officeart/2005/8/layout/hierarchy1"/>
    <dgm:cxn modelId="{5167A725-2AB7-4901-A30E-6C82E3F3F6D8}" type="presParOf" srcId="{15C7824D-12D5-42D2-9A57-3B3F55211CAC}" destId="{C6CE5479-1984-4DDB-8D4D-F6F82F7D7DB6}" srcOrd="0" destOrd="0" presId="urn:microsoft.com/office/officeart/2005/8/layout/hierarchy1"/>
    <dgm:cxn modelId="{10E8352E-455D-429D-A676-56BB94448BBA}" type="presParOf" srcId="{15C7824D-12D5-42D2-9A57-3B3F55211CAC}" destId="{0C16FF77-8085-4D17-B965-BED3A7941888}" srcOrd="1" destOrd="0" presId="urn:microsoft.com/office/officeart/2005/8/layout/hierarchy1"/>
    <dgm:cxn modelId="{80EA2093-B5C3-456A-8E6B-140C3DA01714}" type="presParOf" srcId="{3F18D39F-3AE5-418B-B04F-ADC48CB7842E}" destId="{D6022288-9F43-490A-9C8F-28687F94EB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45FC0B-86BE-479F-842F-630A3D4E7924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EDFBD92-621D-4BA9-B03B-4A158CB3BF78}">
      <dgm:prSet phldrT="[Metin]"/>
      <dgm:spPr/>
      <dgm:t>
        <a:bodyPr/>
        <a:lstStyle/>
        <a:p>
          <a:r>
            <a:rPr lang="tr-TR" b="1" dirty="0" smtClean="0"/>
            <a:t>GEBELİKTE NSAİİ KULLANIMI</a:t>
          </a:r>
          <a:endParaRPr lang="tr-TR" b="1" dirty="0"/>
        </a:p>
      </dgm:t>
    </dgm:pt>
    <dgm:pt modelId="{908D5214-964A-4A6E-AFA3-A45DD4A44518}" type="parTrans" cxnId="{9E5ADD58-AC67-4F56-AE49-6355264CC275}">
      <dgm:prSet/>
      <dgm:spPr/>
      <dgm:t>
        <a:bodyPr/>
        <a:lstStyle/>
        <a:p>
          <a:endParaRPr lang="tr-TR"/>
        </a:p>
      </dgm:t>
    </dgm:pt>
    <dgm:pt modelId="{DD378751-D1B3-4FED-9C77-49D15BD8B3DD}" type="sibTrans" cxnId="{9E5ADD58-AC67-4F56-AE49-6355264CC275}">
      <dgm:prSet/>
      <dgm:spPr/>
      <dgm:t>
        <a:bodyPr/>
        <a:lstStyle/>
        <a:p>
          <a:endParaRPr lang="tr-TR"/>
        </a:p>
      </dgm:t>
    </dgm:pt>
    <dgm:pt modelId="{04A23302-D1EC-489F-8C43-2746F8B8FC55}" type="asst">
      <dgm:prSet phldrT="[Metin]"/>
      <dgm:spPr/>
      <dgm:t>
        <a:bodyPr/>
        <a:lstStyle/>
        <a:p>
          <a:r>
            <a:rPr lang="tr-TR" b="1" dirty="0" smtClean="0"/>
            <a:t>PARASETAMOL GÜVENLİDİR</a:t>
          </a:r>
          <a:endParaRPr lang="tr-TR" b="1" dirty="0"/>
        </a:p>
      </dgm:t>
    </dgm:pt>
    <dgm:pt modelId="{C71050FD-E79F-4712-9F9B-D0997252EA31}" type="parTrans" cxnId="{9CE95B92-058B-4889-83BF-488F7AB7C515}">
      <dgm:prSet/>
      <dgm:spPr/>
      <dgm:t>
        <a:bodyPr/>
        <a:lstStyle/>
        <a:p>
          <a:endParaRPr lang="tr-TR"/>
        </a:p>
      </dgm:t>
    </dgm:pt>
    <dgm:pt modelId="{BAF462A8-5D11-422D-B6E5-F9173554B42B}" type="sibTrans" cxnId="{9CE95B92-058B-4889-83BF-488F7AB7C515}">
      <dgm:prSet/>
      <dgm:spPr/>
      <dgm:t>
        <a:bodyPr/>
        <a:lstStyle/>
        <a:p>
          <a:endParaRPr lang="tr-TR"/>
        </a:p>
      </dgm:t>
    </dgm:pt>
    <dgm:pt modelId="{CF462513-7385-4891-A0F1-1824FE8981D4}" type="asst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b="1" dirty="0" smtClean="0"/>
            <a:t>NSAİİ KULLANIMI ÖNERİLMEZ</a:t>
          </a:r>
          <a:endParaRPr lang="tr-TR" b="1" dirty="0"/>
        </a:p>
      </dgm:t>
    </dgm:pt>
    <dgm:pt modelId="{49DFA65B-E7C6-4755-A980-D93E8BAC77EC}" type="parTrans" cxnId="{87FAD1E7-9B43-4944-AED9-5AB8785874C9}">
      <dgm:prSet/>
      <dgm:spPr/>
      <dgm:t>
        <a:bodyPr/>
        <a:lstStyle/>
        <a:p>
          <a:endParaRPr lang="tr-TR"/>
        </a:p>
      </dgm:t>
    </dgm:pt>
    <dgm:pt modelId="{090E2FFE-0B12-4C53-9C62-5CA9C1357C27}" type="sibTrans" cxnId="{87FAD1E7-9B43-4944-AED9-5AB8785874C9}">
      <dgm:prSet/>
      <dgm:spPr/>
      <dgm:t>
        <a:bodyPr/>
        <a:lstStyle/>
        <a:p>
          <a:endParaRPr lang="tr-TR"/>
        </a:p>
      </dgm:t>
    </dgm:pt>
    <dgm:pt modelId="{46289B99-2EE7-4B64-9123-736A374FB18D}" type="asst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DİREKT TERATOJENİK DEĞİL</a:t>
          </a:r>
          <a:endParaRPr lang="tr-TR" b="1" dirty="0">
            <a:solidFill>
              <a:schemeClr val="tx1"/>
            </a:solidFill>
          </a:endParaRPr>
        </a:p>
      </dgm:t>
    </dgm:pt>
    <dgm:pt modelId="{6A208F83-3C02-49C5-809A-911654E1D969}" type="parTrans" cxnId="{4D2668B4-229C-47A9-8F22-D3EA025D6DF7}">
      <dgm:prSet/>
      <dgm:spPr/>
      <dgm:t>
        <a:bodyPr/>
        <a:lstStyle/>
        <a:p>
          <a:endParaRPr lang="tr-TR"/>
        </a:p>
      </dgm:t>
    </dgm:pt>
    <dgm:pt modelId="{49119BD0-936C-4021-805C-DA365962F9A2}" type="sibTrans" cxnId="{4D2668B4-229C-47A9-8F22-D3EA025D6DF7}">
      <dgm:prSet/>
      <dgm:spPr/>
      <dgm:t>
        <a:bodyPr/>
        <a:lstStyle/>
        <a:p>
          <a:endParaRPr lang="tr-TR"/>
        </a:p>
      </dgm:t>
    </dgm:pt>
    <dgm:pt modelId="{2A288D9F-1774-44A5-8779-11218BAAC951}" type="asst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DUKTUS ARTERİYOZUS ERKEN KAPANIR</a:t>
          </a:r>
          <a:endParaRPr lang="tr-TR" b="1" dirty="0">
            <a:solidFill>
              <a:schemeClr val="tx1"/>
            </a:solidFill>
          </a:endParaRPr>
        </a:p>
      </dgm:t>
    </dgm:pt>
    <dgm:pt modelId="{069BEAF1-8AA4-40C7-9CC6-C8AE656C455D}" type="parTrans" cxnId="{6B82E028-BBF2-48FF-8EC6-BB62719C6D70}">
      <dgm:prSet/>
      <dgm:spPr/>
      <dgm:t>
        <a:bodyPr/>
        <a:lstStyle/>
        <a:p>
          <a:endParaRPr lang="tr-TR"/>
        </a:p>
      </dgm:t>
    </dgm:pt>
    <dgm:pt modelId="{D4D3E670-5AEC-4D7A-BCF3-E4D4858C273B}" type="sibTrans" cxnId="{6B82E028-BBF2-48FF-8EC6-BB62719C6D70}">
      <dgm:prSet/>
      <dgm:spPr/>
      <dgm:t>
        <a:bodyPr/>
        <a:lstStyle/>
        <a:p>
          <a:endParaRPr lang="tr-TR"/>
        </a:p>
      </dgm:t>
    </dgm:pt>
    <dgm:pt modelId="{863BD889-FDE7-4584-B647-370DF1686789}" type="asst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RENAL YAN ETKİLERE YOL AÇABİLİR</a:t>
          </a:r>
          <a:endParaRPr lang="tr-TR" b="1" dirty="0">
            <a:solidFill>
              <a:schemeClr val="tx1"/>
            </a:solidFill>
          </a:endParaRPr>
        </a:p>
      </dgm:t>
    </dgm:pt>
    <dgm:pt modelId="{B4BBB1A6-0F39-4923-979F-89D052C8490A}" type="parTrans" cxnId="{392819AA-B0A0-4C7D-AED0-1C8A6CBCC809}">
      <dgm:prSet/>
      <dgm:spPr/>
      <dgm:t>
        <a:bodyPr/>
        <a:lstStyle/>
        <a:p>
          <a:endParaRPr lang="tr-TR"/>
        </a:p>
      </dgm:t>
    </dgm:pt>
    <dgm:pt modelId="{BA722F36-9EB1-4B24-BAA9-7D60B0D595B5}" type="sibTrans" cxnId="{392819AA-B0A0-4C7D-AED0-1C8A6CBCC809}">
      <dgm:prSet/>
      <dgm:spPr/>
      <dgm:t>
        <a:bodyPr/>
        <a:lstStyle/>
        <a:p>
          <a:endParaRPr lang="tr-TR"/>
        </a:p>
      </dgm:t>
    </dgm:pt>
    <dgm:pt modelId="{90396D34-4FB0-4164-8E7C-F64054294A51}" type="asst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ERKEN DOĞUMA NEDEN OLABİLİR.</a:t>
          </a:r>
          <a:endParaRPr lang="tr-TR" b="1" dirty="0">
            <a:solidFill>
              <a:schemeClr val="tx1"/>
            </a:solidFill>
          </a:endParaRPr>
        </a:p>
      </dgm:t>
    </dgm:pt>
    <dgm:pt modelId="{5FA7A005-DF94-48A1-80C5-7821BAC12723}" type="parTrans" cxnId="{549C7E17-CA16-4980-9FE2-5920F894025E}">
      <dgm:prSet/>
      <dgm:spPr/>
      <dgm:t>
        <a:bodyPr/>
        <a:lstStyle/>
        <a:p>
          <a:endParaRPr lang="tr-TR"/>
        </a:p>
      </dgm:t>
    </dgm:pt>
    <dgm:pt modelId="{B7D8936B-2BBB-45D0-B20F-C619C48A829C}" type="sibTrans" cxnId="{549C7E17-CA16-4980-9FE2-5920F894025E}">
      <dgm:prSet/>
      <dgm:spPr/>
      <dgm:t>
        <a:bodyPr/>
        <a:lstStyle/>
        <a:p>
          <a:endParaRPr lang="tr-TR"/>
        </a:p>
      </dgm:t>
    </dgm:pt>
    <dgm:pt modelId="{CD51B099-BEE3-4D20-A683-394C29E4EA6B}" type="pres">
      <dgm:prSet presAssocID="{A745FC0B-86BE-479F-842F-630A3D4E79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EBF4418-9C2B-4573-BF73-6F4230C20B38}" type="pres">
      <dgm:prSet presAssocID="{AEDFBD92-621D-4BA9-B03B-4A158CB3BF78}" presName="hierRoot1" presStyleCnt="0">
        <dgm:presLayoutVars>
          <dgm:hierBranch val="init"/>
        </dgm:presLayoutVars>
      </dgm:prSet>
      <dgm:spPr/>
    </dgm:pt>
    <dgm:pt modelId="{54659A97-BE56-471E-9E86-D1978F2C25F6}" type="pres">
      <dgm:prSet presAssocID="{AEDFBD92-621D-4BA9-B03B-4A158CB3BF78}" presName="rootComposite1" presStyleCnt="0"/>
      <dgm:spPr/>
    </dgm:pt>
    <dgm:pt modelId="{E5B58F24-5F91-47BD-8932-DEDDE0901C22}" type="pres">
      <dgm:prSet presAssocID="{AEDFBD92-621D-4BA9-B03B-4A158CB3BF78}" presName="rootText1" presStyleLbl="node0" presStyleIdx="0" presStyleCnt="1" custScaleX="2970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943068-64FA-464A-9B7C-9DCF831E9FFE}" type="pres">
      <dgm:prSet presAssocID="{AEDFBD92-621D-4BA9-B03B-4A158CB3BF78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F1FD216-9A57-4EE9-93D7-07CF232518DE}" type="pres">
      <dgm:prSet presAssocID="{AEDFBD92-621D-4BA9-B03B-4A158CB3BF78}" presName="hierChild2" presStyleCnt="0"/>
      <dgm:spPr/>
    </dgm:pt>
    <dgm:pt modelId="{18E66FAA-BBCA-4106-A940-F3A3EEF6B489}" type="pres">
      <dgm:prSet presAssocID="{AEDFBD92-621D-4BA9-B03B-4A158CB3BF78}" presName="hierChild3" presStyleCnt="0"/>
      <dgm:spPr/>
    </dgm:pt>
    <dgm:pt modelId="{8F54850D-9B3F-415D-941B-3B09681D35F5}" type="pres">
      <dgm:prSet presAssocID="{C71050FD-E79F-4712-9F9B-D0997252EA31}" presName="Name111" presStyleLbl="parChTrans1D2" presStyleIdx="0" presStyleCnt="2"/>
      <dgm:spPr/>
      <dgm:t>
        <a:bodyPr/>
        <a:lstStyle/>
        <a:p>
          <a:endParaRPr lang="tr-TR"/>
        </a:p>
      </dgm:t>
    </dgm:pt>
    <dgm:pt modelId="{F39F266D-5AA8-4104-9FA4-5A10344989DD}" type="pres">
      <dgm:prSet presAssocID="{04A23302-D1EC-489F-8C43-2746F8B8FC55}" presName="hierRoot3" presStyleCnt="0">
        <dgm:presLayoutVars>
          <dgm:hierBranch val="init"/>
        </dgm:presLayoutVars>
      </dgm:prSet>
      <dgm:spPr/>
    </dgm:pt>
    <dgm:pt modelId="{6DEECCB2-940E-4AAA-9B72-C2BDBF09DF5C}" type="pres">
      <dgm:prSet presAssocID="{04A23302-D1EC-489F-8C43-2746F8B8FC55}" presName="rootComposite3" presStyleCnt="0"/>
      <dgm:spPr/>
    </dgm:pt>
    <dgm:pt modelId="{DFEB41C5-B684-4E1F-94E9-E56C8D42D1CE}" type="pres">
      <dgm:prSet presAssocID="{04A23302-D1EC-489F-8C43-2746F8B8FC55}" presName="rootText3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52A6AC-D5CA-4C5C-A964-1A6C3F0027D4}" type="pres">
      <dgm:prSet presAssocID="{04A23302-D1EC-489F-8C43-2746F8B8FC55}" presName="rootConnector3" presStyleLbl="asst1" presStyleIdx="0" presStyleCnt="6"/>
      <dgm:spPr/>
      <dgm:t>
        <a:bodyPr/>
        <a:lstStyle/>
        <a:p>
          <a:endParaRPr lang="tr-TR"/>
        </a:p>
      </dgm:t>
    </dgm:pt>
    <dgm:pt modelId="{E89AD2F4-F242-4224-A357-44EAEE287D22}" type="pres">
      <dgm:prSet presAssocID="{04A23302-D1EC-489F-8C43-2746F8B8FC55}" presName="hierChild6" presStyleCnt="0"/>
      <dgm:spPr/>
    </dgm:pt>
    <dgm:pt modelId="{43FD32AE-582B-49BC-B91A-4F3EC3B0A7F3}" type="pres">
      <dgm:prSet presAssocID="{04A23302-D1EC-489F-8C43-2746F8B8FC55}" presName="hierChild7" presStyleCnt="0"/>
      <dgm:spPr/>
    </dgm:pt>
    <dgm:pt modelId="{8CF35005-F7B7-45F9-9656-1341B162FC8A}" type="pres">
      <dgm:prSet presAssocID="{49DFA65B-E7C6-4755-A980-D93E8BAC77EC}" presName="Name111" presStyleLbl="parChTrans1D2" presStyleIdx="1" presStyleCnt="2"/>
      <dgm:spPr/>
      <dgm:t>
        <a:bodyPr/>
        <a:lstStyle/>
        <a:p>
          <a:endParaRPr lang="tr-TR"/>
        </a:p>
      </dgm:t>
    </dgm:pt>
    <dgm:pt modelId="{4D2802E4-E10D-4081-B3EE-8EA6724F939A}" type="pres">
      <dgm:prSet presAssocID="{CF462513-7385-4891-A0F1-1824FE8981D4}" presName="hierRoot3" presStyleCnt="0">
        <dgm:presLayoutVars>
          <dgm:hierBranch val="init"/>
        </dgm:presLayoutVars>
      </dgm:prSet>
      <dgm:spPr/>
    </dgm:pt>
    <dgm:pt modelId="{882C4B93-8536-4961-9DC1-7B145D8740F0}" type="pres">
      <dgm:prSet presAssocID="{CF462513-7385-4891-A0F1-1824FE8981D4}" presName="rootComposite3" presStyleCnt="0"/>
      <dgm:spPr/>
    </dgm:pt>
    <dgm:pt modelId="{C7CE481B-87FD-47D5-BBFB-001295D079EB}" type="pres">
      <dgm:prSet presAssocID="{CF462513-7385-4891-A0F1-1824FE8981D4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B67A9D-B063-40E7-8244-60468A89236B}" type="pres">
      <dgm:prSet presAssocID="{CF462513-7385-4891-A0F1-1824FE8981D4}" presName="rootConnector3" presStyleLbl="asst1" presStyleIdx="1" presStyleCnt="6"/>
      <dgm:spPr/>
      <dgm:t>
        <a:bodyPr/>
        <a:lstStyle/>
        <a:p>
          <a:endParaRPr lang="tr-TR"/>
        </a:p>
      </dgm:t>
    </dgm:pt>
    <dgm:pt modelId="{6638829F-D554-4167-BB1D-1E3EB4350E1D}" type="pres">
      <dgm:prSet presAssocID="{CF462513-7385-4891-A0F1-1824FE8981D4}" presName="hierChild6" presStyleCnt="0"/>
      <dgm:spPr/>
    </dgm:pt>
    <dgm:pt modelId="{42562998-3EE8-4927-94F4-E528CC4A76BA}" type="pres">
      <dgm:prSet presAssocID="{CF462513-7385-4891-A0F1-1824FE8981D4}" presName="hierChild7" presStyleCnt="0"/>
      <dgm:spPr/>
    </dgm:pt>
    <dgm:pt modelId="{63B6CB8A-784A-4A0D-96E2-5A3A179735C8}" type="pres">
      <dgm:prSet presAssocID="{6A208F83-3C02-49C5-809A-911654E1D969}" presName="Name111" presStyleLbl="parChTrans1D3" presStyleIdx="0" presStyleCnt="4"/>
      <dgm:spPr/>
      <dgm:t>
        <a:bodyPr/>
        <a:lstStyle/>
        <a:p>
          <a:endParaRPr lang="tr-TR"/>
        </a:p>
      </dgm:t>
    </dgm:pt>
    <dgm:pt modelId="{6DB22A23-5152-428D-9FBA-DA8217D35F9F}" type="pres">
      <dgm:prSet presAssocID="{46289B99-2EE7-4B64-9123-736A374FB18D}" presName="hierRoot3" presStyleCnt="0">
        <dgm:presLayoutVars>
          <dgm:hierBranch val="init"/>
        </dgm:presLayoutVars>
      </dgm:prSet>
      <dgm:spPr/>
    </dgm:pt>
    <dgm:pt modelId="{64DF3824-114C-4E2F-9F4C-815CC8308CE8}" type="pres">
      <dgm:prSet presAssocID="{46289B99-2EE7-4B64-9123-736A374FB18D}" presName="rootComposite3" presStyleCnt="0"/>
      <dgm:spPr/>
    </dgm:pt>
    <dgm:pt modelId="{08A0FC52-5D23-437F-A42B-CAFC5C483FF1}" type="pres">
      <dgm:prSet presAssocID="{46289B99-2EE7-4B64-9123-736A374FB18D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2A7C67-C04E-4FBB-952F-5036AB70DD28}" type="pres">
      <dgm:prSet presAssocID="{46289B99-2EE7-4B64-9123-736A374FB18D}" presName="rootConnector3" presStyleLbl="asst1" presStyleIdx="2" presStyleCnt="6"/>
      <dgm:spPr/>
      <dgm:t>
        <a:bodyPr/>
        <a:lstStyle/>
        <a:p>
          <a:endParaRPr lang="tr-TR"/>
        </a:p>
      </dgm:t>
    </dgm:pt>
    <dgm:pt modelId="{D3F24888-9C6E-45FA-8232-EF908B7EFEC8}" type="pres">
      <dgm:prSet presAssocID="{46289B99-2EE7-4B64-9123-736A374FB18D}" presName="hierChild6" presStyleCnt="0"/>
      <dgm:spPr/>
    </dgm:pt>
    <dgm:pt modelId="{1B4C6ABA-40BB-4CA1-9EEF-08DA274F40C9}" type="pres">
      <dgm:prSet presAssocID="{46289B99-2EE7-4B64-9123-736A374FB18D}" presName="hierChild7" presStyleCnt="0"/>
      <dgm:spPr/>
    </dgm:pt>
    <dgm:pt modelId="{EE7DEFE9-EDD1-453E-8E07-235C9F8A2D0D}" type="pres">
      <dgm:prSet presAssocID="{069BEAF1-8AA4-40C7-9CC6-C8AE656C455D}" presName="Name111" presStyleLbl="parChTrans1D3" presStyleIdx="1" presStyleCnt="4"/>
      <dgm:spPr/>
      <dgm:t>
        <a:bodyPr/>
        <a:lstStyle/>
        <a:p>
          <a:endParaRPr lang="tr-TR"/>
        </a:p>
      </dgm:t>
    </dgm:pt>
    <dgm:pt modelId="{3FAA6ECD-A83D-4CE2-8548-DF6E0B1E3740}" type="pres">
      <dgm:prSet presAssocID="{2A288D9F-1774-44A5-8779-11218BAAC951}" presName="hierRoot3" presStyleCnt="0">
        <dgm:presLayoutVars>
          <dgm:hierBranch val="init"/>
        </dgm:presLayoutVars>
      </dgm:prSet>
      <dgm:spPr/>
    </dgm:pt>
    <dgm:pt modelId="{EF07CCC0-CBE8-424F-B3DB-8271DDC6751A}" type="pres">
      <dgm:prSet presAssocID="{2A288D9F-1774-44A5-8779-11218BAAC951}" presName="rootComposite3" presStyleCnt="0"/>
      <dgm:spPr/>
    </dgm:pt>
    <dgm:pt modelId="{D20BF4D7-E7DB-49A0-9229-E8DE0956D760}" type="pres">
      <dgm:prSet presAssocID="{2A288D9F-1774-44A5-8779-11218BAAC951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1DB14B-E56A-4B03-9697-B4E38C445A60}" type="pres">
      <dgm:prSet presAssocID="{2A288D9F-1774-44A5-8779-11218BAAC951}" presName="rootConnector3" presStyleLbl="asst1" presStyleIdx="3" presStyleCnt="6"/>
      <dgm:spPr/>
      <dgm:t>
        <a:bodyPr/>
        <a:lstStyle/>
        <a:p>
          <a:endParaRPr lang="tr-TR"/>
        </a:p>
      </dgm:t>
    </dgm:pt>
    <dgm:pt modelId="{1649F94D-50CE-45E2-85F9-CC647572665A}" type="pres">
      <dgm:prSet presAssocID="{2A288D9F-1774-44A5-8779-11218BAAC951}" presName="hierChild6" presStyleCnt="0"/>
      <dgm:spPr/>
    </dgm:pt>
    <dgm:pt modelId="{D35D0AC7-7000-47D2-BE8E-2954C84CC1EA}" type="pres">
      <dgm:prSet presAssocID="{2A288D9F-1774-44A5-8779-11218BAAC951}" presName="hierChild7" presStyleCnt="0"/>
      <dgm:spPr/>
    </dgm:pt>
    <dgm:pt modelId="{3C1AB7DE-5C0E-4231-8263-889C888AB9A0}" type="pres">
      <dgm:prSet presAssocID="{B4BBB1A6-0F39-4923-979F-89D052C8490A}" presName="Name111" presStyleLbl="parChTrans1D3" presStyleIdx="2" presStyleCnt="4"/>
      <dgm:spPr/>
      <dgm:t>
        <a:bodyPr/>
        <a:lstStyle/>
        <a:p>
          <a:endParaRPr lang="tr-TR"/>
        </a:p>
      </dgm:t>
    </dgm:pt>
    <dgm:pt modelId="{30733BF7-1267-4D8F-8EEC-0A4296295C9C}" type="pres">
      <dgm:prSet presAssocID="{863BD889-FDE7-4584-B647-370DF1686789}" presName="hierRoot3" presStyleCnt="0">
        <dgm:presLayoutVars>
          <dgm:hierBranch val="init"/>
        </dgm:presLayoutVars>
      </dgm:prSet>
      <dgm:spPr/>
    </dgm:pt>
    <dgm:pt modelId="{E4B3EB98-6541-456D-B447-96928D641E7D}" type="pres">
      <dgm:prSet presAssocID="{863BD889-FDE7-4584-B647-370DF1686789}" presName="rootComposite3" presStyleCnt="0"/>
      <dgm:spPr/>
    </dgm:pt>
    <dgm:pt modelId="{BE43F9E3-69D6-4D5B-8FA5-D80E522D6709}" type="pres">
      <dgm:prSet presAssocID="{863BD889-FDE7-4584-B647-370DF1686789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1FE3B0-DC6A-44C7-A87E-F489497543A5}" type="pres">
      <dgm:prSet presAssocID="{863BD889-FDE7-4584-B647-370DF1686789}" presName="rootConnector3" presStyleLbl="asst1" presStyleIdx="4" presStyleCnt="6"/>
      <dgm:spPr/>
      <dgm:t>
        <a:bodyPr/>
        <a:lstStyle/>
        <a:p>
          <a:endParaRPr lang="tr-TR"/>
        </a:p>
      </dgm:t>
    </dgm:pt>
    <dgm:pt modelId="{363301C9-FFB9-4037-8D27-D9A3336E88EF}" type="pres">
      <dgm:prSet presAssocID="{863BD889-FDE7-4584-B647-370DF1686789}" presName="hierChild6" presStyleCnt="0"/>
      <dgm:spPr/>
    </dgm:pt>
    <dgm:pt modelId="{B979AB4D-F1B0-49FC-B1A1-625D82CB6296}" type="pres">
      <dgm:prSet presAssocID="{863BD889-FDE7-4584-B647-370DF1686789}" presName="hierChild7" presStyleCnt="0"/>
      <dgm:spPr/>
    </dgm:pt>
    <dgm:pt modelId="{E59F0EB5-0D04-4E06-BA01-D4AAFEE689D4}" type="pres">
      <dgm:prSet presAssocID="{5FA7A005-DF94-48A1-80C5-7821BAC12723}" presName="Name111" presStyleLbl="parChTrans1D3" presStyleIdx="3" presStyleCnt="4"/>
      <dgm:spPr/>
      <dgm:t>
        <a:bodyPr/>
        <a:lstStyle/>
        <a:p>
          <a:endParaRPr lang="tr-TR"/>
        </a:p>
      </dgm:t>
    </dgm:pt>
    <dgm:pt modelId="{27DB1DC1-A544-4D88-9506-730C960C28B9}" type="pres">
      <dgm:prSet presAssocID="{90396D34-4FB0-4164-8E7C-F64054294A51}" presName="hierRoot3" presStyleCnt="0">
        <dgm:presLayoutVars>
          <dgm:hierBranch val="init"/>
        </dgm:presLayoutVars>
      </dgm:prSet>
      <dgm:spPr/>
    </dgm:pt>
    <dgm:pt modelId="{28FC0A09-D914-45BC-B235-01AA83ACC875}" type="pres">
      <dgm:prSet presAssocID="{90396D34-4FB0-4164-8E7C-F64054294A51}" presName="rootComposite3" presStyleCnt="0"/>
      <dgm:spPr/>
    </dgm:pt>
    <dgm:pt modelId="{2B58B807-D285-4317-B9F2-7207265D57E7}" type="pres">
      <dgm:prSet presAssocID="{90396D34-4FB0-4164-8E7C-F64054294A51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ACD999-2869-4419-B7D1-FBF94D2FF5A4}" type="pres">
      <dgm:prSet presAssocID="{90396D34-4FB0-4164-8E7C-F64054294A51}" presName="rootConnector3" presStyleLbl="asst1" presStyleIdx="5" presStyleCnt="6"/>
      <dgm:spPr/>
      <dgm:t>
        <a:bodyPr/>
        <a:lstStyle/>
        <a:p>
          <a:endParaRPr lang="tr-TR"/>
        </a:p>
      </dgm:t>
    </dgm:pt>
    <dgm:pt modelId="{368647BA-A440-4B64-8BC7-302630F9E20B}" type="pres">
      <dgm:prSet presAssocID="{90396D34-4FB0-4164-8E7C-F64054294A51}" presName="hierChild6" presStyleCnt="0"/>
      <dgm:spPr/>
    </dgm:pt>
    <dgm:pt modelId="{4622515E-0577-4844-B256-A6A2963B24C4}" type="pres">
      <dgm:prSet presAssocID="{90396D34-4FB0-4164-8E7C-F64054294A51}" presName="hierChild7" presStyleCnt="0"/>
      <dgm:spPr/>
    </dgm:pt>
  </dgm:ptLst>
  <dgm:cxnLst>
    <dgm:cxn modelId="{5297087E-BB2D-44ED-A919-E6C88EC0B418}" type="presOf" srcId="{AEDFBD92-621D-4BA9-B03B-4A158CB3BF78}" destId="{E5B58F24-5F91-47BD-8932-DEDDE0901C22}" srcOrd="0" destOrd="0" presId="urn:microsoft.com/office/officeart/2005/8/layout/orgChart1"/>
    <dgm:cxn modelId="{6C6DD8F7-5069-4EC4-A750-D58B20127C66}" type="presOf" srcId="{5FA7A005-DF94-48A1-80C5-7821BAC12723}" destId="{E59F0EB5-0D04-4E06-BA01-D4AAFEE689D4}" srcOrd="0" destOrd="0" presId="urn:microsoft.com/office/officeart/2005/8/layout/orgChart1"/>
    <dgm:cxn modelId="{0A6B1368-5DEB-4C3B-809C-01B3AC93645C}" type="presOf" srcId="{863BD889-FDE7-4584-B647-370DF1686789}" destId="{BE43F9E3-69D6-4D5B-8FA5-D80E522D6709}" srcOrd="0" destOrd="0" presId="urn:microsoft.com/office/officeart/2005/8/layout/orgChart1"/>
    <dgm:cxn modelId="{8F7BDF48-5362-47B0-A615-C11A5333076F}" type="presOf" srcId="{2A288D9F-1774-44A5-8779-11218BAAC951}" destId="{D20BF4D7-E7DB-49A0-9229-E8DE0956D760}" srcOrd="0" destOrd="0" presId="urn:microsoft.com/office/officeart/2005/8/layout/orgChart1"/>
    <dgm:cxn modelId="{CFB00E6B-89CE-4C08-97A4-7A2103F7A35F}" type="presOf" srcId="{A745FC0B-86BE-479F-842F-630A3D4E7924}" destId="{CD51B099-BEE3-4D20-A683-394C29E4EA6B}" srcOrd="0" destOrd="0" presId="urn:microsoft.com/office/officeart/2005/8/layout/orgChart1"/>
    <dgm:cxn modelId="{81B88B97-0A79-4AD8-B163-4AD1D93D4FE3}" type="presOf" srcId="{B4BBB1A6-0F39-4923-979F-89D052C8490A}" destId="{3C1AB7DE-5C0E-4231-8263-889C888AB9A0}" srcOrd="0" destOrd="0" presId="urn:microsoft.com/office/officeart/2005/8/layout/orgChart1"/>
    <dgm:cxn modelId="{4D2668B4-229C-47A9-8F22-D3EA025D6DF7}" srcId="{CF462513-7385-4891-A0F1-1824FE8981D4}" destId="{46289B99-2EE7-4B64-9123-736A374FB18D}" srcOrd="0" destOrd="0" parTransId="{6A208F83-3C02-49C5-809A-911654E1D969}" sibTransId="{49119BD0-936C-4021-805C-DA365962F9A2}"/>
    <dgm:cxn modelId="{798769D0-963B-405E-957F-DEA37E1FA554}" type="presOf" srcId="{C71050FD-E79F-4712-9F9B-D0997252EA31}" destId="{8F54850D-9B3F-415D-941B-3B09681D35F5}" srcOrd="0" destOrd="0" presId="urn:microsoft.com/office/officeart/2005/8/layout/orgChart1"/>
    <dgm:cxn modelId="{B6F99A8B-0C3D-4555-986F-D21D16822F1F}" type="presOf" srcId="{2A288D9F-1774-44A5-8779-11218BAAC951}" destId="{2E1DB14B-E56A-4B03-9697-B4E38C445A60}" srcOrd="1" destOrd="0" presId="urn:microsoft.com/office/officeart/2005/8/layout/orgChart1"/>
    <dgm:cxn modelId="{6B82E028-BBF2-48FF-8EC6-BB62719C6D70}" srcId="{CF462513-7385-4891-A0F1-1824FE8981D4}" destId="{2A288D9F-1774-44A5-8779-11218BAAC951}" srcOrd="1" destOrd="0" parTransId="{069BEAF1-8AA4-40C7-9CC6-C8AE656C455D}" sibTransId="{D4D3E670-5AEC-4D7A-BCF3-E4D4858C273B}"/>
    <dgm:cxn modelId="{9E5ADD58-AC67-4F56-AE49-6355264CC275}" srcId="{A745FC0B-86BE-479F-842F-630A3D4E7924}" destId="{AEDFBD92-621D-4BA9-B03B-4A158CB3BF78}" srcOrd="0" destOrd="0" parTransId="{908D5214-964A-4A6E-AFA3-A45DD4A44518}" sibTransId="{DD378751-D1B3-4FED-9C77-49D15BD8B3DD}"/>
    <dgm:cxn modelId="{549C7E17-CA16-4980-9FE2-5920F894025E}" srcId="{CF462513-7385-4891-A0F1-1824FE8981D4}" destId="{90396D34-4FB0-4164-8E7C-F64054294A51}" srcOrd="3" destOrd="0" parTransId="{5FA7A005-DF94-48A1-80C5-7821BAC12723}" sibTransId="{B7D8936B-2BBB-45D0-B20F-C619C48A829C}"/>
    <dgm:cxn modelId="{154A5ECC-3B01-4139-ABBA-559C35DEAD7C}" type="presOf" srcId="{90396D34-4FB0-4164-8E7C-F64054294A51}" destId="{1DACD999-2869-4419-B7D1-FBF94D2FF5A4}" srcOrd="1" destOrd="0" presId="urn:microsoft.com/office/officeart/2005/8/layout/orgChart1"/>
    <dgm:cxn modelId="{C9862AE2-7744-4A02-A825-2A0354351045}" type="presOf" srcId="{49DFA65B-E7C6-4755-A980-D93E8BAC77EC}" destId="{8CF35005-F7B7-45F9-9656-1341B162FC8A}" srcOrd="0" destOrd="0" presId="urn:microsoft.com/office/officeart/2005/8/layout/orgChart1"/>
    <dgm:cxn modelId="{87FAD1E7-9B43-4944-AED9-5AB8785874C9}" srcId="{AEDFBD92-621D-4BA9-B03B-4A158CB3BF78}" destId="{CF462513-7385-4891-A0F1-1824FE8981D4}" srcOrd="1" destOrd="0" parTransId="{49DFA65B-E7C6-4755-A980-D93E8BAC77EC}" sibTransId="{090E2FFE-0B12-4C53-9C62-5CA9C1357C27}"/>
    <dgm:cxn modelId="{4796F6D5-3E2A-4C46-8693-81C6AED52C40}" type="presOf" srcId="{04A23302-D1EC-489F-8C43-2746F8B8FC55}" destId="{DFEB41C5-B684-4E1F-94E9-E56C8D42D1CE}" srcOrd="0" destOrd="0" presId="urn:microsoft.com/office/officeart/2005/8/layout/orgChart1"/>
    <dgm:cxn modelId="{26C0AE18-23A5-41DF-B1CB-B5F879103C31}" type="presOf" srcId="{CF462513-7385-4891-A0F1-1824FE8981D4}" destId="{C7CE481B-87FD-47D5-BBFB-001295D079EB}" srcOrd="0" destOrd="0" presId="urn:microsoft.com/office/officeart/2005/8/layout/orgChart1"/>
    <dgm:cxn modelId="{9CE95B92-058B-4889-83BF-488F7AB7C515}" srcId="{AEDFBD92-621D-4BA9-B03B-4A158CB3BF78}" destId="{04A23302-D1EC-489F-8C43-2746F8B8FC55}" srcOrd="0" destOrd="0" parTransId="{C71050FD-E79F-4712-9F9B-D0997252EA31}" sibTransId="{BAF462A8-5D11-422D-B6E5-F9173554B42B}"/>
    <dgm:cxn modelId="{24C49FB7-3A2C-4893-8F27-D58A35969550}" type="presOf" srcId="{069BEAF1-8AA4-40C7-9CC6-C8AE656C455D}" destId="{EE7DEFE9-EDD1-453E-8E07-235C9F8A2D0D}" srcOrd="0" destOrd="0" presId="urn:microsoft.com/office/officeart/2005/8/layout/orgChart1"/>
    <dgm:cxn modelId="{59D7E1A0-DA9B-47F9-8EA3-FCE5DE03F26D}" type="presOf" srcId="{90396D34-4FB0-4164-8E7C-F64054294A51}" destId="{2B58B807-D285-4317-B9F2-7207265D57E7}" srcOrd="0" destOrd="0" presId="urn:microsoft.com/office/officeart/2005/8/layout/orgChart1"/>
    <dgm:cxn modelId="{392819AA-B0A0-4C7D-AED0-1C8A6CBCC809}" srcId="{CF462513-7385-4891-A0F1-1824FE8981D4}" destId="{863BD889-FDE7-4584-B647-370DF1686789}" srcOrd="2" destOrd="0" parTransId="{B4BBB1A6-0F39-4923-979F-89D052C8490A}" sibTransId="{BA722F36-9EB1-4B24-BAA9-7D60B0D595B5}"/>
    <dgm:cxn modelId="{075238EA-3A90-46E8-AEEC-F5967B6277C7}" type="presOf" srcId="{6A208F83-3C02-49C5-809A-911654E1D969}" destId="{63B6CB8A-784A-4A0D-96E2-5A3A179735C8}" srcOrd="0" destOrd="0" presId="urn:microsoft.com/office/officeart/2005/8/layout/orgChart1"/>
    <dgm:cxn modelId="{BF28C305-66EC-435C-9499-B50246D30779}" type="presOf" srcId="{AEDFBD92-621D-4BA9-B03B-4A158CB3BF78}" destId="{54943068-64FA-464A-9B7C-9DCF831E9FFE}" srcOrd="1" destOrd="0" presId="urn:microsoft.com/office/officeart/2005/8/layout/orgChart1"/>
    <dgm:cxn modelId="{2BEC73C2-E043-4D89-946C-7F90445CA444}" type="presOf" srcId="{46289B99-2EE7-4B64-9123-736A374FB18D}" destId="{08A0FC52-5D23-437F-A42B-CAFC5C483FF1}" srcOrd="0" destOrd="0" presId="urn:microsoft.com/office/officeart/2005/8/layout/orgChart1"/>
    <dgm:cxn modelId="{051E1B12-ABD1-45DB-923A-20D193FF7931}" type="presOf" srcId="{04A23302-D1EC-489F-8C43-2746F8B8FC55}" destId="{9352A6AC-D5CA-4C5C-A964-1A6C3F0027D4}" srcOrd="1" destOrd="0" presId="urn:microsoft.com/office/officeart/2005/8/layout/orgChart1"/>
    <dgm:cxn modelId="{9D54C5C7-4887-474D-92FE-1C2B5F95565F}" type="presOf" srcId="{46289B99-2EE7-4B64-9123-736A374FB18D}" destId="{642A7C67-C04E-4FBB-952F-5036AB70DD28}" srcOrd="1" destOrd="0" presId="urn:microsoft.com/office/officeart/2005/8/layout/orgChart1"/>
    <dgm:cxn modelId="{77B7363F-BD01-4B01-97A2-CF5B9110450C}" type="presOf" srcId="{CF462513-7385-4891-A0F1-1824FE8981D4}" destId="{36B67A9D-B063-40E7-8244-60468A89236B}" srcOrd="1" destOrd="0" presId="urn:microsoft.com/office/officeart/2005/8/layout/orgChart1"/>
    <dgm:cxn modelId="{D6837F38-E40A-43F3-BCDE-89EB3DDA08DC}" type="presOf" srcId="{863BD889-FDE7-4584-B647-370DF1686789}" destId="{551FE3B0-DC6A-44C7-A87E-F489497543A5}" srcOrd="1" destOrd="0" presId="urn:microsoft.com/office/officeart/2005/8/layout/orgChart1"/>
    <dgm:cxn modelId="{B9812DA8-3AAE-44BF-94BB-705EF8ED87AC}" type="presParOf" srcId="{CD51B099-BEE3-4D20-A683-394C29E4EA6B}" destId="{9EBF4418-9C2B-4573-BF73-6F4230C20B38}" srcOrd="0" destOrd="0" presId="urn:microsoft.com/office/officeart/2005/8/layout/orgChart1"/>
    <dgm:cxn modelId="{CD86C7D4-5E2C-4CF0-86AC-B1E8D9492704}" type="presParOf" srcId="{9EBF4418-9C2B-4573-BF73-6F4230C20B38}" destId="{54659A97-BE56-471E-9E86-D1978F2C25F6}" srcOrd="0" destOrd="0" presId="urn:microsoft.com/office/officeart/2005/8/layout/orgChart1"/>
    <dgm:cxn modelId="{84B479D6-3538-40AE-A901-0420A9B239D5}" type="presParOf" srcId="{54659A97-BE56-471E-9E86-D1978F2C25F6}" destId="{E5B58F24-5F91-47BD-8932-DEDDE0901C22}" srcOrd="0" destOrd="0" presId="urn:microsoft.com/office/officeart/2005/8/layout/orgChart1"/>
    <dgm:cxn modelId="{5391028F-A96E-42C7-9819-9B75F0712810}" type="presParOf" srcId="{54659A97-BE56-471E-9E86-D1978F2C25F6}" destId="{54943068-64FA-464A-9B7C-9DCF831E9FFE}" srcOrd="1" destOrd="0" presId="urn:microsoft.com/office/officeart/2005/8/layout/orgChart1"/>
    <dgm:cxn modelId="{7844AD46-79B2-427B-BCF7-9802EEEB970A}" type="presParOf" srcId="{9EBF4418-9C2B-4573-BF73-6F4230C20B38}" destId="{4F1FD216-9A57-4EE9-93D7-07CF232518DE}" srcOrd="1" destOrd="0" presId="urn:microsoft.com/office/officeart/2005/8/layout/orgChart1"/>
    <dgm:cxn modelId="{79F99297-7B38-4A5E-B34B-4E147168D224}" type="presParOf" srcId="{9EBF4418-9C2B-4573-BF73-6F4230C20B38}" destId="{18E66FAA-BBCA-4106-A940-F3A3EEF6B489}" srcOrd="2" destOrd="0" presId="urn:microsoft.com/office/officeart/2005/8/layout/orgChart1"/>
    <dgm:cxn modelId="{9BA61D54-C74B-4CEA-99E4-70DDA75C58E2}" type="presParOf" srcId="{18E66FAA-BBCA-4106-A940-F3A3EEF6B489}" destId="{8F54850D-9B3F-415D-941B-3B09681D35F5}" srcOrd="0" destOrd="0" presId="urn:microsoft.com/office/officeart/2005/8/layout/orgChart1"/>
    <dgm:cxn modelId="{376F723F-2AE1-4C40-BC98-9F604CF241B2}" type="presParOf" srcId="{18E66FAA-BBCA-4106-A940-F3A3EEF6B489}" destId="{F39F266D-5AA8-4104-9FA4-5A10344989DD}" srcOrd="1" destOrd="0" presId="urn:microsoft.com/office/officeart/2005/8/layout/orgChart1"/>
    <dgm:cxn modelId="{5B1A17E0-BD51-4FF4-8178-71E5B67B0F12}" type="presParOf" srcId="{F39F266D-5AA8-4104-9FA4-5A10344989DD}" destId="{6DEECCB2-940E-4AAA-9B72-C2BDBF09DF5C}" srcOrd="0" destOrd="0" presId="urn:microsoft.com/office/officeart/2005/8/layout/orgChart1"/>
    <dgm:cxn modelId="{6B505F44-7B59-4B38-9A3F-AF0D21F8EFA2}" type="presParOf" srcId="{6DEECCB2-940E-4AAA-9B72-C2BDBF09DF5C}" destId="{DFEB41C5-B684-4E1F-94E9-E56C8D42D1CE}" srcOrd="0" destOrd="0" presId="urn:microsoft.com/office/officeart/2005/8/layout/orgChart1"/>
    <dgm:cxn modelId="{CD176BF8-12FB-4042-8A86-A9DDD577F23E}" type="presParOf" srcId="{6DEECCB2-940E-4AAA-9B72-C2BDBF09DF5C}" destId="{9352A6AC-D5CA-4C5C-A964-1A6C3F0027D4}" srcOrd="1" destOrd="0" presId="urn:microsoft.com/office/officeart/2005/8/layout/orgChart1"/>
    <dgm:cxn modelId="{DC7FDBD9-7338-4FB4-AAE5-B72A6B949359}" type="presParOf" srcId="{F39F266D-5AA8-4104-9FA4-5A10344989DD}" destId="{E89AD2F4-F242-4224-A357-44EAEE287D22}" srcOrd="1" destOrd="0" presId="urn:microsoft.com/office/officeart/2005/8/layout/orgChart1"/>
    <dgm:cxn modelId="{355F949B-222B-4E99-963A-F92C13D882A0}" type="presParOf" srcId="{F39F266D-5AA8-4104-9FA4-5A10344989DD}" destId="{43FD32AE-582B-49BC-B91A-4F3EC3B0A7F3}" srcOrd="2" destOrd="0" presId="urn:microsoft.com/office/officeart/2005/8/layout/orgChart1"/>
    <dgm:cxn modelId="{1545A419-1595-4B74-8488-88062596E006}" type="presParOf" srcId="{18E66FAA-BBCA-4106-A940-F3A3EEF6B489}" destId="{8CF35005-F7B7-45F9-9656-1341B162FC8A}" srcOrd="2" destOrd="0" presId="urn:microsoft.com/office/officeart/2005/8/layout/orgChart1"/>
    <dgm:cxn modelId="{AD0724B9-227C-4E5E-ABEF-BC1C21D9D519}" type="presParOf" srcId="{18E66FAA-BBCA-4106-A940-F3A3EEF6B489}" destId="{4D2802E4-E10D-4081-B3EE-8EA6724F939A}" srcOrd="3" destOrd="0" presId="urn:microsoft.com/office/officeart/2005/8/layout/orgChart1"/>
    <dgm:cxn modelId="{EDDDD523-2A13-413A-A6EB-37FD7EDAF7D4}" type="presParOf" srcId="{4D2802E4-E10D-4081-B3EE-8EA6724F939A}" destId="{882C4B93-8536-4961-9DC1-7B145D8740F0}" srcOrd="0" destOrd="0" presId="urn:microsoft.com/office/officeart/2005/8/layout/orgChart1"/>
    <dgm:cxn modelId="{DE835C06-0C56-4258-80BC-227BB499813F}" type="presParOf" srcId="{882C4B93-8536-4961-9DC1-7B145D8740F0}" destId="{C7CE481B-87FD-47D5-BBFB-001295D079EB}" srcOrd="0" destOrd="0" presId="urn:microsoft.com/office/officeart/2005/8/layout/orgChart1"/>
    <dgm:cxn modelId="{116BF4E1-FA6B-483C-A2DF-70E2BADF7FBD}" type="presParOf" srcId="{882C4B93-8536-4961-9DC1-7B145D8740F0}" destId="{36B67A9D-B063-40E7-8244-60468A89236B}" srcOrd="1" destOrd="0" presId="urn:microsoft.com/office/officeart/2005/8/layout/orgChart1"/>
    <dgm:cxn modelId="{E250479B-23D0-4C62-8D8F-E84A8F04BCFE}" type="presParOf" srcId="{4D2802E4-E10D-4081-B3EE-8EA6724F939A}" destId="{6638829F-D554-4167-BB1D-1E3EB4350E1D}" srcOrd="1" destOrd="0" presId="urn:microsoft.com/office/officeart/2005/8/layout/orgChart1"/>
    <dgm:cxn modelId="{8449A5C1-61D1-4DE9-96B7-B7E129BD4724}" type="presParOf" srcId="{4D2802E4-E10D-4081-B3EE-8EA6724F939A}" destId="{42562998-3EE8-4927-94F4-E528CC4A76BA}" srcOrd="2" destOrd="0" presId="urn:microsoft.com/office/officeart/2005/8/layout/orgChart1"/>
    <dgm:cxn modelId="{835F1EED-6084-4810-ADE9-FB74C6BBE709}" type="presParOf" srcId="{42562998-3EE8-4927-94F4-E528CC4A76BA}" destId="{63B6CB8A-784A-4A0D-96E2-5A3A179735C8}" srcOrd="0" destOrd="0" presId="urn:microsoft.com/office/officeart/2005/8/layout/orgChart1"/>
    <dgm:cxn modelId="{E58DB606-F32E-4E35-BE64-6E0DDA079FD8}" type="presParOf" srcId="{42562998-3EE8-4927-94F4-E528CC4A76BA}" destId="{6DB22A23-5152-428D-9FBA-DA8217D35F9F}" srcOrd="1" destOrd="0" presId="urn:microsoft.com/office/officeart/2005/8/layout/orgChart1"/>
    <dgm:cxn modelId="{6EF535AD-AF7C-47D1-BB62-573BA96CEE2C}" type="presParOf" srcId="{6DB22A23-5152-428D-9FBA-DA8217D35F9F}" destId="{64DF3824-114C-4E2F-9F4C-815CC8308CE8}" srcOrd="0" destOrd="0" presId="urn:microsoft.com/office/officeart/2005/8/layout/orgChart1"/>
    <dgm:cxn modelId="{ACD961C1-AFCE-47CF-BCB1-F94B7D4561AB}" type="presParOf" srcId="{64DF3824-114C-4E2F-9F4C-815CC8308CE8}" destId="{08A0FC52-5D23-437F-A42B-CAFC5C483FF1}" srcOrd="0" destOrd="0" presId="urn:microsoft.com/office/officeart/2005/8/layout/orgChart1"/>
    <dgm:cxn modelId="{3D139454-09AD-44FD-9AAE-01160A632825}" type="presParOf" srcId="{64DF3824-114C-4E2F-9F4C-815CC8308CE8}" destId="{642A7C67-C04E-4FBB-952F-5036AB70DD28}" srcOrd="1" destOrd="0" presId="urn:microsoft.com/office/officeart/2005/8/layout/orgChart1"/>
    <dgm:cxn modelId="{98C3983F-6E12-4CC7-8C77-58FE5D7553A6}" type="presParOf" srcId="{6DB22A23-5152-428D-9FBA-DA8217D35F9F}" destId="{D3F24888-9C6E-45FA-8232-EF908B7EFEC8}" srcOrd="1" destOrd="0" presId="urn:microsoft.com/office/officeart/2005/8/layout/orgChart1"/>
    <dgm:cxn modelId="{6F8327BD-9792-4388-96EA-27A948D193EE}" type="presParOf" srcId="{6DB22A23-5152-428D-9FBA-DA8217D35F9F}" destId="{1B4C6ABA-40BB-4CA1-9EEF-08DA274F40C9}" srcOrd="2" destOrd="0" presId="urn:microsoft.com/office/officeart/2005/8/layout/orgChart1"/>
    <dgm:cxn modelId="{F2C4D10E-469F-4998-AC56-04D564CB6D20}" type="presParOf" srcId="{42562998-3EE8-4927-94F4-E528CC4A76BA}" destId="{EE7DEFE9-EDD1-453E-8E07-235C9F8A2D0D}" srcOrd="2" destOrd="0" presId="urn:microsoft.com/office/officeart/2005/8/layout/orgChart1"/>
    <dgm:cxn modelId="{50B3E6ED-DA06-449F-B021-442C109171B1}" type="presParOf" srcId="{42562998-3EE8-4927-94F4-E528CC4A76BA}" destId="{3FAA6ECD-A83D-4CE2-8548-DF6E0B1E3740}" srcOrd="3" destOrd="0" presId="urn:microsoft.com/office/officeart/2005/8/layout/orgChart1"/>
    <dgm:cxn modelId="{7EB76C25-CC62-4A70-89E2-51F9F0371721}" type="presParOf" srcId="{3FAA6ECD-A83D-4CE2-8548-DF6E0B1E3740}" destId="{EF07CCC0-CBE8-424F-B3DB-8271DDC6751A}" srcOrd="0" destOrd="0" presId="urn:microsoft.com/office/officeart/2005/8/layout/orgChart1"/>
    <dgm:cxn modelId="{C698CC34-5B33-4B0F-8850-6AED66B442B1}" type="presParOf" srcId="{EF07CCC0-CBE8-424F-B3DB-8271DDC6751A}" destId="{D20BF4D7-E7DB-49A0-9229-E8DE0956D760}" srcOrd="0" destOrd="0" presId="urn:microsoft.com/office/officeart/2005/8/layout/orgChart1"/>
    <dgm:cxn modelId="{61085803-DFDD-4A34-B127-D03B7DBE7843}" type="presParOf" srcId="{EF07CCC0-CBE8-424F-B3DB-8271DDC6751A}" destId="{2E1DB14B-E56A-4B03-9697-B4E38C445A60}" srcOrd="1" destOrd="0" presId="urn:microsoft.com/office/officeart/2005/8/layout/orgChart1"/>
    <dgm:cxn modelId="{A3126B25-A41F-4BF8-9D26-F0EF74FC81BD}" type="presParOf" srcId="{3FAA6ECD-A83D-4CE2-8548-DF6E0B1E3740}" destId="{1649F94D-50CE-45E2-85F9-CC647572665A}" srcOrd="1" destOrd="0" presId="urn:microsoft.com/office/officeart/2005/8/layout/orgChart1"/>
    <dgm:cxn modelId="{344E202A-397E-49BA-B552-051096970D57}" type="presParOf" srcId="{3FAA6ECD-A83D-4CE2-8548-DF6E0B1E3740}" destId="{D35D0AC7-7000-47D2-BE8E-2954C84CC1EA}" srcOrd="2" destOrd="0" presId="urn:microsoft.com/office/officeart/2005/8/layout/orgChart1"/>
    <dgm:cxn modelId="{63FFE4E9-B072-4C77-9A7D-49ACD3574D0E}" type="presParOf" srcId="{42562998-3EE8-4927-94F4-E528CC4A76BA}" destId="{3C1AB7DE-5C0E-4231-8263-889C888AB9A0}" srcOrd="4" destOrd="0" presId="urn:microsoft.com/office/officeart/2005/8/layout/orgChart1"/>
    <dgm:cxn modelId="{B651DB6D-238A-4732-A7D3-81288A19A102}" type="presParOf" srcId="{42562998-3EE8-4927-94F4-E528CC4A76BA}" destId="{30733BF7-1267-4D8F-8EEC-0A4296295C9C}" srcOrd="5" destOrd="0" presId="urn:microsoft.com/office/officeart/2005/8/layout/orgChart1"/>
    <dgm:cxn modelId="{3684AC3E-307F-4279-A2DA-0455A5299C0B}" type="presParOf" srcId="{30733BF7-1267-4D8F-8EEC-0A4296295C9C}" destId="{E4B3EB98-6541-456D-B447-96928D641E7D}" srcOrd="0" destOrd="0" presId="urn:microsoft.com/office/officeart/2005/8/layout/orgChart1"/>
    <dgm:cxn modelId="{247292F0-CDA5-4D7C-A9D8-38F546B70CDC}" type="presParOf" srcId="{E4B3EB98-6541-456D-B447-96928D641E7D}" destId="{BE43F9E3-69D6-4D5B-8FA5-D80E522D6709}" srcOrd="0" destOrd="0" presId="urn:microsoft.com/office/officeart/2005/8/layout/orgChart1"/>
    <dgm:cxn modelId="{F4C5D316-2FEB-4278-AC28-0D2D12EDC7BD}" type="presParOf" srcId="{E4B3EB98-6541-456D-B447-96928D641E7D}" destId="{551FE3B0-DC6A-44C7-A87E-F489497543A5}" srcOrd="1" destOrd="0" presId="urn:microsoft.com/office/officeart/2005/8/layout/orgChart1"/>
    <dgm:cxn modelId="{FC4CDE9A-8418-4183-A83B-75DE4F6A17C9}" type="presParOf" srcId="{30733BF7-1267-4D8F-8EEC-0A4296295C9C}" destId="{363301C9-FFB9-4037-8D27-D9A3336E88EF}" srcOrd="1" destOrd="0" presId="urn:microsoft.com/office/officeart/2005/8/layout/orgChart1"/>
    <dgm:cxn modelId="{D63F5094-C2EB-47A9-8E43-A4CA4BCE07C2}" type="presParOf" srcId="{30733BF7-1267-4D8F-8EEC-0A4296295C9C}" destId="{B979AB4D-F1B0-49FC-B1A1-625D82CB6296}" srcOrd="2" destOrd="0" presId="urn:microsoft.com/office/officeart/2005/8/layout/orgChart1"/>
    <dgm:cxn modelId="{431904A7-4EC3-44D3-944A-40FA782790BC}" type="presParOf" srcId="{42562998-3EE8-4927-94F4-E528CC4A76BA}" destId="{E59F0EB5-0D04-4E06-BA01-D4AAFEE689D4}" srcOrd="6" destOrd="0" presId="urn:microsoft.com/office/officeart/2005/8/layout/orgChart1"/>
    <dgm:cxn modelId="{238F5236-C91B-4B83-B86A-8C31261F9A8E}" type="presParOf" srcId="{42562998-3EE8-4927-94F4-E528CC4A76BA}" destId="{27DB1DC1-A544-4D88-9506-730C960C28B9}" srcOrd="7" destOrd="0" presId="urn:microsoft.com/office/officeart/2005/8/layout/orgChart1"/>
    <dgm:cxn modelId="{1BF16D91-BFAA-4DFF-A8C0-05462ABE40AD}" type="presParOf" srcId="{27DB1DC1-A544-4D88-9506-730C960C28B9}" destId="{28FC0A09-D914-45BC-B235-01AA83ACC875}" srcOrd="0" destOrd="0" presId="urn:microsoft.com/office/officeart/2005/8/layout/orgChart1"/>
    <dgm:cxn modelId="{420F05AF-4A3B-408B-BA13-AC9B5BD2124E}" type="presParOf" srcId="{28FC0A09-D914-45BC-B235-01AA83ACC875}" destId="{2B58B807-D285-4317-B9F2-7207265D57E7}" srcOrd="0" destOrd="0" presId="urn:microsoft.com/office/officeart/2005/8/layout/orgChart1"/>
    <dgm:cxn modelId="{743E8246-7358-4C96-9543-EBFEFDD48778}" type="presParOf" srcId="{28FC0A09-D914-45BC-B235-01AA83ACC875}" destId="{1DACD999-2869-4419-B7D1-FBF94D2FF5A4}" srcOrd="1" destOrd="0" presId="urn:microsoft.com/office/officeart/2005/8/layout/orgChart1"/>
    <dgm:cxn modelId="{3AA28443-C607-4FF1-88AA-9BF002DA779F}" type="presParOf" srcId="{27DB1DC1-A544-4D88-9506-730C960C28B9}" destId="{368647BA-A440-4B64-8BC7-302630F9E20B}" srcOrd="1" destOrd="0" presId="urn:microsoft.com/office/officeart/2005/8/layout/orgChart1"/>
    <dgm:cxn modelId="{7D8359AF-6E39-4612-BAC7-46596C26F60D}" type="presParOf" srcId="{27DB1DC1-A544-4D88-9506-730C960C28B9}" destId="{4622515E-0577-4844-B256-A6A2963B24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C86093D-9B8D-4639-97D7-DB67ECD6E0A1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00225AF-7ACE-4D4A-887E-914FA6B8D48A}">
      <dgm:prSet phldrT="[Metin]" custT="1"/>
      <dgm:spPr/>
      <dgm:t>
        <a:bodyPr/>
        <a:lstStyle/>
        <a:p>
          <a:r>
            <a:rPr lang="tr-TR" sz="1400" b="1" dirty="0" smtClean="0"/>
            <a:t>NSAİİ İLE ETKİLEŞİME GİREN İLAÇLAR</a:t>
          </a:r>
          <a:endParaRPr lang="tr-TR" sz="1400" b="1" dirty="0"/>
        </a:p>
      </dgm:t>
    </dgm:pt>
    <dgm:pt modelId="{5DBAAD9C-DDD0-4B71-B5C1-984A56299B3F}" type="parTrans" cxnId="{6F33F7FF-B879-4DDC-A77B-CAC02865B811}">
      <dgm:prSet/>
      <dgm:spPr/>
      <dgm:t>
        <a:bodyPr/>
        <a:lstStyle/>
        <a:p>
          <a:endParaRPr lang="tr-TR"/>
        </a:p>
      </dgm:t>
    </dgm:pt>
    <dgm:pt modelId="{83EAA192-A588-4FCB-9D08-2B7BD02E270F}" type="sibTrans" cxnId="{6F33F7FF-B879-4DDC-A77B-CAC02865B811}">
      <dgm:prSet/>
      <dgm:spPr/>
      <dgm:t>
        <a:bodyPr/>
        <a:lstStyle/>
        <a:p>
          <a:endParaRPr lang="tr-TR"/>
        </a:p>
      </dgm:t>
    </dgm:pt>
    <dgm:pt modelId="{36871160-F899-465C-94C7-6BE2725F3D02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DİGOKSİN</a:t>
          </a:r>
          <a:endParaRPr lang="tr-TR" sz="1050" b="1" dirty="0"/>
        </a:p>
      </dgm:t>
    </dgm:pt>
    <dgm:pt modelId="{D8A88CEF-F77C-4A07-8AEC-B4738790E94E}" type="parTrans" cxnId="{9A6459FD-9341-46DA-A414-ABB53902D7DD}">
      <dgm:prSet/>
      <dgm:spPr/>
      <dgm:t>
        <a:bodyPr/>
        <a:lstStyle/>
        <a:p>
          <a:endParaRPr lang="tr-TR"/>
        </a:p>
      </dgm:t>
    </dgm:pt>
    <dgm:pt modelId="{8D9DE75A-0918-4566-951D-6B1C3FA87325}" type="sibTrans" cxnId="{9A6459FD-9341-46DA-A414-ABB53902D7DD}">
      <dgm:prSet/>
      <dgm:spPr/>
      <dgm:t>
        <a:bodyPr/>
        <a:lstStyle/>
        <a:p>
          <a:endParaRPr lang="tr-TR"/>
        </a:p>
      </dgm:t>
    </dgm:pt>
    <dgm:pt modelId="{6E310F9D-40B0-4116-9EB3-79D3DCE188B4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LİTYUM</a:t>
          </a:r>
          <a:endParaRPr lang="tr-TR" sz="1050" b="1" dirty="0"/>
        </a:p>
      </dgm:t>
    </dgm:pt>
    <dgm:pt modelId="{6C27FB54-92FC-4BBB-92B8-49209C8D5C02}" type="parTrans" cxnId="{A34A87AF-A0DF-4966-BD7B-1616F86A4F70}">
      <dgm:prSet/>
      <dgm:spPr/>
      <dgm:t>
        <a:bodyPr/>
        <a:lstStyle/>
        <a:p>
          <a:endParaRPr lang="tr-TR"/>
        </a:p>
      </dgm:t>
    </dgm:pt>
    <dgm:pt modelId="{ED1AAB7A-FDF2-41DB-92CC-E114AE3D4832}" type="sibTrans" cxnId="{A34A87AF-A0DF-4966-BD7B-1616F86A4F70}">
      <dgm:prSet/>
      <dgm:spPr/>
      <dgm:t>
        <a:bodyPr/>
        <a:lstStyle/>
        <a:p>
          <a:endParaRPr lang="tr-TR"/>
        </a:p>
      </dgm:t>
    </dgm:pt>
    <dgm:pt modelId="{20201BDE-7168-4BBD-849F-DF1888570698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FENİTOİN</a:t>
          </a:r>
          <a:endParaRPr lang="tr-TR" sz="1050" b="1" dirty="0"/>
        </a:p>
      </dgm:t>
    </dgm:pt>
    <dgm:pt modelId="{3EA20F87-B709-4FDF-B0C8-C7ACB2C1FA7F}" type="parTrans" cxnId="{35ABDF31-727E-493C-9B91-42472743B28C}">
      <dgm:prSet/>
      <dgm:spPr/>
      <dgm:t>
        <a:bodyPr/>
        <a:lstStyle/>
        <a:p>
          <a:endParaRPr lang="tr-TR"/>
        </a:p>
      </dgm:t>
    </dgm:pt>
    <dgm:pt modelId="{AC9D7733-DB89-4BDA-AF78-D6F11E67117E}" type="sibTrans" cxnId="{35ABDF31-727E-493C-9B91-42472743B28C}">
      <dgm:prSet/>
      <dgm:spPr/>
      <dgm:t>
        <a:bodyPr/>
        <a:lstStyle/>
        <a:p>
          <a:endParaRPr lang="tr-TR"/>
        </a:p>
      </dgm:t>
    </dgm:pt>
    <dgm:pt modelId="{4B950252-E2DA-41B7-8138-6CAECC085706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ORAL ANTİKOAGÜLANLAR</a:t>
          </a:r>
          <a:endParaRPr lang="tr-TR" sz="1050" b="1" dirty="0"/>
        </a:p>
      </dgm:t>
    </dgm:pt>
    <dgm:pt modelId="{4D25C2E5-3D40-4EEB-B0DA-4C2EF7DAC9A7}" type="parTrans" cxnId="{282D2D94-04DB-474D-B99E-339AC2C4F461}">
      <dgm:prSet/>
      <dgm:spPr/>
      <dgm:t>
        <a:bodyPr/>
        <a:lstStyle/>
        <a:p>
          <a:endParaRPr lang="tr-TR"/>
        </a:p>
      </dgm:t>
    </dgm:pt>
    <dgm:pt modelId="{CD2721B0-FB6C-45C7-B3F8-D3E20C5E7C3F}" type="sibTrans" cxnId="{282D2D94-04DB-474D-B99E-339AC2C4F461}">
      <dgm:prSet/>
      <dgm:spPr/>
      <dgm:t>
        <a:bodyPr/>
        <a:lstStyle/>
        <a:p>
          <a:endParaRPr lang="tr-TR"/>
        </a:p>
      </dgm:t>
    </dgm:pt>
    <dgm:pt modelId="{D9A8E564-2589-477A-929A-4D1C093B8184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KATABOLİZMALARI AZALIR</a:t>
          </a:r>
          <a:endParaRPr lang="tr-TR" sz="1050" b="1" dirty="0"/>
        </a:p>
      </dgm:t>
    </dgm:pt>
    <dgm:pt modelId="{88CBCAC2-2030-452C-9D1D-05E2820B474E}" type="parTrans" cxnId="{811B03ED-E6A8-447E-A9FB-B20E4087F41D}">
      <dgm:prSet/>
      <dgm:spPr/>
      <dgm:t>
        <a:bodyPr/>
        <a:lstStyle/>
        <a:p>
          <a:endParaRPr lang="tr-TR"/>
        </a:p>
      </dgm:t>
    </dgm:pt>
    <dgm:pt modelId="{7B16A02F-73FE-499E-8E66-B124AA93CFBA}" type="sibTrans" cxnId="{811B03ED-E6A8-447E-A9FB-B20E4087F41D}">
      <dgm:prSet/>
      <dgm:spPr/>
      <dgm:t>
        <a:bodyPr/>
        <a:lstStyle/>
        <a:p>
          <a:endParaRPr lang="tr-TR"/>
        </a:p>
      </dgm:t>
    </dgm:pt>
    <dgm:pt modelId="{43574576-F4BC-45ED-82FD-B0F497D6781A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SERUM DÜZEYİ ARTAR</a:t>
          </a:r>
          <a:endParaRPr lang="tr-TR" sz="1050" b="1" dirty="0"/>
        </a:p>
      </dgm:t>
    </dgm:pt>
    <dgm:pt modelId="{5EE01798-5EF5-4001-9273-8F8102374C2A}" type="parTrans" cxnId="{FF9210F4-1E23-453A-B8B0-C45B853F8B22}">
      <dgm:prSet/>
      <dgm:spPr/>
      <dgm:t>
        <a:bodyPr/>
        <a:lstStyle/>
        <a:p>
          <a:endParaRPr lang="tr-TR"/>
        </a:p>
      </dgm:t>
    </dgm:pt>
    <dgm:pt modelId="{95C37D39-63EB-4CE3-A738-21DF07FDE4CF}" type="sibTrans" cxnId="{FF9210F4-1E23-453A-B8B0-C45B853F8B22}">
      <dgm:prSet/>
      <dgm:spPr/>
      <dgm:t>
        <a:bodyPr/>
        <a:lstStyle/>
        <a:p>
          <a:endParaRPr lang="tr-TR"/>
        </a:p>
      </dgm:t>
    </dgm:pt>
    <dgm:pt modelId="{D8D29075-A35D-40C8-AF51-DB1F93B1E9CE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050" b="1" dirty="0" smtClean="0">
              <a:solidFill>
                <a:schemeClr val="bg1"/>
              </a:solidFill>
            </a:rPr>
            <a:t>PLAZMA DÜZEYİ ARTAR</a:t>
          </a:r>
          <a:endParaRPr lang="tr-TR" sz="1050" b="1" dirty="0">
            <a:solidFill>
              <a:schemeClr val="bg1"/>
            </a:solidFill>
          </a:endParaRPr>
        </a:p>
      </dgm:t>
    </dgm:pt>
    <dgm:pt modelId="{A2DC427C-0E9F-445A-A067-438BF3017C2A}" type="parTrans" cxnId="{FCCA05F7-8F65-4130-8AFE-E3A1BAFEEAE9}">
      <dgm:prSet/>
      <dgm:spPr/>
      <dgm:t>
        <a:bodyPr/>
        <a:lstStyle/>
        <a:p>
          <a:endParaRPr lang="tr-TR"/>
        </a:p>
      </dgm:t>
    </dgm:pt>
    <dgm:pt modelId="{B1749293-2136-43CE-9DE7-CBC8AA3B0DBA}" type="sibTrans" cxnId="{FCCA05F7-8F65-4130-8AFE-E3A1BAFEEAE9}">
      <dgm:prSet/>
      <dgm:spPr/>
      <dgm:t>
        <a:bodyPr/>
        <a:lstStyle/>
        <a:p>
          <a:endParaRPr lang="tr-TR"/>
        </a:p>
      </dgm:t>
    </dgm:pt>
    <dgm:pt modelId="{DB66CFD0-9D51-4115-878D-D82939A4DBAF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MTX.</a:t>
          </a:r>
          <a:endParaRPr lang="tr-TR" sz="1050" b="1" dirty="0"/>
        </a:p>
      </dgm:t>
    </dgm:pt>
    <dgm:pt modelId="{A042EA58-C089-4424-86A6-CC1000F3F170}" type="parTrans" cxnId="{FC72C853-4A50-4650-B993-009B6D98ABF3}">
      <dgm:prSet/>
      <dgm:spPr/>
      <dgm:t>
        <a:bodyPr/>
        <a:lstStyle/>
        <a:p>
          <a:endParaRPr lang="tr-TR"/>
        </a:p>
      </dgm:t>
    </dgm:pt>
    <dgm:pt modelId="{A3B805C1-C0A0-47E7-895A-D96A0734466C}" type="sibTrans" cxnId="{FC72C853-4A50-4650-B993-009B6D98ABF3}">
      <dgm:prSet/>
      <dgm:spPr/>
      <dgm:t>
        <a:bodyPr/>
        <a:lstStyle/>
        <a:p>
          <a:endParaRPr lang="tr-TR"/>
        </a:p>
      </dgm:t>
    </dgm:pt>
    <dgm:pt modelId="{31D504DD-5256-41DD-B31E-3F6A2AF5DDE6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RENAL KLİRENSİ AZALIR</a:t>
          </a:r>
          <a:endParaRPr lang="tr-TR" sz="1050" b="1" dirty="0"/>
        </a:p>
      </dgm:t>
    </dgm:pt>
    <dgm:pt modelId="{E36F4252-3D8B-4DD0-A475-9BAD96721B91}" type="parTrans" cxnId="{246F11E7-0F0C-4AB1-B1D2-E8B312138090}">
      <dgm:prSet/>
      <dgm:spPr/>
      <dgm:t>
        <a:bodyPr/>
        <a:lstStyle/>
        <a:p>
          <a:endParaRPr lang="tr-TR"/>
        </a:p>
      </dgm:t>
    </dgm:pt>
    <dgm:pt modelId="{BB6F3CB4-63A8-473F-B32C-096E8A73DE4A}" type="sibTrans" cxnId="{246F11E7-0F0C-4AB1-B1D2-E8B312138090}">
      <dgm:prSet/>
      <dgm:spPr/>
      <dgm:t>
        <a:bodyPr/>
        <a:lstStyle/>
        <a:p>
          <a:endParaRPr lang="tr-TR"/>
        </a:p>
      </dgm:t>
    </dgm:pt>
    <dgm:pt modelId="{29FB98B5-BB0E-4289-AE2B-32C644943D02}">
      <dgm:prSet phldrT="[Metin]" custT="1"/>
      <dgm:spPr/>
      <dgm:t>
        <a:bodyPr/>
        <a:lstStyle/>
        <a:p>
          <a:endParaRPr lang="tr-TR"/>
        </a:p>
      </dgm:t>
    </dgm:pt>
    <dgm:pt modelId="{33820FC8-E38F-4CB4-85BB-93EABB48A9C2}" type="parTrans" cxnId="{B91B88C9-0747-4428-B7C7-F956CA63555D}">
      <dgm:prSet/>
      <dgm:spPr/>
      <dgm:t>
        <a:bodyPr/>
        <a:lstStyle/>
        <a:p>
          <a:endParaRPr lang="tr-TR"/>
        </a:p>
      </dgm:t>
    </dgm:pt>
    <dgm:pt modelId="{52E5CA5E-A2B1-4D53-887E-6F347B35F137}" type="sibTrans" cxnId="{B91B88C9-0747-4428-B7C7-F956CA63555D}">
      <dgm:prSet/>
      <dgm:spPr/>
      <dgm:t>
        <a:bodyPr/>
        <a:lstStyle/>
        <a:p>
          <a:endParaRPr lang="tr-TR"/>
        </a:p>
      </dgm:t>
    </dgm:pt>
    <dgm:pt modelId="{0FF7B851-20F2-494B-BCA7-C8C008EBD49D}">
      <dgm:prSet phldrT="[Metin]" custT="1"/>
      <dgm:spPr/>
      <dgm:t>
        <a:bodyPr/>
        <a:lstStyle/>
        <a:p>
          <a:endParaRPr lang="tr-TR"/>
        </a:p>
      </dgm:t>
    </dgm:pt>
    <dgm:pt modelId="{E51F8F14-B9F6-40A8-AF75-68FA25441AD0}" type="parTrans" cxnId="{8899C6DE-5DBC-47D0-9A02-DB8B5347707A}">
      <dgm:prSet/>
      <dgm:spPr/>
      <dgm:t>
        <a:bodyPr/>
        <a:lstStyle/>
        <a:p>
          <a:endParaRPr lang="tr-TR"/>
        </a:p>
      </dgm:t>
    </dgm:pt>
    <dgm:pt modelId="{5968719C-3CC5-4E32-A7C8-620962648A22}" type="sibTrans" cxnId="{8899C6DE-5DBC-47D0-9A02-DB8B5347707A}">
      <dgm:prSet/>
      <dgm:spPr/>
      <dgm:t>
        <a:bodyPr/>
        <a:lstStyle/>
        <a:p>
          <a:endParaRPr lang="tr-TR"/>
        </a:p>
      </dgm:t>
    </dgm:pt>
    <dgm:pt modelId="{FA9AE3E5-9E60-4902-908A-395863160032}">
      <dgm:prSet phldrT="[Metin]"/>
      <dgm:spPr/>
      <dgm:t>
        <a:bodyPr/>
        <a:lstStyle/>
        <a:p>
          <a:endParaRPr lang="tr-TR"/>
        </a:p>
      </dgm:t>
    </dgm:pt>
    <dgm:pt modelId="{0EAABB2C-61A4-4379-907C-DF5458FE56D8}" type="parTrans" cxnId="{FB36789B-D849-42B6-BEA8-FECFC437E6DF}">
      <dgm:prSet/>
      <dgm:spPr/>
      <dgm:t>
        <a:bodyPr/>
        <a:lstStyle/>
        <a:p>
          <a:endParaRPr lang="tr-TR"/>
        </a:p>
      </dgm:t>
    </dgm:pt>
    <dgm:pt modelId="{8B4FF4D2-815B-4C56-8B55-1C3A0FFBE787}" type="sibTrans" cxnId="{FB36789B-D849-42B6-BEA8-FECFC437E6DF}">
      <dgm:prSet/>
      <dgm:spPr/>
      <dgm:t>
        <a:bodyPr/>
        <a:lstStyle/>
        <a:p>
          <a:endParaRPr lang="tr-TR"/>
        </a:p>
      </dgm:t>
    </dgm:pt>
    <dgm:pt modelId="{7635BD41-39FC-4D27-9A66-0BE8356DC7A0}">
      <dgm:prSet phldrT="[Metin]"/>
      <dgm:spPr/>
      <dgm:t>
        <a:bodyPr/>
        <a:lstStyle/>
        <a:p>
          <a:endParaRPr lang="tr-TR"/>
        </a:p>
      </dgm:t>
    </dgm:pt>
    <dgm:pt modelId="{71120BDB-2405-416C-B673-60C2FF5A8D77}" type="parTrans" cxnId="{A60CADB0-F413-48E5-8635-42459448DFC4}">
      <dgm:prSet/>
      <dgm:spPr/>
      <dgm:t>
        <a:bodyPr/>
        <a:lstStyle/>
        <a:p>
          <a:endParaRPr lang="tr-TR"/>
        </a:p>
      </dgm:t>
    </dgm:pt>
    <dgm:pt modelId="{6A6C760E-6910-4DBE-891C-0D60EF817FFF}" type="sibTrans" cxnId="{A60CADB0-F413-48E5-8635-42459448DFC4}">
      <dgm:prSet/>
      <dgm:spPr/>
      <dgm:t>
        <a:bodyPr/>
        <a:lstStyle/>
        <a:p>
          <a:endParaRPr lang="tr-TR"/>
        </a:p>
      </dgm:t>
    </dgm:pt>
    <dgm:pt modelId="{2973FEB5-BF6E-4CAC-94C3-3AFC64339615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SÜLFONİLÜRE</a:t>
          </a:r>
          <a:endParaRPr lang="tr-TR" sz="1050" b="1" dirty="0"/>
        </a:p>
      </dgm:t>
    </dgm:pt>
    <dgm:pt modelId="{0AC29DC4-6755-4BE6-A067-1648030BFD28}" type="parTrans" cxnId="{A9F04CB9-9F10-4A31-9527-7FEAF0E1928E}">
      <dgm:prSet/>
      <dgm:spPr/>
      <dgm:t>
        <a:bodyPr/>
        <a:lstStyle/>
        <a:p>
          <a:endParaRPr lang="tr-TR"/>
        </a:p>
      </dgm:t>
    </dgm:pt>
    <dgm:pt modelId="{FC9F5F59-7678-4F4B-BA5A-61DD43CB79E6}" type="sibTrans" cxnId="{A9F04CB9-9F10-4A31-9527-7FEAF0E1928E}">
      <dgm:prSet/>
      <dgm:spPr/>
      <dgm:t>
        <a:bodyPr/>
        <a:lstStyle/>
        <a:p>
          <a:endParaRPr lang="tr-TR"/>
        </a:p>
      </dgm:t>
    </dgm:pt>
    <dgm:pt modelId="{26B347A8-05D4-4D53-B2E0-6ED2DFBC9140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050" b="1" dirty="0" smtClean="0"/>
            <a:t>METABOLİZMASI YAVAŞLAR</a:t>
          </a:r>
          <a:endParaRPr lang="tr-TR" sz="1050" b="1" dirty="0"/>
        </a:p>
      </dgm:t>
    </dgm:pt>
    <dgm:pt modelId="{462176BD-69C0-42A6-866A-51DD146194B5}" type="parTrans" cxnId="{8AF0C634-538C-42AA-9B36-FCFCF0405A51}">
      <dgm:prSet/>
      <dgm:spPr/>
      <dgm:t>
        <a:bodyPr/>
        <a:lstStyle/>
        <a:p>
          <a:endParaRPr lang="tr-TR"/>
        </a:p>
      </dgm:t>
    </dgm:pt>
    <dgm:pt modelId="{2AD0F237-3348-4430-B181-A91F824F2E39}" type="sibTrans" cxnId="{8AF0C634-538C-42AA-9B36-FCFCF0405A51}">
      <dgm:prSet/>
      <dgm:spPr/>
      <dgm:t>
        <a:bodyPr/>
        <a:lstStyle/>
        <a:p>
          <a:endParaRPr lang="tr-TR"/>
        </a:p>
      </dgm:t>
    </dgm:pt>
    <dgm:pt modelId="{59FC6095-F200-4ACF-9ED8-0B2138CF1387}">
      <dgm:prSet phldrT="[Metin]"/>
      <dgm:spPr/>
      <dgm:t>
        <a:bodyPr/>
        <a:lstStyle/>
        <a:p>
          <a:endParaRPr lang="tr-TR"/>
        </a:p>
      </dgm:t>
    </dgm:pt>
    <dgm:pt modelId="{2EB56A37-6234-480E-82B9-2D719541FBB2}" type="parTrans" cxnId="{D5499C7B-EB9A-484D-9225-77640D545650}">
      <dgm:prSet/>
      <dgm:spPr/>
      <dgm:t>
        <a:bodyPr/>
        <a:lstStyle/>
        <a:p>
          <a:endParaRPr lang="tr-TR"/>
        </a:p>
      </dgm:t>
    </dgm:pt>
    <dgm:pt modelId="{33AE067A-409D-4BB1-8BCD-CC3900752BE2}" type="sibTrans" cxnId="{D5499C7B-EB9A-484D-9225-77640D545650}">
      <dgm:prSet/>
      <dgm:spPr/>
      <dgm:t>
        <a:bodyPr/>
        <a:lstStyle/>
        <a:p>
          <a:endParaRPr lang="tr-TR"/>
        </a:p>
      </dgm:t>
    </dgm:pt>
    <dgm:pt modelId="{BC4821AE-9740-4282-98E2-3E1A900B23E5}">
      <dgm:prSet phldrT="[Metin]"/>
      <dgm:spPr/>
      <dgm:t>
        <a:bodyPr/>
        <a:lstStyle/>
        <a:p>
          <a:endParaRPr lang="tr-TR"/>
        </a:p>
      </dgm:t>
    </dgm:pt>
    <dgm:pt modelId="{6B76A23E-A9A1-4DBC-AC59-6779AE77D9C6}" type="parTrans" cxnId="{25D04F19-F0B4-4501-81DA-FD76A952FC58}">
      <dgm:prSet/>
      <dgm:spPr/>
      <dgm:t>
        <a:bodyPr/>
        <a:lstStyle/>
        <a:p>
          <a:endParaRPr lang="tr-TR"/>
        </a:p>
      </dgm:t>
    </dgm:pt>
    <dgm:pt modelId="{72FCB4D8-BE77-4E15-8529-A3D60B234CB4}" type="sibTrans" cxnId="{25D04F19-F0B4-4501-81DA-FD76A952FC58}">
      <dgm:prSet/>
      <dgm:spPr/>
      <dgm:t>
        <a:bodyPr/>
        <a:lstStyle/>
        <a:p>
          <a:endParaRPr lang="tr-TR"/>
        </a:p>
      </dgm:t>
    </dgm:pt>
    <dgm:pt modelId="{53F50F5C-77C0-43C3-A32C-8E3A7592FD83}">
      <dgm:prSet phldrT="[Metin]"/>
      <dgm:spPr/>
      <dgm:t>
        <a:bodyPr/>
        <a:lstStyle/>
        <a:p>
          <a:endParaRPr lang="tr-TR"/>
        </a:p>
      </dgm:t>
    </dgm:pt>
    <dgm:pt modelId="{12FEA043-A45E-47B4-8C58-7B59F419ADF2}" type="parTrans" cxnId="{E246A80C-2725-48A8-A601-5852E2210E04}">
      <dgm:prSet/>
      <dgm:spPr/>
      <dgm:t>
        <a:bodyPr/>
        <a:lstStyle/>
        <a:p>
          <a:endParaRPr lang="tr-TR"/>
        </a:p>
      </dgm:t>
    </dgm:pt>
    <dgm:pt modelId="{B65B72A7-52B7-4556-B276-9A4A56A9A4C8}" type="sibTrans" cxnId="{E246A80C-2725-48A8-A601-5852E2210E04}">
      <dgm:prSet/>
      <dgm:spPr/>
      <dgm:t>
        <a:bodyPr/>
        <a:lstStyle/>
        <a:p>
          <a:endParaRPr lang="tr-TR"/>
        </a:p>
      </dgm:t>
    </dgm:pt>
    <dgm:pt modelId="{AEE22708-7081-48B4-9923-5FDBC56EC1FE}">
      <dgm:prSet phldrT="[Metin]" custLinFactNeighborX="7517" custLinFactNeighborY="-13424"/>
      <dgm:spPr/>
      <dgm:t>
        <a:bodyPr/>
        <a:lstStyle/>
        <a:p>
          <a:endParaRPr lang="tr-TR"/>
        </a:p>
      </dgm:t>
    </dgm:pt>
    <dgm:pt modelId="{54296316-2A89-43BD-BD00-FCDE92760BDA}" type="parTrans" cxnId="{578C2379-62CD-4909-ADC2-8CFFAC8D2421}">
      <dgm:prSet/>
      <dgm:spPr/>
      <dgm:t>
        <a:bodyPr/>
        <a:lstStyle/>
        <a:p>
          <a:endParaRPr lang="tr-TR"/>
        </a:p>
      </dgm:t>
    </dgm:pt>
    <dgm:pt modelId="{7E3F6B80-F610-4E77-8838-1E297D2DD4CC}" type="sibTrans" cxnId="{578C2379-62CD-4909-ADC2-8CFFAC8D2421}">
      <dgm:prSet/>
      <dgm:spPr/>
      <dgm:t>
        <a:bodyPr/>
        <a:lstStyle/>
        <a:p>
          <a:endParaRPr lang="tr-TR"/>
        </a:p>
      </dgm:t>
    </dgm:pt>
    <dgm:pt modelId="{D556474B-6827-44AA-93E6-8138D00056B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200" b="1" dirty="0" smtClean="0"/>
            <a:t>DİÜRETİKLER</a:t>
          </a:r>
        </a:p>
        <a:p>
          <a:r>
            <a:rPr lang="tr-TR" sz="1200" b="1" dirty="0" smtClean="0"/>
            <a:t>ANTİHİPERTANSİFLER</a:t>
          </a:r>
          <a:endParaRPr lang="tr-TR" sz="1200" b="1" dirty="0"/>
        </a:p>
      </dgm:t>
    </dgm:pt>
    <dgm:pt modelId="{7E663AF9-C215-489C-A5CA-82E35BC8A075}" type="parTrans" cxnId="{37ACDC8E-1D83-4390-A608-F015DB6BC900}">
      <dgm:prSet/>
      <dgm:spPr/>
      <dgm:t>
        <a:bodyPr/>
        <a:lstStyle/>
        <a:p>
          <a:endParaRPr lang="tr-TR"/>
        </a:p>
      </dgm:t>
    </dgm:pt>
    <dgm:pt modelId="{7B41B88E-7875-4AB7-A9C1-24106D8BCBDF}" type="sibTrans" cxnId="{37ACDC8E-1D83-4390-A608-F015DB6BC900}">
      <dgm:prSet/>
      <dgm:spPr/>
      <dgm:t>
        <a:bodyPr/>
        <a:lstStyle/>
        <a:p>
          <a:endParaRPr lang="tr-TR"/>
        </a:p>
      </dgm:t>
    </dgm:pt>
    <dgm:pt modelId="{BB1CD06D-1437-4FF8-B780-FEE52A7A5810}" type="pres">
      <dgm:prSet presAssocID="{8C86093D-9B8D-4639-97D7-DB67ECD6E0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EA1C112-E0A4-47E9-A154-F956C4E1AE0C}" type="pres">
      <dgm:prSet presAssocID="{100225AF-7ACE-4D4A-887E-914FA6B8D48A}" presName="textCenter" presStyleLbl="node1" presStyleIdx="0" presStyleCnt="13" custScaleX="135061"/>
      <dgm:spPr/>
      <dgm:t>
        <a:bodyPr/>
        <a:lstStyle/>
        <a:p>
          <a:endParaRPr lang="tr-TR"/>
        </a:p>
      </dgm:t>
    </dgm:pt>
    <dgm:pt modelId="{4FE466DE-D906-41B5-8B06-2D77913A337A}" type="pres">
      <dgm:prSet presAssocID="{100225AF-7ACE-4D4A-887E-914FA6B8D48A}" presName="cycle_1" presStyleCnt="0"/>
      <dgm:spPr/>
    </dgm:pt>
    <dgm:pt modelId="{A3FBBC69-5B5F-4C17-9AAF-332DF90A43BA}" type="pres">
      <dgm:prSet presAssocID="{4B950252-E2DA-41B7-8138-6CAECC085706}" presName="childCenter1" presStyleLbl="node1" presStyleIdx="1" presStyleCnt="13" custScaleX="215285" custLinFactNeighborX="-29180" custLinFactNeighborY="3558"/>
      <dgm:spPr/>
      <dgm:t>
        <a:bodyPr/>
        <a:lstStyle/>
        <a:p>
          <a:endParaRPr lang="tr-TR"/>
        </a:p>
      </dgm:t>
    </dgm:pt>
    <dgm:pt modelId="{86C890CD-DB73-4E6A-B3DC-33AB247CFD30}" type="pres">
      <dgm:prSet presAssocID="{88CBCAC2-2030-452C-9D1D-05E2820B474E}" presName="Name141" presStyleLbl="parChTrans1D3" presStyleIdx="0" presStyleCnt="5"/>
      <dgm:spPr/>
      <dgm:t>
        <a:bodyPr/>
        <a:lstStyle/>
        <a:p>
          <a:endParaRPr lang="tr-TR"/>
        </a:p>
      </dgm:t>
    </dgm:pt>
    <dgm:pt modelId="{51D90ED0-EF36-4098-80F9-0A75B503FDD1}" type="pres">
      <dgm:prSet presAssocID="{D9A8E564-2589-477A-929A-4D1C093B8184}" presName="text1" presStyleLbl="node1" presStyleIdx="2" presStyleCnt="13" custScaleX="296199" custScaleY="457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E74F3F-2D29-4224-8540-53FB16574FA6}" type="pres">
      <dgm:prSet presAssocID="{4D25C2E5-3D40-4EEB-B0DA-4C2EF7DAC9A7}" presName="Name144" presStyleLbl="parChTrans1D2" presStyleIdx="0" presStyleCnt="7"/>
      <dgm:spPr/>
      <dgm:t>
        <a:bodyPr/>
        <a:lstStyle/>
        <a:p>
          <a:endParaRPr lang="tr-TR"/>
        </a:p>
      </dgm:t>
    </dgm:pt>
    <dgm:pt modelId="{6A470C2A-4199-4C51-B9A0-CF3E9444E40A}" type="pres">
      <dgm:prSet presAssocID="{100225AF-7ACE-4D4A-887E-914FA6B8D48A}" presName="cycle_2" presStyleCnt="0"/>
      <dgm:spPr/>
    </dgm:pt>
    <dgm:pt modelId="{AB0B2803-58BE-4D22-A5CA-991AB9F25FE7}" type="pres">
      <dgm:prSet presAssocID="{36871160-F899-465C-94C7-6BE2725F3D02}" presName="childCenter2" presStyleLbl="node1" presStyleIdx="3" presStyleCnt="13" custScaleX="144629"/>
      <dgm:spPr/>
      <dgm:t>
        <a:bodyPr/>
        <a:lstStyle/>
        <a:p>
          <a:endParaRPr lang="tr-TR"/>
        </a:p>
      </dgm:t>
    </dgm:pt>
    <dgm:pt modelId="{E9E046B7-6BDF-43F3-B450-A6025A45E5EB}" type="pres">
      <dgm:prSet presAssocID="{5EE01798-5EF5-4001-9273-8F8102374C2A}" presName="Name218" presStyleLbl="parChTrans1D3" presStyleIdx="1" presStyleCnt="5"/>
      <dgm:spPr/>
      <dgm:t>
        <a:bodyPr/>
        <a:lstStyle/>
        <a:p>
          <a:endParaRPr lang="tr-TR"/>
        </a:p>
      </dgm:t>
    </dgm:pt>
    <dgm:pt modelId="{5861E303-DC05-46E0-AB20-9B4DE64B284C}" type="pres">
      <dgm:prSet presAssocID="{43574576-F4BC-45ED-82FD-B0F497D6781A}" presName="text2" presStyleLbl="node1" presStyleIdx="4" presStyleCnt="13" custRadScaleRad="124899" custRadScaleInc="29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DB8629-D379-4D3D-8834-ED916BA6D33B}" type="pres">
      <dgm:prSet presAssocID="{D8A88CEF-F77C-4A07-8AEC-B4738790E94E}" presName="Name221" presStyleLbl="parChTrans1D2" presStyleIdx="1" presStyleCnt="7"/>
      <dgm:spPr/>
      <dgm:t>
        <a:bodyPr/>
        <a:lstStyle/>
        <a:p>
          <a:endParaRPr lang="tr-TR"/>
        </a:p>
      </dgm:t>
    </dgm:pt>
    <dgm:pt modelId="{D6B793D8-EB3F-4374-BDD8-9B907AD923C3}" type="pres">
      <dgm:prSet presAssocID="{100225AF-7ACE-4D4A-887E-914FA6B8D48A}" presName="cycle_3" presStyleCnt="0"/>
      <dgm:spPr/>
    </dgm:pt>
    <dgm:pt modelId="{59B553AB-A034-4672-B4E2-DFC7D3B4F47B}" type="pres">
      <dgm:prSet presAssocID="{6E310F9D-40B0-4116-9EB3-79D3DCE188B4}" presName="childCenter3" presStyleLbl="node1" presStyleIdx="5" presStyleCnt="13"/>
      <dgm:spPr/>
      <dgm:t>
        <a:bodyPr/>
        <a:lstStyle/>
        <a:p>
          <a:endParaRPr lang="tr-TR"/>
        </a:p>
      </dgm:t>
    </dgm:pt>
    <dgm:pt modelId="{DB234F47-AAB2-40C9-935A-42B2DBF6591A}" type="pres">
      <dgm:prSet presAssocID="{A2DC427C-0E9F-445A-A067-438BF3017C2A}" presName="Name285" presStyleLbl="parChTrans1D3" presStyleIdx="2" presStyleCnt="5"/>
      <dgm:spPr/>
      <dgm:t>
        <a:bodyPr/>
        <a:lstStyle/>
        <a:p>
          <a:endParaRPr lang="tr-TR"/>
        </a:p>
      </dgm:t>
    </dgm:pt>
    <dgm:pt modelId="{7D6E0918-2ECD-40CB-9BD5-91DBAF6F1D1A}" type="pres">
      <dgm:prSet presAssocID="{D8D29075-A35D-40C8-AF51-DB1F93B1E9CE}" presName="text3" presStyleLbl="node1" presStyleIdx="6" presStyleCnt="13" custScaleX="164573" custRadScaleRad="134893" custRadScaleInc="-4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2B9666-388A-4CD9-9956-5DE0B74D92E3}" type="pres">
      <dgm:prSet presAssocID="{6C27FB54-92FC-4BBB-92B8-49209C8D5C02}" presName="Name288" presStyleLbl="parChTrans1D2" presStyleIdx="2" presStyleCnt="7"/>
      <dgm:spPr/>
      <dgm:t>
        <a:bodyPr/>
        <a:lstStyle/>
        <a:p>
          <a:endParaRPr lang="tr-TR"/>
        </a:p>
      </dgm:t>
    </dgm:pt>
    <dgm:pt modelId="{330C2653-6D59-4427-8D53-21DFCD6A42B7}" type="pres">
      <dgm:prSet presAssocID="{100225AF-7ACE-4D4A-887E-914FA6B8D48A}" presName="cycle_4" presStyleCnt="0"/>
      <dgm:spPr/>
    </dgm:pt>
    <dgm:pt modelId="{6208F651-EC18-463D-B9EC-B04F8E17CE26}" type="pres">
      <dgm:prSet presAssocID="{20201BDE-7168-4BBD-849F-DF1888570698}" presName="childCenter4" presStyleLbl="node1" presStyleIdx="7" presStyleCnt="13" custLinFactNeighborX="-43855" custLinFactNeighborY="-7491"/>
      <dgm:spPr/>
      <dgm:t>
        <a:bodyPr/>
        <a:lstStyle/>
        <a:p>
          <a:endParaRPr lang="tr-TR"/>
        </a:p>
      </dgm:t>
    </dgm:pt>
    <dgm:pt modelId="{C1673ED8-7DBE-47A9-80C7-3DD31162DC9D}" type="pres">
      <dgm:prSet presAssocID="{3EA20F87-B709-4FDF-B0C8-C7ACB2C1FA7F}" presName="Name345" presStyleLbl="parChTrans1D2" presStyleIdx="3" presStyleCnt="7"/>
      <dgm:spPr/>
      <dgm:t>
        <a:bodyPr/>
        <a:lstStyle/>
        <a:p>
          <a:endParaRPr lang="tr-TR"/>
        </a:p>
      </dgm:t>
    </dgm:pt>
    <dgm:pt modelId="{9F95933C-E55F-46D8-9C7D-3FCAD8B87801}" type="pres">
      <dgm:prSet presAssocID="{100225AF-7ACE-4D4A-887E-914FA6B8D48A}" presName="cycle_5" presStyleCnt="0"/>
      <dgm:spPr/>
    </dgm:pt>
    <dgm:pt modelId="{8A7EF611-1D71-4FB2-BEB4-04B4CAF76F6C}" type="pres">
      <dgm:prSet presAssocID="{D556474B-6827-44AA-93E6-8138D00056B8}" presName="childCenter5" presStyleLbl="node1" presStyleIdx="8" presStyleCnt="13" custScaleX="267896" custLinFactNeighborX="21536" custLinFactNeighborY="-9486"/>
      <dgm:spPr/>
      <dgm:t>
        <a:bodyPr/>
        <a:lstStyle/>
        <a:p>
          <a:endParaRPr lang="tr-TR"/>
        </a:p>
      </dgm:t>
    </dgm:pt>
    <dgm:pt modelId="{2E597F5A-D5D6-48E7-B3C1-2C5C432160E0}" type="pres">
      <dgm:prSet presAssocID="{7E663AF9-C215-489C-A5CA-82E35BC8A075}" presName="Name392" presStyleLbl="parChTrans1D2" presStyleIdx="4" presStyleCnt="7"/>
      <dgm:spPr/>
      <dgm:t>
        <a:bodyPr/>
        <a:lstStyle/>
        <a:p>
          <a:endParaRPr lang="tr-TR"/>
        </a:p>
      </dgm:t>
    </dgm:pt>
    <dgm:pt modelId="{E4F2FEC8-3B83-414B-A243-16E26F97468B}" type="pres">
      <dgm:prSet presAssocID="{100225AF-7ACE-4D4A-887E-914FA6B8D48A}" presName="cycle_6" presStyleCnt="0"/>
      <dgm:spPr/>
    </dgm:pt>
    <dgm:pt modelId="{0DEECC0C-22D3-46E2-BF60-977AED15C7C3}" type="pres">
      <dgm:prSet presAssocID="{2973FEB5-BF6E-4CAC-94C3-3AFC64339615}" presName="childCenter6" presStyleLbl="node1" presStyleIdx="9" presStyleCnt="13" custScaleX="161037" custScaleY="52820" custLinFactNeighborX="13308" custLinFactNeighborY="-4658"/>
      <dgm:spPr/>
      <dgm:t>
        <a:bodyPr/>
        <a:lstStyle/>
        <a:p>
          <a:endParaRPr lang="tr-TR"/>
        </a:p>
      </dgm:t>
    </dgm:pt>
    <dgm:pt modelId="{D79E9D62-382F-4B0F-A295-A31075A3F545}" type="pres">
      <dgm:prSet presAssocID="{462176BD-69C0-42A6-866A-51DD146194B5}" presName="Name426" presStyleLbl="parChTrans1D3" presStyleIdx="3" presStyleCnt="5"/>
      <dgm:spPr/>
      <dgm:t>
        <a:bodyPr/>
        <a:lstStyle/>
        <a:p>
          <a:endParaRPr lang="tr-TR"/>
        </a:p>
      </dgm:t>
    </dgm:pt>
    <dgm:pt modelId="{9D60F236-3DBD-4FE4-832A-7AF3A5A523C7}" type="pres">
      <dgm:prSet presAssocID="{26B347A8-05D4-4D53-B2E0-6ED2DFBC9140}" presName="text6" presStyleLbl="node1" presStyleIdx="10" presStyleCnt="13" custScaleX="231537" custRadScaleRad="186574" custRadScaleInc="26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B637DF-15F3-41B0-8D0C-CCDC5D46FFCC}" type="pres">
      <dgm:prSet presAssocID="{0AC29DC4-6755-4BE6-A067-1648030BFD28}" presName="Name429" presStyleLbl="parChTrans1D2" presStyleIdx="5" presStyleCnt="7"/>
      <dgm:spPr/>
      <dgm:t>
        <a:bodyPr/>
        <a:lstStyle/>
        <a:p>
          <a:endParaRPr lang="tr-TR"/>
        </a:p>
      </dgm:t>
    </dgm:pt>
    <dgm:pt modelId="{DF45E285-4E55-48A3-8F56-243B96E3498C}" type="pres">
      <dgm:prSet presAssocID="{100225AF-7ACE-4D4A-887E-914FA6B8D48A}" presName="cycle_7" presStyleCnt="0"/>
      <dgm:spPr/>
    </dgm:pt>
    <dgm:pt modelId="{F2A16B63-128C-477E-9207-7E9D10B36FE7}" type="pres">
      <dgm:prSet presAssocID="{DB66CFD0-9D51-4115-878D-D82939A4DBAF}" presName="childCenter7" presStyleLbl="node1" presStyleIdx="11" presStyleCnt="13" custLinFactNeighborX="-8591" custLinFactNeighborY="17720"/>
      <dgm:spPr/>
      <dgm:t>
        <a:bodyPr/>
        <a:lstStyle/>
        <a:p>
          <a:endParaRPr lang="tr-TR"/>
        </a:p>
      </dgm:t>
    </dgm:pt>
    <dgm:pt modelId="{FABEAB18-B1FC-45A7-A110-8910043BFA26}" type="pres">
      <dgm:prSet presAssocID="{E36F4252-3D8B-4DD0-A475-9BAD96721B91}" presName="Name453" presStyleLbl="parChTrans1D3" presStyleIdx="4" presStyleCnt="5"/>
      <dgm:spPr/>
      <dgm:t>
        <a:bodyPr/>
        <a:lstStyle/>
        <a:p>
          <a:endParaRPr lang="tr-TR"/>
        </a:p>
      </dgm:t>
    </dgm:pt>
    <dgm:pt modelId="{3D639917-BEA4-46E9-BD5F-16FF8611A0DE}" type="pres">
      <dgm:prSet presAssocID="{31D504DD-5256-41DD-B31E-3F6A2AF5DDE6}" presName="text7" presStyleLbl="node1" presStyleIdx="12" presStyleCnt="13" custScaleX="142474" custRadScaleRad="86124" custRadScaleInc="-34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EBD27-F939-4085-89B0-367185E377CB}" type="pres">
      <dgm:prSet presAssocID="{A042EA58-C089-4424-86A6-CC1000F3F170}" presName="Name456" presStyleLbl="parChTrans1D2" presStyleIdx="6" presStyleCnt="7"/>
      <dgm:spPr/>
      <dgm:t>
        <a:bodyPr/>
        <a:lstStyle/>
        <a:p>
          <a:endParaRPr lang="tr-TR"/>
        </a:p>
      </dgm:t>
    </dgm:pt>
  </dgm:ptLst>
  <dgm:cxnLst>
    <dgm:cxn modelId="{6F33F7FF-B879-4DDC-A77B-CAC02865B811}" srcId="{8C86093D-9B8D-4639-97D7-DB67ECD6E0A1}" destId="{100225AF-7ACE-4D4A-887E-914FA6B8D48A}" srcOrd="0" destOrd="0" parTransId="{5DBAAD9C-DDD0-4B71-B5C1-984A56299B3F}" sibTransId="{83EAA192-A588-4FCB-9D08-2B7BD02E270F}"/>
    <dgm:cxn modelId="{823C95A4-032B-4CB4-AF0D-2A65CEDACC50}" type="presOf" srcId="{2973FEB5-BF6E-4CAC-94C3-3AFC64339615}" destId="{0DEECC0C-22D3-46E2-BF60-977AED15C7C3}" srcOrd="0" destOrd="0" presId="urn:microsoft.com/office/officeart/2008/layout/RadialCluster"/>
    <dgm:cxn modelId="{5DA5E1C1-22BC-4651-B18A-ABA7F6FE10BE}" type="presOf" srcId="{26B347A8-05D4-4D53-B2E0-6ED2DFBC9140}" destId="{9D60F236-3DBD-4FE4-832A-7AF3A5A523C7}" srcOrd="0" destOrd="0" presId="urn:microsoft.com/office/officeart/2008/layout/RadialCluster"/>
    <dgm:cxn modelId="{B209C4BC-CF45-4200-8796-1E6881829E64}" type="presOf" srcId="{D9A8E564-2589-477A-929A-4D1C093B8184}" destId="{51D90ED0-EF36-4098-80F9-0A75B503FDD1}" srcOrd="0" destOrd="0" presId="urn:microsoft.com/office/officeart/2008/layout/RadialCluster"/>
    <dgm:cxn modelId="{FB36789B-D849-42B6-BEA8-FECFC437E6DF}" srcId="{100225AF-7ACE-4D4A-887E-914FA6B8D48A}" destId="{FA9AE3E5-9E60-4902-908A-395863160032}" srcOrd="10" destOrd="0" parTransId="{0EAABB2C-61A4-4379-907C-DF5458FE56D8}" sibTransId="{8B4FF4D2-815B-4C56-8B55-1C3A0FFBE787}"/>
    <dgm:cxn modelId="{E205764D-5FC7-4C70-B76E-798B82115D6A}" type="presOf" srcId="{3EA20F87-B709-4FDF-B0C8-C7ACB2C1FA7F}" destId="{C1673ED8-7DBE-47A9-80C7-3DD31162DC9D}" srcOrd="0" destOrd="0" presId="urn:microsoft.com/office/officeart/2008/layout/RadialCluster"/>
    <dgm:cxn modelId="{09BF1547-B423-4324-BBE6-331DC36EE671}" type="presOf" srcId="{E36F4252-3D8B-4DD0-A475-9BAD96721B91}" destId="{FABEAB18-B1FC-45A7-A110-8910043BFA26}" srcOrd="0" destOrd="0" presId="urn:microsoft.com/office/officeart/2008/layout/RadialCluster"/>
    <dgm:cxn modelId="{06FDBA21-A8D8-4D93-8FF3-AC5025C68020}" type="presOf" srcId="{DB66CFD0-9D51-4115-878D-D82939A4DBAF}" destId="{F2A16B63-128C-477E-9207-7E9D10B36FE7}" srcOrd="0" destOrd="0" presId="urn:microsoft.com/office/officeart/2008/layout/RadialCluster"/>
    <dgm:cxn modelId="{25D04F19-F0B4-4501-81DA-FD76A952FC58}" srcId="{59FC6095-F200-4ACF-9ED8-0B2138CF1387}" destId="{BC4821AE-9740-4282-98E2-3E1A900B23E5}" srcOrd="0" destOrd="0" parTransId="{6B76A23E-A9A1-4DBC-AC59-6779AE77D9C6}" sibTransId="{72FCB4D8-BE77-4E15-8529-A3D60B234CB4}"/>
    <dgm:cxn modelId="{811B03ED-E6A8-447E-A9FB-B20E4087F41D}" srcId="{4B950252-E2DA-41B7-8138-6CAECC085706}" destId="{D9A8E564-2589-477A-929A-4D1C093B8184}" srcOrd="0" destOrd="0" parTransId="{88CBCAC2-2030-452C-9D1D-05E2820B474E}" sibTransId="{7B16A02F-73FE-499E-8E66-B124AA93CFBA}"/>
    <dgm:cxn modelId="{282D2D94-04DB-474D-B99E-339AC2C4F461}" srcId="{100225AF-7ACE-4D4A-887E-914FA6B8D48A}" destId="{4B950252-E2DA-41B7-8138-6CAECC085706}" srcOrd="0" destOrd="0" parTransId="{4D25C2E5-3D40-4EEB-B0DA-4C2EF7DAC9A7}" sibTransId="{CD2721B0-FB6C-45C7-B3F8-D3E20C5E7C3F}"/>
    <dgm:cxn modelId="{A60CADB0-F413-48E5-8635-42459448DFC4}" srcId="{FA9AE3E5-9E60-4902-908A-395863160032}" destId="{7635BD41-39FC-4D27-9A66-0BE8356DC7A0}" srcOrd="0" destOrd="0" parTransId="{71120BDB-2405-416C-B673-60C2FF5A8D77}" sibTransId="{6A6C760E-6910-4DBE-891C-0D60EF817FFF}"/>
    <dgm:cxn modelId="{35ABDF31-727E-493C-9B91-42472743B28C}" srcId="{100225AF-7ACE-4D4A-887E-914FA6B8D48A}" destId="{20201BDE-7168-4BBD-849F-DF1888570698}" srcOrd="3" destOrd="0" parTransId="{3EA20F87-B709-4FDF-B0C8-C7ACB2C1FA7F}" sibTransId="{AC9D7733-DB89-4BDA-AF78-D6F11E67117E}"/>
    <dgm:cxn modelId="{578C2379-62CD-4909-ADC2-8CFFAC8D2421}" srcId="{100225AF-7ACE-4D4A-887E-914FA6B8D48A}" destId="{AEE22708-7081-48B4-9923-5FDBC56EC1FE}" srcOrd="8" destOrd="0" parTransId="{54296316-2A89-43BD-BD00-FCDE92760BDA}" sibTransId="{7E3F6B80-F610-4E77-8838-1E297D2DD4CC}"/>
    <dgm:cxn modelId="{9A6459FD-9341-46DA-A414-ABB53902D7DD}" srcId="{100225AF-7ACE-4D4A-887E-914FA6B8D48A}" destId="{36871160-F899-465C-94C7-6BE2725F3D02}" srcOrd="1" destOrd="0" parTransId="{D8A88CEF-F77C-4A07-8AEC-B4738790E94E}" sibTransId="{8D9DE75A-0918-4566-951D-6B1C3FA87325}"/>
    <dgm:cxn modelId="{3B69BF01-8FDE-4B3A-96B9-CE4173FAF246}" type="presOf" srcId="{462176BD-69C0-42A6-866A-51DD146194B5}" destId="{D79E9D62-382F-4B0F-A295-A31075A3F545}" srcOrd="0" destOrd="0" presId="urn:microsoft.com/office/officeart/2008/layout/RadialCluster"/>
    <dgm:cxn modelId="{B3F324EA-E910-42D1-85D0-9DB31465F0C7}" type="presOf" srcId="{4B950252-E2DA-41B7-8138-6CAECC085706}" destId="{A3FBBC69-5B5F-4C17-9AAF-332DF90A43BA}" srcOrd="0" destOrd="0" presId="urn:microsoft.com/office/officeart/2008/layout/RadialCluster"/>
    <dgm:cxn modelId="{10162A79-9145-446B-8657-A9A86FA77D6C}" type="presOf" srcId="{100225AF-7ACE-4D4A-887E-914FA6B8D48A}" destId="{CEA1C112-E0A4-47E9-A154-F956C4E1AE0C}" srcOrd="0" destOrd="0" presId="urn:microsoft.com/office/officeart/2008/layout/RadialCluster"/>
    <dgm:cxn modelId="{A9F04CB9-9F10-4A31-9527-7FEAF0E1928E}" srcId="{100225AF-7ACE-4D4A-887E-914FA6B8D48A}" destId="{2973FEB5-BF6E-4CAC-94C3-3AFC64339615}" srcOrd="5" destOrd="0" parTransId="{0AC29DC4-6755-4BE6-A067-1648030BFD28}" sibTransId="{FC9F5F59-7678-4F4B-BA5A-61DD43CB79E6}"/>
    <dgm:cxn modelId="{E246A80C-2725-48A8-A601-5852E2210E04}" srcId="{100225AF-7ACE-4D4A-887E-914FA6B8D48A}" destId="{53F50F5C-77C0-43C3-A32C-8E3A7592FD83}" srcOrd="9" destOrd="0" parTransId="{12FEA043-A45E-47B4-8C58-7B59F419ADF2}" sibTransId="{B65B72A7-52B7-4556-B276-9A4A56A9A4C8}"/>
    <dgm:cxn modelId="{D8EFB68E-62C2-4BA0-B9D7-6B36B9DF0B41}" type="presOf" srcId="{A2DC427C-0E9F-445A-A067-438BF3017C2A}" destId="{DB234F47-AAB2-40C9-935A-42B2DBF6591A}" srcOrd="0" destOrd="0" presId="urn:microsoft.com/office/officeart/2008/layout/RadialCluster"/>
    <dgm:cxn modelId="{FC72C853-4A50-4650-B993-009B6D98ABF3}" srcId="{100225AF-7ACE-4D4A-887E-914FA6B8D48A}" destId="{DB66CFD0-9D51-4115-878D-D82939A4DBAF}" srcOrd="6" destOrd="0" parTransId="{A042EA58-C089-4424-86A6-CC1000F3F170}" sibTransId="{A3B805C1-C0A0-47E7-895A-D96A0734466C}"/>
    <dgm:cxn modelId="{AADE8A9A-B1FD-4107-B991-6AEAAD57D002}" type="presOf" srcId="{D8A88CEF-F77C-4A07-8AEC-B4738790E94E}" destId="{58DB8629-D379-4D3D-8834-ED916BA6D33B}" srcOrd="0" destOrd="0" presId="urn:microsoft.com/office/officeart/2008/layout/RadialCluster"/>
    <dgm:cxn modelId="{C0BD77FE-2662-4938-96FC-14DFA0992129}" type="presOf" srcId="{6C27FB54-92FC-4BBB-92B8-49209C8D5C02}" destId="{E02B9666-388A-4CD9-9956-5DE0B74D92E3}" srcOrd="0" destOrd="0" presId="urn:microsoft.com/office/officeart/2008/layout/RadialCluster"/>
    <dgm:cxn modelId="{F97F202C-A7A5-4BFC-B01D-8139C66C6533}" type="presOf" srcId="{31D504DD-5256-41DD-B31E-3F6A2AF5DDE6}" destId="{3D639917-BEA4-46E9-BD5F-16FF8611A0DE}" srcOrd="0" destOrd="0" presId="urn:microsoft.com/office/officeart/2008/layout/RadialCluster"/>
    <dgm:cxn modelId="{8899C6DE-5DBC-47D0-9A02-DB8B5347707A}" srcId="{29FB98B5-BB0E-4289-AE2B-32C644943D02}" destId="{0FF7B851-20F2-494B-BCA7-C8C008EBD49D}" srcOrd="0" destOrd="0" parTransId="{E51F8F14-B9F6-40A8-AF75-68FA25441AD0}" sibTransId="{5968719C-3CC5-4E32-A7C8-620962648A22}"/>
    <dgm:cxn modelId="{8AF0C634-538C-42AA-9B36-FCFCF0405A51}" srcId="{2973FEB5-BF6E-4CAC-94C3-3AFC64339615}" destId="{26B347A8-05D4-4D53-B2E0-6ED2DFBC9140}" srcOrd="0" destOrd="0" parTransId="{462176BD-69C0-42A6-866A-51DD146194B5}" sibTransId="{2AD0F237-3348-4430-B181-A91F824F2E39}"/>
    <dgm:cxn modelId="{C231DDE3-2AED-4FBB-9F6E-C20CD09F45F2}" type="presOf" srcId="{20201BDE-7168-4BBD-849F-DF1888570698}" destId="{6208F651-EC18-463D-B9EC-B04F8E17CE26}" srcOrd="0" destOrd="0" presId="urn:microsoft.com/office/officeart/2008/layout/RadialCluster"/>
    <dgm:cxn modelId="{035F7B6F-6586-408A-BBB3-B26DCBD57D56}" type="presOf" srcId="{5EE01798-5EF5-4001-9273-8F8102374C2A}" destId="{E9E046B7-6BDF-43F3-B450-A6025A45E5EB}" srcOrd="0" destOrd="0" presId="urn:microsoft.com/office/officeart/2008/layout/RadialCluster"/>
    <dgm:cxn modelId="{4D46B857-8316-4D32-9509-FDA9EB0691DA}" type="presOf" srcId="{D8D29075-A35D-40C8-AF51-DB1F93B1E9CE}" destId="{7D6E0918-2ECD-40CB-9BD5-91DBAF6F1D1A}" srcOrd="0" destOrd="0" presId="urn:microsoft.com/office/officeart/2008/layout/RadialCluster"/>
    <dgm:cxn modelId="{FCF7CFDC-D64A-4E34-BE14-45383EFA17D0}" type="presOf" srcId="{A042EA58-C089-4424-86A6-CC1000F3F170}" destId="{9E8EBD27-F939-4085-89B0-367185E377CB}" srcOrd="0" destOrd="0" presId="urn:microsoft.com/office/officeart/2008/layout/RadialCluster"/>
    <dgm:cxn modelId="{75D9D262-7950-4867-95A8-396302C54B88}" type="presOf" srcId="{D556474B-6827-44AA-93E6-8138D00056B8}" destId="{8A7EF611-1D71-4FB2-BEB4-04B4CAF76F6C}" srcOrd="0" destOrd="0" presId="urn:microsoft.com/office/officeart/2008/layout/RadialCluster"/>
    <dgm:cxn modelId="{72DE9127-C8AE-490C-AFA9-60114A0D0694}" type="presOf" srcId="{88CBCAC2-2030-452C-9D1D-05E2820B474E}" destId="{86C890CD-DB73-4E6A-B3DC-33AB247CFD30}" srcOrd="0" destOrd="0" presId="urn:microsoft.com/office/officeart/2008/layout/RadialCluster"/>
    <dgm:cxn modelId="{FCCA05F7-8F65-4130-8AFE-E3A1BAFEEAE9}" srcId="{6E310F9D-40B0-4116-9EB3-79D3DCE188B4}" destId="{D8D29075-A35D-40C8-AF51-DB1F93B1E9CE}" srcOrd="0" destOrd="0" parTransId="{A2DC427C-0E9F-445A-A067-438BF3017C2A}" sibTransId="{B1749293-2136-43CE-9DE7-CBC8AA3B0DBA}"/>
    <dgm:cxn modelId="{B48D0822-3258-4AAC-8D8C-87404D6ADEB0}" type="presOf" srcId="{7E663AF9-C215-489C-A5CA-82E35BC8A075}" destId="{2E597F5A-D5D6-48E7-B3C1-2C5C432160E0}" srcOrd="0" destOrd="0" presId="urn:microsoft.com/office/officeart/2008/layout/RadialCluster"/>
    <dgm:cxn modelId="{B1C31F33-CDD0-443F-8F8F-7818B4E0562F}" type="presOf" srcId="{43574576-F4BC-45ED-82FD-B0F497D6781A}" destId="{5861E303-DC05-46E0-AB20-9B4DE64B284C}" srcOrd="0" destOrd="0" presId="urn:microsoft.com/office/officeart/2008/layout/RadialCluster"/>
    <dgm:cxn modelId="{2CB811D7-BA3F-436B-932F-362E3EF37B6E}" type="presOf" srcId="{8C86093D-9B8D-4639-97D7-DB67ECD6E0A1}" destId="{BB1CD06D-1437-4FF8-B780-FEE52A7A5810}" srcOrd="0" destOrd="0" presId="urn:microsoft.com/office/officeart/2008/layout/RadialCluster"/>
    <dgm:cxn modelId="{B91B88C9-0747-4428-B7C7-F956CA63555D}" srcId="{100225AF-7ACE-4D4A-887E-914FA6B8D48A}" destId="{29FB98B5-BB0E-4289-AE2B-32C644943D02}" srcOrd="7" destOrd="0" parTransId="{33820FC8-E38F-4CB4-85BB-93EABB48A9C2}" sibTransId="{52E5CA5E-A2B1-4D53-887E-6F347B35F137}"/>
    <dgm:cxn modelId="{246F11E7-0F0C-4AB1-B1D2-E8B312138090}" srcId="{DB66CFD0-9D51-4115-878D-D82939A4DBAF}" destId="{31D504DD-5256-41DD-B31E-3F6A2AF5DDE6}" srcOrd="0" destOrd="0" parTransId="{E36F4252-3D8B-4DD0-A475-9BAD96721B91}" sibTransId="{BB6F3CB4-63A8-473F-B32C-096E8A73DE4A}"/>
    <dgm:cxn modelId="{A4025608-FCAE-4390-B2D4-3627DE553042}" type="presOf" srcId="{4D25C2E5-3D40-4EEB-B0DA-4C2EF7DAC9A7}" destId="{F4E74F3F-2D29-4224-8540-53FB16574FA6}" srcOrd="0" destOrd="0" presId="urn:microsoft.com/office/officeart/2008/layout/RadialCluster"/>
    <dgm:cxn modelId="{A4FB675F-FBFD-4C44-BE25-C37B8434B676}" type="presOf" srcId="{6E310F9D-40B0-4116-9EB3-79D3DCE188B4}" destId="{59B553AB-A034-4672-B4E2-DFC7D3B4F47B}" srcOrd="0" destOrd="0" presId="urn:microsoft.com/office/officeart/2008/layout/RadialCluster"/>
    <dgm:cxn modelId="{D5499C7B-EB9A-484D-9225-77640D545650}" srcId="{100225AF-7ACE-4D4A-887E-914FA6B8D48A}" destId="{59FC6095-F200-4ACF-9ED8-0B2138CF1387}" srcOrd="11" destOrd="0" parTransId="{2EB56A37-6234-480E-82B9-2D719541FBB2}" sibTransId="{33AE067A-409D-4BB1-8BCD-CC3900752BE2}"/>
    <dgm:cxn modelId="{FF9210F4-1E23-453A-B8B0-C45B853F8B22}" srcId="{36871160-F899-465C-94C7-6BE2725F3D02}" destId="{43574576-F4BC-45ED-82FD-B0F497D6781A}" srcOrd="0" destOrd="0" parTransId="{5EE01798-5EF5-4001-9273-8F8102374C2A}" sibTransId="{95C37D39-63EB-4CE3-A738-21DF07FDE4CF}"/>
    <dgm:cxn modelId="{DED62575-6B74-4749-830A-57DFB91499DA}" type="presOf" srcId="{36871160-F899-465C-94C7-6BE2725F3D02}" destId="{AB0B2803-58BE-4D22-A5CA-991AB9F25FE7}" srcOrd="0" destOrd="0" presId="urn:microsoft.com/office/officeart/2008/layout/RadialCluster"/>
    <dgm:cxn modelId="{37ACDC8E-1D83-4390-A608-F015DB6BC900}" srcId="{100225AF-7ACE-4D4A-887E-914FA6B8D48A}" destId="{D556474B-6827-44AA-93E6-8138D00056B8}" srcOrd="4" destOrd="0" parTransId="{7E663AF9-C215-489C-A5CA-82E35BC8A075}" sibTransId="{7B41B88E-7875-4AB7-A9C1-24106D8BCBDF}"/>
    <dgm:cxn modelId="{A34A87AF-A0DF-4966-BD7B-1616F86A4F70}" srcId="{100225AF-7ACE-4D4A-887E-914FA6B8D48A}" destId="{6E310F9D-40B0-4116-9EB3-79D3DCE188B4}" srcOrd="2" destOrd="0" parTransId="{6C27FB54-92FC-4BBB-92B8-49209C8D5C02}" sibTransId="{ED1AAB7A-FDF2-41DB-92CC-E114AE3D4832}"/>
    <dgm:cxn modelId="{5241082A-91ED-4A2A-9E3F-7F5DC10A9548}" type="presOf" srcId="{0AC29DC4-6755-4BE6-A067-1648030BFD28}" destId="{EAB637DF-15F3-41B0-8D0C-CCDC5D46FFCC}" srcOrd="0" destOrd="0" presId="urn:microsoft.com/office/officeart/2008/layout/RadialCluster"/>
    <dgm:cxn modelId="{F738E30D-0B6B-494D-9953-DA0AE66509EA}" type="presParOf" srcId="{BB1CD06D-1437-4FF8-B780-FEE52A7A5810}" destId="{CEA1C112-E0A4-47E9-A154-F956C4E1AE0C}" srcOrd="0" destOrd="0" presId="urn:microsoft.com/office/officeart/2008/layout/RadialCluster"/>
    <dgm:cxn modelId="{4AB86CA7-0626-4460-9F29-7732F51529A1}" type="presParOf" srcId="{BB1CD06D-1437-4FF8-B780-FEE52A7A5810}" destId="{4FE466DE-D906-41B5-8B06-2D77913A337A}" srcOrd="1" destOrd="0" presId="urn:microsoft.com/office/officeart/2008/layout/RadialCluster"/>
    <dgm:cxn modelId="{1E5EF2D6-8AD5-4E9B-AC23-1626ECE7C938}" type="presParOf" srcId="{4FE466DE-D906-41B5-8B06-2D77913A337A}" destId="{A3FBBC69-5B5F-4C17-9AAF-332DF90A43BA}" srcOrd="0" destOrd="0" presId="urn:microsoft.com/office/officeart/2008/layout/RadialCluster"/>
    <dgm:cxn modelId="{F164F116-2FE0-4663-A1FD-98606F7B9C17}" type="presParOf" srcId="{4FE466DE-D906-41B5-8B06-2D77913A337A}" destId="{86C890CD-DB73-4E6A-B3DC-33AB247CFD30}" srcOrd="1" destOrd="0" presId="urn:microsoft.com/office/officeart/2008/layout/RadialCluster"/>
    <dgm:cxn modelId="{AB5ACEEC-461D-4EB7-82B0-8A7153FEDC16}" type="presParOf" srcId="{4FE466DE-D906-41B5-8B06-2D77913A337A}" destId="{51D90ED0-EF36-4098-80F9-0A75B503FDD1}" srcOrd="2" destOrd="0" presId="urn:microsoft.com/office/officeart/2008/layout/RadialCluster"/>
    <dgm:cxn modelId="{5F31061B-DEDC-4FCB-B98F-39838892B5C1}" type="presParOf" srcId="{BB1CD06D-1437-4FF8-B780-FEE52A7A5810}" destId="{F4E74F3F-2D29-4224-8540-53FB16574FA6}" srcOrd="2" destOrd="0" presId="urn:microsoft.com/office/officeart/2008/layout/RadialCluster"/>
    <dgm:cxn modelId="{A6A560C1-50A8-4A1A-9494-655A1E3F3166}" type="presParOf" srcId="{BB1CD06D-1437-4FF8-B780-FEE52A7A5810}" destId="{6A470C2A-4199-4C51-B9A0-CF3E9444E40A}" srcOrd="3" destOrd="0" presId="urn:microsoft.com/office/officeart/2008/layout/RadialCluster"/>
    <dgm:cxn modelId="{4AD11E4A-CE56-4EE3-BAFC-035F197192FF}" type="presParOf" srcId="{6A470C2A-4199-4C51-B9A0-CF3E9444E40A}" destId="{AB0B2803-58BE-4D22-A5CA-991AB9F25FE7}" srcOrd="0" destOrd="0" presId="urn:microsoft.com/office/officeart/2008/layout/RadialCluster"/>
    <dgm:cxn modelId="{EE9C076C-28A4-467A-AF33-ECBBAE89B99C}" type="presParOf" srcId="{6A470C2A-4199-4C51-B9A0-CF3E9444E40A}" destId="{E9E046B7-6BDF-43F3-B450-A6025A45E5EB}" srcOrd="1" destOrd="0" presId="urn:microsoft.com/office/officeart/2008/layout/RadialCluster"/>
    <dgm:cxn modelId="{EE379738-B82D-46A1-B6D1-60994F247635}" type="presParOf" srcId="{6A470C2A-4199-4C51-B9A0-CF3E9444E40A}" destId="{5861E303-DC05-46E0-AB20-9B4DE64B284C}" srcOrd="2" destOrd="0" presId="urn:microsoft.com/office/officeart/2008/layout/RadialCluster"/>
    <dgm:cxn modelId="{381B6F05-EA54-4ABF-82CE-2C32CD8FACFD}" type="presParOf" srcId="{BB1CD06D-1437-4FF8-B780-FEE52A7A5810}" destId="{58DB8629-D379-4D3D-8834-ED916BA6D33B}" srcOrd="4" destOrd="0" presId="urn:microsoft.com/office/officeart/2008/layout/RadialCluster"/>
    <dgm:cxn modelId="{7924B0FD-BED1-49ED-A1B2-A46A9D5F1FA6}" type="presParOf" srcId="{BB1CD06D-1437-4FF8-B780-FEE52A7A5810}" destId="{D6B793D8-EB3F-4374-BDD8-9B907AD923C3}" srcOrd="5" destOrd="0" presId="urn:microsoft.com/office/officeart/2008/layout/RadialCluster"/>
    <dgm:cxn modelId="{A6DBED1B-4CBC-438C-B8DB-5D34274751CC}" type="presParOf" srcId="{D6B793D8-EB3F-4374-BDD8-9B907AD923C3}" destId="{59B553AB-A034-4672-B4E2-DFC7D3B4F47B}" srcOrd="0" destOrd="0" presId="urn:microsoft.com/office/officeart/2008/layout/RadialCluster"/>
    <dgm:cxn modelId="{FF1B9A66-5457-45D5-82D9-8B67C9CDB237}" type="presParOf" srcId="{D6B793D8-EB3F-4374-BDD8-9B907AD923C3}" destId="{DB234F47-AAB2-40C9-935A-42B2DBF6591A}" srcOrd="1" destOrd="0" presId="urn:microsoft.com/office/officeart/2008/layout/RadialCluster"/>
    <dgm:cxn modelId="{328913C5-9AFD-46E2-BA1F-42D8D1685209}" type="presParOf" srcId="{D6B793D8-EB3F-4374-BDD8-9B907AD923C3}" destId="{7D6E0918-2ECD-40CB-9BD5-91DBAF6F1D1A}" srcOrd="2" destOrd="0" presId="urn:microsoft.com/office/officeart/2008/layout/RadialCluster"/>
    <dgm:cxn modelId="{17622375-D39A-4912-8B9C-F6FE7CF381E0}" type="presParOf" srcId="{BB1CD06D-1437-4FF8-B780-FEE52A7A5810}" destId="{E02B9666-388A-4CD9-9956-5DE0B74D92E3}" srcOrd="6" destOrd="0" presId="urn:microsoft.com/office/officeart/2008/layout/RadialCluster"/>
    <dgm:cxn modelId="{4AA6AAD1-FB00-45BD-93EC-105305C55212}" type="presParOf" srcId="{BB1CD06D-1437-4FF8-B780-FEE52A7A5810}" destId="{330C2653-6D59-4427-8D53-21DFCD6A42B7}" srcOrd="7" destOrd="0" presId="urn:microsoft.com/office/officeart/2008/layout/RadialCluster"/>
    <dgm:cxn modelId="{77B996C2-A7EC-4EC3-8F38-B844C4659A99}" type="presParOf" srcId="{330C2653-6D59-4427-8D53-21DFCD6A42B7}" destId="{6208F651-EC18-463D-B9EC-B04F8E17CE26}" srcOrd="0" destOrd="0" presId="urn:microsoft.com/office/officeart/2008/layout/RadialCluster"/>
    <dgm:cxn modelId="{FB9CAABB-1BC5-4BE0-AD75-F43AD83A974D}" type="presParOf" srcId="{BB1CD06D-1437-4FF8-B780-FEE52A7A5810}" destId="{C1673ED8-7DBE-47A9-80C7-3DD31162DC9D}" srcOrd="8" destOrd="0" presId="urn:microsoft.com/office/officeart/2008/layout/RadialCluster"/>
    <dgm:cxn modelId="{E4B9A868-ABD1-4C3B-9C7E-D1165084702B}" type="presParOf" srcId="{BB1CD06D-1437-4FF8-B780-FEE52A7A5810}" destId="{9F95933C-E55F-46D8-9C7D-3FCAD8B87801}" srcOrd="9" destOrd="0" presId="urn:microsoft.com/office/officeart/2008/layout/RadialCluster"/>
    <dgm:cxn modelId="{DA8A437B-3A39-4B76-B6A5-A784C30E7A89}" type="presParOf" srcId="{9F95933C-E55F-46D8-9C7D-3FCAD8B87801}" destId="{8A7EF611-1D71-4FB2-BEB4-04B4CAF76F6C}" srcOrd="0" destOrd="0" presId="urn:microsoft.com/office/officeart/2008/layout/RadialCluster"/>
    <dgm:cxn modelId="{7A522E5D-F950-4D64-BDC0-211939F4DE4D}" type="presParOf" srcId="{BB1CD06D-1437-4FF8-B780-FEE52A7A5810}" destId="{2E597F5A-D5D6-48E7-B3C1-2C5C432160E0}" srcOrd="10" destOrd="0" presId="urn:microsoft.com/office/officeart/2008/layout/RadialCluster"/>
    <dgm:cxn modelId="{592DB7E4-F674-4D1F-9173-206D1FFA71FB}" type="presParOf" srcId="{BB1CD06D-1437-4FF8-B780-FEE52A7A5810}" destId="{E4F2FEC8-3B83-414B-A243-16E26F97468B}" srcOrd="11" destOrd="0" presId="urn:microsoft.com/office/officeart/2008/layout/RadialCluster"/>
    <dgm:cxn modelId="{D2F50DDA-6BF3-4CD6-84C8-CF48CED2728B}" type="presParOf" srcId="{E4F2FEC8-3B83-414B-A243-16E26F97468B}" destId="{0DEECC0C-22D3-46E2-BF60-977AED15C7C3}" srcOrd="0" destOrd="0" presId="urn:microsoft.com/office/officeart/2008/layout/RadialCluster"/>
    <dgm:cxn modelId="{8B7C1FBE-4554-4DD6-83EE-1D4E28251E34}" type="presParOf" srcId="{E4F2FEC8-3B83-414B-A243-16E26F97468B}" destId="{D79E9D62-382F-4B0F-A295-A31075A3F545}" srcOrd="1" destOrd="0" presId="urn:microsoft.com/office/officeart/2008/layout/RadialCluster"/>
    <dgm:cxn modelId="{DF9F863D-24BC-49A2-BC67-D7F36D9CA474}" type="presParOf" srcId="{E4F2FEC8-3B83-414B-A243-16E26F97468B}" destId="{9D60F236-3DBD-4FE4-832A-7AF3A5A523C7}" srcOrd="2" destOrd="0" presId="urn:microsoft.com/office/officeart/2008/layout/RadialCluster"/>
    <dgm:cxn modelId="{95E0881C-37B8-4918-B5DD-8FDCDB15F8C8}" type="presParOf" srcId="{BB1CD06D-1437-4FF8-B780-FEE52A7A5810}" destId="{EAB637DF-15F3-41B0-8D0C-CCDC5D46FFCC}" srcOrd="12" destOrd="0" presId="urn:microsoft.com/office/officeart/2008/layout/RadialCluster"/>
    <dgm:cxn modelId="{65E94891-2D87-42A9-83E8-3463827A9E52}" type="presParOf" srcId="{BB1CD06D-1437-4FF8-B780-FEE52A7A5810}" destId="{DF45E285-4E55-48A3-8F56-243B96E3498C}" srcOrd="13" destOrd="0" presId="urn:microsoft.com/office/officeart/2008/layout/RadialCluster"/>
    <dgm:cxn modelId="{C8E8B161-A268-498F-96A8-D01A6250DDD6}" type="presParOf" srcId="{DF45E285-4E55-48A3-8F56-243B96E3498C}" destId="{F2A16B63-128C-477E-9207-7E9D10B36FE7}" srcOrd="0" destOrd="0" presId="urn:microsoft.com/office/officeart/2008/layout/RadialCluster"/>
    <dgm:cxn modelId="{E1490D5F-BC48-4157-B353-08DBCE265438}" type="presParOf" srcId="{DF45E285-4E55-48A3-8F56-243B96E3498C}" destId="{FABEAB18-B1FC-45A7-A110-8910043BFA26}" srcOrd="1" destOrd="0" presId="urn:microsoft.com/office/officeart/2008/layout/RadialCluster"/>
    <dgm:cxn modelId="{D8708666-D5FA-4835-B7D1-59C116A54F5A}" type="presParOf" srcId="{DF45E285-4E55-48A3-8F56-243B96E3498C}" destId="{3D639917-BEA4-46E9-BD5F-16FF8611A0DE}" srcOrd="2" destOrd="0" presId="urn:microsoft.com/office/officeart/2008/layout/RadialCluster"/>
    <dgm:cxn modelId="{FA925320-0E20-4EEF-9348-57BDE2771351}" type="presParOf" srcId="{BB1CD06D-1437-4FF8-B780-FEE52A7A5810}" destId="{9E8EBD27-F939-4085-89B0-367185E377C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A33E11D-66A0-4DE0-B3C0-CA1EA0D3D6B5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73ED049-D1FA-47F0-A6A7-EC695C004F05}">
      <dgm:prSet phldrT="[Metin]" custT="1"/>
      <dgm:spPr/>
      <dgm:t>
        <a:bodyPr/>
        <a:lstStyle/>
        <a:p>
          <a:r>
            <a:rPr lang="tr-TR" sz="1600" b="1" dirty="0" smtClean="0"/>
            <a:t>ANALJEZİK </a:t>
          </a:r>
          <a:endParaRPr lang="tr-TR" sz="1600" b="1" dirty="0"/>
        </a:p>
      </dgm:t>
    </dgm:pt>
    <dgm:pt modelId="{2B9C3AB0-D548-42E8-8AB0-E78BB4CAC462}" type="parTrans" cxnId="{4DF6C7F6-5055-4BAF-BBC1-C8390F477C1C}">
      <dgm:prSet/>
      <dgm:spPr/>
      <dgm:t>
        <a:bodyPr/>
        <a:lstStyle/>
        <a:p>
          <a:endParaRPr lang="tr-TR"/>
        </a:p>
      </dgm:t>
    </dgm:pt>
    <dgm:pt modelId="{54E8D645-08E4-4C8A-873E-F30C563C05D6}" type="sibTrans" cxnId="{4DF6C7F6-5055-4BAF-BBC1-C8390F477C1C}">
      <dgm:prSet/>
      <dgm:spPr/>
      <dgm:t>
        <a:bodyPr/>
        <a:lstStyle/>
        <a:p>
          <a:endParaRPr lang="tr-TR"/>
        </a:p>
      </dgm:t>
    </dgm:pt>
    <dgm:pt modelId="{3F6A16B5-0270-4B3B-BE24-48704E560D33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PARASETEMOL,</a:t>
          </a:r>
          <a:endParaRPr lang="tr-TR" sz="1400" b="1" dirty="0"/>
        </a:p>
      </dgm:t>
    </dgm:pt>
    <dgm:pt modelId="{655B5556-BD9E-45E3-AAE9-FACFFCFD5940}" type="parTrans" cxnId="{6A4A4D07-20A9-4BAC-B879-825900E8053B}">
      <dgm:prSet/>
      <dgm:spPr/>
      <dgm:t>
        <a:bodyPr/>
        <a:lstStyle/>
        <a:p>
          <a:endParaRPr lang="tr-TR"/>
        </a:p>
      </dgm:t>
    </dgm:pt>
    <dgm:pt modelId="{A73BEC45-491B-48CA-9918-2B90A4B292DE}" type="sibTrans" cxnId="{6A4A4D07-20A9-4BAC-B879-825900E8053B}">
      <dgm:prSet/>
      <dgm:spPr/>
      <dgm:t>
        <a:bodyPr/>
        <a:lstStyle/>
        <a:p>
          <a:endParaRPr lang="tr-TR"/>
        </a:p>
      </dgm:t>
    </dgm:pt>
    <dgm:pt modelId="{FD061F20-0EF2-4A76-98AC-41307EF10763}">
      <dgm:prSet phldrT="[Metin]" custT="1"/>
      <dgm:spPr/>
      <dgm:t>
        <a:bodyPr/>
        <a:lstStyle/>
        <a:p>
          <a:r>
            <a:rPr lang="tr-TR" sz="1600" b="1" dirty="0" smtClean="0"/>
            <a:t>ANTİİNFLAMATUVAR</a:t>
          </a:r>
          <a:endParaRPr lang="tr-TR" sz="1600" b="1" dirty="0"/>
        </a:p>
      </dgm:t>
    </dgm:pt>
    <dgm:pt modelId="{B550C32C-ACBE-4476-8E4B-7DACCA7C33EE}" type="parTrans" cxnId="{55C06141-DACA-4863-8612-F17CAC9E9B2E}">
      <dgm:prSet/>
      <dgm:spPr/>
      <dgm:t>
        <a:bodyPr/>
        <a:lstStyle/>
        <a:p>
          <a:endParaRPr lang="tr-TR"/>
        </a:p>
      </dgm:t>
    </dgm:pt>
    <dgm:pt modelId="{D9FB7C1F-AF21-4C3B-98B6-1A999E8C54DF}" type="sibTrans" cxnId="{55C06141-DACA-4863-8612-F17CAC9E9B2E}">
      <dgm:prSet/>
      <dgm:spPr/>
      <dgm:t>
        <a:bodyPr/>
        <a:lstStyle/>
        <a:p>
          <a:endParaRPr lang="tr-TR"/>
        </a:p>
      </dgm:t>
    </dgm:pt>
    <dgm:pt modelId="{CEC362DB-50A6-44DB-92A9-30FE80CA7C21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İNDOMETAZIN,  </a:t>
          </a:r>
          <a:endParaRPr lang="tr-TR" sz="1400" b="1" dirty="0"/>
        </a:p>
      </dgm:t>
    </dgm:pt>
    <dgm:pt modelId="{4942EB07-2153-4231-AE26-278B79C19934}" type="parTrans" cxnId="{58C88E9D-E315-47E4-9E35-653E1BBCBEC2}">
      <dgm:prSet/>
      <dgm:spPr/>
      <dgm:t>
        <a:bodyPr/>
        <a:lstStyle/>
        <a:p>
          <a:endParaRPr lang="tr-TR"/>
        </a:p>
      </dgm:t>
    </dgm:pt>
    <dgm:pt modelId="{041F1032-2DBB-494E-9DF5-52C215290854}" type="sibTrans" cxnId="{58C88E9D-E315-47E4-9E35-653E1BBCBEC2}">
      <dgm:prSet/>
      <dgm:spPr/>
      <dgm:t>
        <a:bodyPr/>
        <a:lstStyle/>
        <a:p>
          <a:endParaRPr lang="tr-TR"/>
        </a:p>
      </dgm:t>
    </dgm:pt>
    <dgm:pt modelId="{AFB1FAB0-8916-4F35-B2CB-C34A82C86383}">
      <dgm:prSet phldrT="[Metin]" custT="1"/>
      <dgm:spPr/>
      <dgm:t>
        <a:bodyPr/>
        <a:lstStyle/>
        <a:p>
          <a:r>
            <a:rPr lang="tr-TR" sz="1600" b="1" dirty="0" smtClean="0"/>
            <a:t>ANALJEZİK</a:t>
          </a:r>
        </a:p>
        <a:p>
          <a:r>
            <a:rPr lang="tr-TR" sz="1600" b="1" dirty="0" smtClean="0"/>
            <a:t>+</a:t>
          </a:r>
        </a:p>
        <a:p>
          <a:r>
            <a:rPr lang="tr-TR" sz="1600" b="1" dirty="0" smtClean="0"/>
            <a:t>ANTİİNFLAMATUVAR</a:t>
          </a:r>
          <a:endParaRPr lang="tr-TR" sz="1600" b="1" dirty="0"/>
        </a:p>
      </dgm:t>
    </dgm:pt>
    <dgm:pt modelId="{86735B4A-DA4C-459A-815D-1C6781A3598E}" type="parTrans" cxnId="{7251B824-7C9A-4A76-ADF9-766A7AFB3B0D}">
      <dgm:prSet/>
      <dgm:spPr/>
      <dgm:t>
        <a:bodyPr/>
        <a:lstStyle/>
        <a:p>
          <a:endParaRPr lang="tr-TR"/>
        </a:p>
      </dgm:t>
    </dgm:pt>
    <dgm:pt modelId="{6D3D8F2A-C299-4B0A-BAC8-12175765D842}" type="sibTrans" cxnId="{7251B824-7C9A-4A76-ADF9-766A7AFB3B0D}">
      <dgm:prSet/>
      <dgm:spPr/>
      <dgm:t>
        <a:bodyPr/>
        <a:lstStyle/>
        <a:p>
          <a:endParaRPr lang="tr-TR"/>
        </a:p>
      </dgm:t>
    </dgm:pt>
    <dgm:pt modelId="{360338EC-DABC-49D8-A949-0B621097DE8A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DIKLOFENAK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,</a:t>
          </a:r>
          <a:endParaRPr lang="tr-TR" sz="1400" b="1" dirty="0"/>
        </a:p>
      </dgm:t>
    </dgm:pt>
    <dgm:pt modelId="{003AEC96-79F2-411C-B400-12943EF13F61}" type="parTrans" cxnId="{145F73D6-C0E8-4BDE-8B7E-B8B505BEBB13}">
      <dgm:prSet/>
      <dgm:spPr/>
      <dgm:t>
        <a:bodyPr/>
        <a:lstStyle/>
        <a:p>
          <a:endParaRPr lang="tr-TR"/>
        </a:p>
      </dgm:t>
    </dgm:pt>
    <dgm:pt modelId="{81D38C8C-89D0-4DAE-B030-E31EAE261D68}" type="sibTrans" cxnId="{145F73D6-C0E8-4BDE-8B7E-B8B505BEBB13}">
      <dgm:prSet/>
      <dgm:spPr/>
      <dgm:t>
        <a:bodyPr/>
        <a:lstStyle/>
        <a:p>
          <a:endParaRPr lang="tr-TR"/>
        </a:p>
      </dgm:t>
    </dgm:pt>
    <dgm:pt modelId="{DE1DABC8-0110-4772-9DAD-F0B9D3FCD02B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DIPIRON, </a:t>
          </a:r>
          <a:endParaRPr lang="tr-TR" sz="1400" b="1" dirty="0"/>
        </a:p>
      </dgm:t>
    </dgm:pt>
    <dgm:pt modelId="{1AC8301E-1065-4217-8FAB-6C93DC6C434E}" type="parTrans" cxnId="{05AD05AD-6EEA-43F5-98F9-3D653625AF74}">
      <dgm:prSet/>
      <dgm:spPr/>
      <dgm:t>
        <a:bodyPr/>
        <a:lstStyle/>
        <a:p>
          <a:endParaRPr lang="tr-TR"/>
        </a:p>
      </dgm:t>
    </dgm:pt>
    <dgm:pt modelId="{E1C94A57-82E5-467E-8CC1-1547C731245F}" type="sibTrans" cxnId="{05AD05AD-6EEA-43F5-98F9-3D653625AF74}">
      <dgm:prSet/>
      <dgm:spPr/>
      <dgm:t>
        <a:bodyPr/>
        <a:lstStyle/>
        <a:p>
          <a:endParaRPr lang="tr-TR"/>
        </a:p>
      </dgm:t>
    </dgm:pt>
    <dgm:pt modelId="{1CC890E0-A845-4991-ACC1-B1352169E1E7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KETOROLAK,</a:t>
          </a:r>
          <a:endParaRPr lang="tr-TR" sz="1400" b="1" dirty="0"/>
        </a:p>
      </dgm:t>
    </dgm:pt>
    <dgm:pt modelId="{17DCEF37-CBAE-4DEC-A8DA-578316AF6707}" type="parTrans" cxnId="{5DDC911A-2DB6-4F12-936A-8F8855B84384}">
      <dgm:prSet/>
      <dgm:spPr/>
      <dgm:t>
        <a:bodyPr/>
        <a:lstStyle/>
        <a:p>
          <a:endParaRPr lang="tr-TR"/>
        </a:p>
      </dgm:t>
    </dgm:pt>
    <dgm:pt modelId="{27A27F00-FCB6-4D94-B903-54387619AB58}" type="sibTrans" cxnId="{5DDC911A-2DB6-4F12-936A-8F8855B84384}">
      <dgm:prSet/>
      <dgm:spPr/>
      <dgm:t>
        <a:bodyPr/>
        <a:lstStyle/>
        <a:p>
          <a:endParaRPr lang="tr-TR"/>
        </a:p>
      </dgm:t>
    </dgm:pt>
    <dgm:pt modelId="{97C32495-CB55-4892-AB7F-86B1F07D5B31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ETODOLAK,</a:t>
          </a:r>
          <a:endParaRPr lang="tr-TR" sz="1400" b="1" dirty="0"/>
        </a:p>
      </dgm:t>
    </dgm:pt>
    <dgm:pt modelId="{238C42D8-49FE-4F96-ABB7-8DEC6C92A0B5}" type="parTrans" cxnId="{6CEE6D35-4CDD-4C38-BCA1-550A27D6FD32}">
      <dgm:prSet/>
      <dgm:spPr/>
      <dgm:t>
        <a:bodyPr/>
        <a:lstStyle/>
        <a:p>
          <a:endParaRPr lang="tr-TR"/>
        </a:p>
      </dgm:t>
    </dgm:pt>
    <dgm:pt modelId="{AAB37C92-122C-43CC-A08A-8067BD9B2348}" type="sibTrans" cxnId="{6CEE6D35-4CDD-4C38-BCA1-550A27D6FD32}">
      <dgm:prSet/>
      <dgm:spPr/>
      <dgm:t>
        <a:bodyPr/>
        <a:lstStyle/>
        <a:p>
          <a:endParaRPr lang="tr-TR"/>
        </a:p>
      </dgm:t>
    </dgm:pt>
    <dgm:pt modelId="{51D21F9F-97B3-4490-AEC4-72AD8ED39DFB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IBUPROFEN</a:t>
          </a:r>
          <a:endParaRPr lang="tr-TR" sz="1400" b="1" dirty="0"/>
        </a:p>
      </dgm:t>
    </dgm:pt>
    <dgm:pt modelId="{EA58B9C0-02E5-43FE-B709-3B7AF03A1C00}" type="parTrans" cxnId="{53E89633-A4C7-454E-9D23-34C85FA5CA83}">
      <dgm:prSet/>
      <dgm:spPr/>
      <dgm:t>
        <a:bodyPr/>
        <a:lstStyle/>
        <a:p>
          <a:endParaRPr lang="tr-TR"/>
        </a:p>
      </dgm:t>
    </dgm:pt>
    <dgm:pt modelId="{07850FEC-C44E-4CB0-9714-A791593EED09}" type="sibTrans" cxnId="{53E89633-A4C7-454E-9D23-34C85FA5CA83}">
      <dgm:prSet/>
      <dgm:spPr/>
      <dgm:t>
        <a:bodyPr/>
        <a:lstStyle/>
        <a:p>
          <a:endParaRPr lang="tr-TR"/>
        </a:p>
      </dgm:t>
    </dgm:pt>
    <dgm:pt modelId="{FA857DB9-5F80-4195-94C4-C46F318BE7BE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TOLMETIN</a:t>
          </a:r>
          <a:endParaRPr lang="tr-TR" sz="1400" b="1" dirty="0"/>
        </a:p>
      </dgm:t>
    </dgm:pt>
    <dgm:pt modelId="{77AABF81-6032-4661-90D1-21248B9BE23D}" type="parTrans" cxnId="{BC7E9FCB-EAD6-4C9E-B429-1EB5A78BB1D3}">
      <dgm:prSet/>
      <dgm:spPr/>
      <dgm:t>
        <a:bodyPr/>
        <a:lstStyle/>
        <a:p>
          <a:endParaRPr lang="tr-TR"/>
        </a:p>
      </dgm:t>
    </dgm:pt>
    <dgm:pt modelId="{21C452E0-39E5-4523-9F51-BDCC01AB28C5}" type="sibTrans" cxnId="{BC7E9FCB-EAD6-4C9E-B429-1EB5A78BB1D3}">
      <dgm:prSet/>
      <dgm:spPr/>
      <dgm:t>
        <a:bodyPr/>
        <a:lstStyle/>
        <a:p>
          <a:endParaRPr lang="tr-TR"/>
        </a:p>
      </dgm:t>
    </dgm:pt>
    <dgm:pt modelId="{A082974C-C7A8-416E-9DE6-5C8300CDC3F2}">
      <dgm:prSet phldrT="[Metin]" custT="1"/>
      <dgm:spPr/>
      <dgm:t>
        <a:bodyPr/>
        <a:lstStyle/>
        <a:p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NAPROKSEN.</a:t>
          </a:r>
          <a:endParaRPr lang="tr-TR" sz="1400" b="1" dirty="0"/>
        </a:p>
      </dgm:t>
    </dgm:pt>
    <dgm:pt modelId="{3838EAE5-CAB4-42FB-BCA7-4825C9ECFC32}" type="parTrans" cxnId="{9EDF1D93-2EEA-4BEE-987C-72CD279BA07F}">
      <dgm:prSet/>
      <dgm:spPr/>
      <dgm:t>
        <a:bodyPr/>
        <a:lstStyle/>
        <a:p>
          <a:endParaRPr lang="tr-TR"/>
        </a:p>
      </dgm:t>
    </dgm:pt>
    <dgm:pt modelId="{7B58ED9A-9349-44D1-9954-E35DF7574156}" type="sibTrans" cxnId="{9EDF1D93-2EEA-4BEE-987C-72CD279BA07F}">
      <dgm:prSet/>
      <dgm:spPr/>
      <dgm:t>
        <a:bodyPr/>
        <a:lstStyle/>
        <a:p>
          <a:endParaRPr lang="tr-TR"/>
        </a:p>
      </dgm:t>
    </dgm:pt>
    <dgm:pt modelId="{868691A5-FDD6-4248-AF82-CAA37B474F35}" type="pres">
      <dgm:prSet presAssocID="{8A33E11D-66A0-4DE0-B3C0-CA1EA0D3D6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1613D7-9FDA-4D11-AA3F-28F8CA9A57C8}" type="pres">
      <dgm:prSet presAssocID="{8A33E11D-66A0-4DE0-B3C0-CA1EA0D3D6B5}" presName="tSp" presStyleCnt="0"/>
      <dgm:spPr/>
    </dgm:pt>
    <dgm:pt modelId="{3AB2350D-9E44-45A0-A3B0-42F77D980C78}" type="pres">
      <dgm:prSet presAssocID="{8A33E11D-66A0-4DE0-B3C0-CA1EA0D3D6B5}" presName="bSp" presStyleCnt="0"/>
      <dgm:spPr/>
    </dgm:pt>
    <dgm:pt modelId="{BBF23CB0-9872-41CA-B37F-73294B57CCFF}" type="pres">
      <dgm:prSet presAssocID="{8A33E11D-66A0-4DE0-B3C0-CA1EA0D3D6B5}" presName="process" presStyleCnt="0"/>
      <dgm:spPr/>
    </dgm:pt>
    <dgm:pt modelId="{6C3C5D13-3A94-4CF4-8A7C-763941B9A299}" type="pres">
      <dgm:prSet presAssocID="{073ED049-D1FA-47F0-A6A7-EC695C004F05}" presName="composite1" presStyleCnt="0"/>
      <dgm:spPr/>
    </dgm:pt>
    <dgm:pt modelId="{56444ACB-08B1-4454-A38D-77321984C6C4}" type="pres">
      <dgm:prSet presAssocID="{073ED049-D1FA-47F0-A6A7-EC695C004F05}" presName="dummyNode1" presStyleLbl="node1" presStyleIdx="0" presStyleCnt="3"/>
      <dgm:spPr/>
    </dgm:pt>
    <dgm:pt modelId="{B64C3EA8-069D-4D59-A631-5118A0955F6E}" type="pres">
      <dgm:prSet presAssocID="{073ED049-D1FA-47F0-A6A7-EC695C004F0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DCEAF9-2B9B-42C0-80FA-DD8F76C1EB2C}" type="pres">
      <dgm:prSet presAssocID="{073ED049-D1FA-47F0-A6A7-EC695C004F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D606FB-CB38-4102-80B2-544B55EA269B}" type="pres">
      <dgm:prSet presAssocID="{073ED049-D1FA-47F0-A6A7-EC695C004F0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ABD3D1-84FF-4A36-BF85-42CD529C36E6}" type="pres">
      <dgm:prSet presAssocID="{073ED049-D1FA-47F0-A6A7-EC695C004F05}" presName="connSite1" presStyleCnt="0"/>
      <dgm:spPr/>
    </dgm:pt>
    <dgm:pt modelId="{5E202C87-D066-44D7-A3A0-4A15B178110E}" type="pres">
      <dgm:prSet presAssocID="{54E8D645-08E4-4C8A-873E-F30C563C05D6}" presName="Name9" presStyleLbl="sibTrans2D1" presStyleIdx="0" presStyleCnt="2"/>
      <dgm:spPr/>
      <dgm:t>
        <a:bodyPr/>
        <a:lstStyle/>
        <a:p>
          <a:endParaRPr lang="tr-TR"/>
        </a:p>
      </dgm:t>
    </dgm:pt>
    <dgm:pt modelId="{A1408D08-ECBB-4C9B-A6D1-0D291F4F9229}" type="pres">
      <dgm:prSet presAssocID="{FD061F20-0EF2-4A76-98AC-41307EF10763}" presName="composite2" presStyleCnt="0"/>
      <dgm:spPr/>
    </dgm:pt>
    <dgm:pt modelId="{3A301440-881E-4063-B5BD-3D4710F24420}" type="pres">
      <dgm:prSet presAssocID="{FD061F20-0EF2-4A76-98AC-41307EF10763}" presName="dummyNode2" presStyleLbl="node1" presStyleIdx="0" presStyleCnt="3"/>
      <dgm:spPr/>
    </dgm:pt>
    <dgm:pt modelId="{D64EE9E3-1E33-43AB-9F91-C875B60458F2}" type="pres">
      <dgm:prSet presAssocID="{FD061F20-0EF2-4A76-98AC-41307EF1076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10A666-71B7-4E8D-830C-92EDA2A08E3F}" type="pres">
      <dgm:prSet presAssocID="{FD061F20-0EF2-4A76-98AC-41307EF1076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0F17F3-520C-409F-995D-55A14536D37F}" type="pres">
      <dgm:prSet presAssocID="{FD061F20-0EF2-4A76-98AC-41307EF1076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FEA031-251F-4A2E-931A-034C518B9EEA}" type="pres">
      <dgm:prSet presAssocID="{FD061F20-0EF2-4A76-98AC-41307EF10763}" presName="connSite2" presStyleCnt="0"/>
      <dgm:spPr/>
    </dgm:pt>
    <dgm:pt modelId="{9F95EBA1-AA60-4F87-BD8D-021EB1C7ABE2}" type="pres">
      <dgm:prSet presAssocID="{D9FB7C1F-AF21-4C3B-98B6-1A999E8C54DF}" presName="Name18" presStyleLbl="sibTrans2D1" presStyleIdx="1" presStyleCnt="2"/>
      <dgm:spPr/>
      <dgm:t>
        <a:bodyPr/>
        <a:lstStyle/>
        <a:p>
          <a:endParaRPr lang="tr-TR"/>
        </a:p>
      </dgm:t>
    </dgm:pt>
    <dgm:pt modelId="{A1AA888D-96FE-44BC-B649-FD1E83874B03}" type="pres">
      <dgm:prSet presAssocID="{AFB1FAB0-8916-4F35-B2CB-C34A82C86383}" presName="composite1" presStyleCnt="0"/>
      <dgm:spPr/>
    </dgm:pt>
    <dgm:pt modelId="{5B97E48E-3B4A-426E-A456-8DC1A3532104}" type="pres">
      <dgm:prSet presAssocID="{AFB1FAB0-8916-4F35-B2CB-C34A82C86383}" presName="dummyNode1" presStyleLbl="node1" presStyleIdx="1" presStyleCnt="3"/>
      <dgm:spPr/>
    </dgm:pt>
    <dgm:pt modelId="{32604599-611C-4D37-BDDC-2C434830CF91}" type="pres">
      <dgm:prSet presAssocID="{AFB1FAB0-8916-4F35-B2CB-C34A82C8638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579DD0-DF05-4D8A-B908-1CEC0DBE9AAD}" type="pres">
      <dgm:prSet presAssocID="{AFB1FAB0-8916-4F35-B2CB-C34A82C8638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5F83B2-B506-4620-88F5-D51EA6DF1E34}" type="pres">
      <dgm:prSet presAssocID="{AFB1FAB0-8916-4F35-B2CB-C34A82C8638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47697-1D53-437F-BF0E-D72BA3BE1188}" type="pres">
      <dgm:prSet presAssocID="{AFB1FAB0-8916-4F35-B2CB-C34A82C86383}" presName="connSite1" presStyleCnt="0"/>
      <dgm:spPr/>
    </dgm:pt>
  </dgm:ptLst>
  <dgm:cxnLst>
    <dgm:cxn modelId="{9AC90E73-B495-4727-A050-BDE44E46BCD8}" type="presOf" srcId="{8A33E11D-66A0-4DE0-B3C0-CA1EA0D3D6B5}" destId="{868691A5-FDD6-4248-AF82-CAA37B474F35}" srcOrd="0" destOrd="0" presId="urn:microsoft.com/office/officeart/2005/8/layout/hProcess4"/>
    <dgm:cxn modelId="{4D95A645-30CD-4219-97D8-04D49D60E983}" type="presOf" srcId="{DE1DABC8-0110-4772-9DAD-F0B9D3FCD02B}" destId="{B64C3EA8-069D-4D59-A631-5118A0955F6E}" srcOrd="0" destOrd="1" presId="urn:microsoft.com/office/officeart/2005/8/layout/hProcess4"/>
    <dgm:cxn modelId="{5DDC911A-2DB6-4F12-936A-8F8855B84384}" srcId="{073ED049-D1FA-47F0-A6A7-EC695C004F05}" destId="{1CC890E0-A845-4991-ACC1-B1352169E1E7}" srcOrd="2" destOrd="0" parTransId="{17DCEF37-CBAE-4DEC-A8DA-578316AF6707}" sibTransId="{27A27F00-FCB6-4D94-B903-54387619AB58}"/>
    <dgm:cxn modelId="{05AD05AD-6EEA-43F5-98F9-3D653625AF74}" srcId="{073ED049-D1FA-47F0-A6A7-EC695C004F05}" destId="{DE1DABC8-0110-4772-9DAD-F0B9D3FCD02B}" srcOrd="1" destOrd="0" parTransId="{1AC8301E-1065-4217-8FAB-6C93DC6C434E}" sibTransId="{E1C94A57-82E5-467E-8CC1-1547C731245F}"/>
    <dgm:cxn modelId="{FDDA170F-4A1C-41FB-B55A-D10D8F1F81DA}" type="presOf" srcId="{1CC890E0-A845-4991-ACC1-B1352169E1E7}" destId="{B64C3EA8-069D-4D59-A631-5118A0955F6E}" srcOrd="0" destOrd="2" presId="urn:microsoft.com/office/officeart/2005/8/layout/hProcess4"/>
    <dgm:cxn modelId="{07019E8C-AA34-4B10-A6AF-40D37F07C321}" type="presOf" srcId="{073ED049-D1FA-47F0-A6A7-EC695C004F05}" destId="{CFD606FB-CB38-4102-80B2-544B55EA269B}" srcOrd="0" destOrd="0" presId="urn:microsoft.com/office/officeart/2005/8/layout/hProcess4"/>
    <dgm:cxn modelId="{F4D429D8-38E1-4C7D-9D53-716369259B0E}" type="presOf" srcId="{A082974C-C7A8-416E-9DE6-5C8300CDC3F2}" destId="{32604599-611C-4D37-BDDC-2C434830CF91}" srcOrd="0" destOrd="1" presId="urn:microsoft.com/office/officeart/2005/8/layout/hProcess4"/>
    <dgm:cxn modelId="{75EF3412-FD70-4591-A7A6-634AE53D71F5}" type="presOf" srcId="{FA857DB9-5F80-4195-94C4-C46F318BE7BE}" destId="{3610A666-71B7-4E8D-830C-92EDA2A08E3F}" srcOrd="1" destOrd="1" presId="urn:microsoft.com/office/officeart/2005/8/layout/hProcess4"/>
    <dgm:cxn modelId="{53E89633-A4C7-454E-9D23-34C85FA5CA83}" srcId="{073ED049-D1FA-47F0-A6A7-EC695C004F05}" destId="{51D21F9F-97B3-4490-AEC4-72AD8ED39DFB}" srcOrd="4" destOrd="0" parTransId="{EA58B9C0-02E5-43FE-B709-3B7AF03A1C00}" sibTransId="{07850FEC-C44E-4CB0-9714-A791593EED09}"/>
    <dgm:cxn modelId="{EA23985B-599F-47BE-AB09-0DDE4055741E}" type="presOf" srcId="{3F6A16B5-0270-4B3B-BE24-48704E560D33}" destId="{B64C3EA8-069D-4D59-A631-5118A0955F6E}" srcOrd="0" destOrd="0" presId="urn:microsoft.com/office/officeart/2005/8/layout/hProcess4"/>
    <dgm:cxn modelId="{494BB27E-17EC-4BBD-B8B5-FFC78D17F072}" type="presOf" srcId="{CEC362DB-50A6-44DB-92A9-30FE80CA7C21}" destId="{D64EE9E3-1E33-43AB-9F91-C875B60458F2}" srcOrd="0" destOrd="0" presId="urn:microsoft.com/office/officeart/2005/8/layout/hProcess4"/>
    <dgm:cxn modelId="{E9161860-F63D-4550-A2DD-8B9CB5170D46}" type="presOf" srcId="{1CC890E0-A845-4991-ACC1-B1352169E1E7}" destId="{04DCEAF9-2B9B-42C0-80FA-DD8F76C1EB2C}" srcOrd="1" destOrd="2" presId="urn:microsoft.com/office/officeart/2005/8/layout/hProcess4"/>
    <dgm:cxn modelId="{86A9DE1B-B2FB-4447-9618-D13B0C6608F5}" type="presOf" srcId="{360338EC-DABC-49D8-A949-0B621097DE8A}" destId="{32604599-611C-4D37-BDDC-2C434830CF91}" srcOrd="0" destOrd="0" presId="urn:microsoft.com/office/officeart/2005/8/layout/hProcess4"/>
    <dgm:cxn modelId="{BC7E9FCB-EAD6-4C9E-B429-1EB5A78BB1D3}" srcId="{FD061F20-0EF2-4A76-98AC-41307EF10763}" destId="{FA857DB9-5F80-4195-94C4-C46F318BE7BE}" srcOrd="1" destOrd="0" parTransId="{77AABF81-6032-4661-90D1-21248B9BE23D}" sibTransId="{21C452E0-39E5-4523-9F51-BDCC01AB28C5}"/>
    <dgm:cxn modelId="{918FCD12-9C82-464A-AA4B-2F206ABE7F75}" type="presOf" srcId="{AFB1FAB0-8916-4F35-B2CB-C34A82C86383}" destId="{625F83B2-B506-4620-88F5-D51EA6DF1E34}" srcOrd="0" destOrd="0" presId="urn:microsoft.com/office/officeart/2005/8/layout/hProcess4"/>
    <dgm:cxn modelId="{6CEE6D35-4CDD-4C38-BCA1-550A27D6FD32}" srcId="{073ED049-D1FA-47F0-A6A7-EC695C004F05}" destId="{97C32495-CB55-4892-AB7F-86B1F07D5B31}" srcOrd="3" destOrd="0" parTransId="{238C42D8-49FE-4F96-ABB7-8DEC6C92A0B5}" sibTransId="{AAB37C92-122C-43CC-A08A-8067BD9B2348}"/>
    <dgm:cxn modelId="{224AA52E-1858-4876-BFF2-32C6AE169BA8}" type="presOf" srcId="{3F6A16B5-0270-4B3B-BE24-48704E560D33}" destId="{04DCEAF9-2B9B-42C0-80FA-DD8F76C1EB2C}" srcOrd="1" destOrd="0" presId="urn:microsoft.com/office/officeart/2005/8/layout/hProcess4"/>
    <dgm:cxn modelId="{55C06141-DACA-4863-8612-F17CAC9E9B2E}" srcId="{8A33E11D-66A0-4DE0-B3C0-CA1EA0D3D6B5}" destId="{FD061F20-0EF2-4A76-98AC-41307EF10763}" srcOrd="1" destOrd="0" parTransId="{B550C32C-ACBE-4476-8E4B-7DACCA7C33EE}" sibTransId="{D9FB7C1F-AF21-4C3B-98B6-1A999E8C54DF}"/>
    <dgm:cxn modelId="{4DF6C7F6-5055-4BAF-BBC1-C8390F477C1C}" srcId="{8A33E11D-66A0-4DE0-B3C0-CA1EA0D3D6B5}" destId="{073ED049-D1FA-47F0-A6A7-EC695C004F05}" srcOrd="0" destOrd="0" parTransId="{2B9C3AB0-D548-42E8-8AB0-E78BB4CAC462}" sibTransId="{54E8D645-08E4-4C8A-873E-F30C563C05D6}"/>
    <dgm:cxn modelId="{58C88E9D-E315-47E4-9E35-653E1BBCBEC2}" srcId="{FD061F20-0EF2-4A76-98AC-41307EF10763}" destId="{CEC362DB-50A6-44DB-92A9-30FE80CA7C21}" srcOrd="0" destOrd="0" parTransId="{4942EB07-2153-4231-AE26-278B79C19934}" sibTransId="{041F1032-2DBB-494E-9DF5-52C215290854}"/>
    <dgm:cxn modelId="{5AADFEE6-1A25-4136-B867-8FF7390D1CF2}" type="presOf" srcId="{51D21F9F-97B3-4490-AEC4-72AD8ED39DFB}" destId="{04DCEAF9-2B9B-42C0-80FA-DD8F76C1EB2C}" srcOrd="1" destOrd="4" presId="urn:microsoft.com/office/officeart/2005/8/layout/hProcess4"/>
    <dgm:cxn modelId="{D7B0111D-8C99-49A2-9AC0-F2E84FC1FF57}" type="presOf" srcId="{360338EC-DABC-49D8-A949-0B621097DE8A}" destId="{F7579DD0-DF05-4D8A-B908-1CEC0DBE9AAD}" srcOrd="1" destOrd="0" presId="urn:microsoft.com/office/officeart/2005/8/layout/hProcess4"/>
    <dgm:cxn modelId="{7251B824-7C9A-4A76-ADF9-766A7AFB3B0D}" srcId="{8A33E11D-66A0-4DE0-B3C0-CA1EA0D3D6B5}" destId="{AFB1FAB0-8916-4F35-B2CB-C34A82C86383}" srcOrd="2" destOrd="0" parTransId="{86735B4A-DA4C-459A-815D-1C6781A3598E}" sibTransId="{6D3D8F2A-C299-4B0A-BAC8-12175765D842}"/>
    <dgm:cxn modelId="{2D53A3FE-FA9A-4617-9CDB-5088C6605F2E}" type="presOf" srcId="{D9FB7C1F-AF21-4C3B-98B6-1A999E8C54DF}" destId="{9F95EBA1-AA60-4F87-BD8D-021EB1C7ABE2}" srcOrd="0" destOrd="0" presId="urn:microsoft.com/office/officeart/2005/8/layout/hProcess4"/>
    <dgm:cxn modelId="{20EF8CCF-96D8-4070-B2F5-51A8756717A7}" type="presOf" srcId="{97C32495-CB55-4892-AB7F-86B1F07D5B31}" destId="{B64C3EA8-069D-4D59-A631-5118A0955F6E}" srcOrd="0" destOrd="3" presId="urn:microsoft.com/office/officeart/2005/8/layout/hProcess4"/>
    <dgm:cxn modelId="{56F071A9-5211-4E9F-8566-A067EFBC4DD6}" type="presOf" srcId="{51D21F9F-97B3-4490-AEC4-72AD8ED39DFB}" destId="{B64C3EA8-069D-4D59-A631-5118A0955F6E}" srcOrd="0" destOrd="4" presId="urn:microsoft.com/office/officeart/2005/8/layout/hProcess4"/>
    <dgm:cxn modelId="{AB1651A8-740E-4754-9395-12867821639D}" type="presOf" srcId="{FD061F20-0EF2-4A76-98AC-41307EF10763}" destId="{4C0F17F3-520C-409F-995D-55A14536D37F}" srcOrd="0" destOrd="0" presId="urn:microsoft.com/office/officeart/2005/8/layout/hProcess4"/>
    <dgm:cxn modelId="{9EDF1D93-2EEA-4BEE-987C-72CD279BA07F}" srcId="{AFB1FAB0-8916-4F35-B2CB-C34A82C86383}" destId="{A082974C-C7A8-416E-9DE6-5C8300CDC3F2}" srcOrd="1" destOrd="0" parTransId="{3838EAE5-CAB4-42FB-BCA7-4825C9ECFC32}" sibTransId="{7B58ED9A-9349-44D1-9954-E35DF7574156}"/>
    <dgm:cxn modelId="{3F537580-E43C-4F07-98BB-8D4FB0EC8768}" type="presOf" srcId="{54E8D645-08E4-4C8A-873E-F30C563C05D6}" destId="{5E202C87-D066-44D7-A3A0-4A15B178110E}" srcOrd="0" destOrd="0" presId="urn:microsoft.com/office/officeart/2005/8/layout/hProcess4"/>
    <dgm:cxn modelId="{7BEBD7F8-FA8D-4BD7-93A7-B9D8D05A6F8F}" type="presOf" srcId="{97C32495-CB55-4892-AB7F-86B1F07D5B31}" destId="{04DCEAF9-2B9B-42C0-80FA-DD8F76C1EB2C}" srcOrd="1" destOrd="3" presId="urn:microsoft.com/office/officeart/2005/8/layout/hProcess4"/>
    <dgm:cxn modelId="{145F73D6-C0E8-4BDE-8B7E-B8B505BEBB13}" srcId="{AFB1FAB0-8916-4F35-B2CB-C34A82C86383}" destId="{360338EC-DABC-49D8-A949-0B621097DE8A}" srcOrd="0" destOrd="0" parTransId="{003AEC96-79F2-411C-B400-12943EF13F61}" sibTransId="{81D38C8C-89D0-4DAE-B030-E31EAE261D68}"/>
    <dgm:cxn modelId="{00EAB3CD-37A1-4B35-8C50-10AB9B338A6D}" type="presOf" srcId="{CEC362DB-50A6-44DB-92A9-30FE80CA7C21}" destId="{3610A666-71B7-4E8D-830C-92EDA2A08E3F}" srcOrd="1" destOrd="0" presId="urn:microsoft.com/office/officeart/2005/8/layout/hProcess4"/>
    <dgm:cxn modelId="{B9DB09DF-C0DA-424A-B23C-04CBDF49A131}" type="presOf" srcId="{DE1DABC8-0110-4772-9DAD-F0B9D3FCD02B}" destId="{04DCEAF9-2B9B-42C0-80FA-DD8F76C1EB2C}" srcOrd="1" destOrd="1" presId="urn:microsoft.com/office/officeart/2005/8/layout/hProcess4"/>
    <dgm:cxn modelId="{8E37542E-0FF2-452A-8519-1D5BFE4884BE}" type="presOf" srcId="{A082974C-C7A8-416E-9DE6-5C8300CDC3F2}" destId="{F7579DD0-DF05-4D8A-B908-1CEC0DBE9AAD}" srcOrd="1" destOrd="1" presId="urn:microsoft.com/office/officeart/2005/8/layout/hProcess4"/>
    <dgm:cxn modelId="{741AFE32-64CF-4CA3-A8BF-8D4380121AF1}" type="presOf" srcId="{FA857DB9-5F80-4195-94C4-C46F318BE7BE}" destId="{D64EE9E3-1E33-43AB-9F91-C875B60458F2}" srcOrd="0" destOrd="1" presId="urn:microsoft.com/office/officeart/2005/8/layout/hProcess4"/>
    <dgm:cxn modelId="{6A4A4D07-20A9-4BAC-B879-825900E8053B}" srcId="{073ED049-D1FA-47F0-A6A7-EC695C004F05}" destId="{3F6A16B5-0270-4B3B-BE24-48704E560D33}" srcOrd="0" destOrd="0" parTransId="{655B5556-BD9E-45E3-AAE9-FACFFCFD5940}" sibTransId="{A73BEC45-491B-48CA-9918-2B90A4B292DE}"/>
    <dgm:cxn modelId="{362D1A99-0DE3-4AE1-A16E-11C13DB77B7E}" type="presParOf" srcId="{868691A5-FDD6-4248-AF82-CAA37B474F35}" destId="{741613D7-9FDA-4D11-AA3F-28F8CA9A57C8}" srcOrd="0" destOrd="0" presId="urn:microsoft.com/office/officeart/2005/8/layout/hProcess4"/>
    <dgm:cxn modelId="{0A9C17E7-9F58-4261-8493-8163DE7E3C90}" type="presParOf" srcId="{868691A5-FDD6-4248-AF82-CAA37B474F35}" destId="{3AB2350D-9E44-45A0-A3B0-42F77D980C78}" srcOrd="1" destOrd="0" presId="urn:microsoft.com/office/officeart/2005/8/layout/hProcess4"/>
    <dgm:cxn modelId="{C4C122A1-4994-406F-B3DF-18FD79294B96}" type="presParOf" srcId="{868691A5-FDD6-4248-AF82-CAA37B474F35}" destId="{BBF23CB0-9872-41CA-B37F-73294B57CCFF}" srcOrd="2" destOrd="0" presId="urn:microsoft.com/office/officeart/2005/8/layout/hProcess4"/>
    <dgm:cxn modelId="{FCAF74A6-2CB9-4B3C-B242-CB64E15C219B}" type="presParOf" srcId="{BBF23CB0-9872-41CA-B37F-73294B57CCFF}" destId="{6C3C5D13-3A94-4CF4-8A7C-763941B9A299}" srcOrd="0" destOrd="0" presId="urn:microsoft.com/office/officeart/2005/8/layout/hProcess4"/>
    <dgm:cxn modelId="{63CDF034-9099-444D-9B29-F712D075FBF7}" type="presParOf" srcId="{6C3C5D13-3A94-4CF4-8A7C-763941B9A299}" destId="{56444ACB-08B1-4454-A38D-77321984C6C4}" srcOrd="0" destOrd="0" presId="urn:microsoft.com/office/officeart/2005/8/layout/hProcess4"/>
    <dgm:cxn modelId="{52215C6B-DB06-437A-B41E-626601B16D7A}" type="presParOf" srcId="{6C3C5D13-3A94-4CF4-8A7C-763941B9A299}" destId="{B64C3EA8-069D-4D59-A631-5118A0955F6E}" srcOrd="1" destOrd="0" presId="urn:microsoft.com/office/officeart/2005/8/layout/hProcess4"/>
    <dgm:cxn modelId="{13AE3A22-F4D1-472C-9B2D-9DF66C65B285}" type="presParOf" srcId="{6C3C5D13-3A94-4CF4-8A7C-763941B9A299}" destId="{04DCEAF9-2B9B-42C0-80FA-DD8F76C1EB2C}" srcOrd="2" destOrd="0" presId="urn:microsoft.com/office/officeart/2005/8/layout/hProcess4"/>
    <dgm:cxn modelId="{991A28FC-2402-4B15-BFB1-B45592A0C9D1}" type="presParOf" srcId="{6C3C5D13-3A94-4CF4-8A7C-763941B9A299}" destId="{CFD606FB-CB38-4102-80B2-544B55EA269B}" srcOrd="3" destOrd="0" presId="urn:microsoft.com/office/officeart/2005/8/layout/hProcess4"/>
    <dgm:cxn modelId="{7D66845A-1820-4BAA-9777-10E24DBF63F5}" type="presParOf" srcId="{6C3C5D13-3A94-4CF4-8A7C-763941B9A299}" destId="{B1ABD3D1-84FF-4A36-BF85-42CD529C36E6}" srcOrd="4" destOrd="0" presId="urn:microsoft.com/office/officeart/2005/8/layout/hProcess4"/>
    <dgm:cxn modelId="{94EFD228-EA1D-4E69-A94A-867283A3312D}" type="presParOf" srcId="{BBF23CB0-9872-41CA-B37F-73294B57CCFF}" destId="{5E202C87-D066-44D7-A3A0-4A15B178110E}" srcOrd="1" destOrd="0" presId="urn:microsoft.com/office/officeart/2005/8/layout/hProcess4"/>
    <dgm:cxn modelId="{73F7F97F-4AD8-4031-8D78-129702AACFDE}" type="presParOf" srcId="{BBF23CB0-9872-41CA-B37F-73294B57CCFF}" destId="{A1408D08-ECBB-4C9B-A6D1-0D291F4F9229}" srcOrd="2" destOrd="0" presId="urn:microsoft.com/office/officeart/2005/8/layout/hProcess4"/>
    <dgm:cxn modelId="{372E4E9A-47F7-42FA-8B18-DA89C305D565}" type="presParOf" srcId="{A1408D08-ECBB-4C9B-A6D1-0D291F4F9229}" destId="{3A301440-881E-4063-B5BD-3D4710F24420}" srcOrd="0" destOrd="0" presId="urn:microsoft.com/office/officeart/2005/8/layout/hProcess4"/>
    <dgm:cxn modelId="{48518946-D23F-4F06-8BED-A0B4C6AFA3F7}" type="presParOf" srcId="{A1408D08-ECBB-4C9B-A6D1-0D291F4F9229}" destId="{D64EE9E3-1E33-43AB-9F91-C875B60458F2}" srcOrd="1" destOrd="0" presId="urn:microsoft.com/office/officeart/2005/8/layout/hProcess4"/>
    <dgm:cxn modelId="{3DF10706-16FA-46ED-80DB-BCF5F191BBDC}" type="presParOf" srcId="{A1408D08-ECBB-4C9B-A6D1-0D291F4F9229}" destId="{3610A666-71B7-4E8D-830C-92EDA2A08E3F}" srcOrd="2" destOrd="0" presId="urn:microsoft.com/office/officeart/2005/8/layout/hProcess4"/>
    <dgm:cxn modelId="{FA74097E-0390-4EEA-8C8B-F3F9A7A5A019}" type="presParOf" srcId="{A1408D08-ECBB-4C9B-A6D1-0D291F4F9229}" destId="{4C0F17F3-520C-409F-995D-55A14536D37F}" srcOrd="3" destOrd="0" presId="urn:microsoft.com/office/officeart/2005/8/layout/hProcess4"/>
    <dgm:cxn modelId="{F3E63708-CE86-4DE3-8D5E-D2049D8B68DB}" type="presParOf" srcId="{A1408D08-ECBB-4C9B-A6D1-0D291F4F9229}" destId="{DDFEA031-251F-4A2E-931A-034C518B9EEA}" srcOrd="4" destOrd="0" presId="urn:microsoft.com/office/officeart/2005/8/layout/hProcess4"/>
    <dgm:cxn modelId="{29B4A326-113C-4638-AE29-7B809CE1EE56}" type="presParOf" srcId="{BBF23CB0-9872-41CA-B37F-73294B57CCFF}" destId="{9F95EBA1-AA60-4F87-BD8D-021EB1C7ABE2}" srcOrd="3" destOrd="0" presId="urn:microsoft.com/office/officeart/2005/8/layout/hProcess4"/>
    <dgm:cxn modelId="{859CD5BF-206B-408B-843E-EE563043FC0F}" type="presParOf" srcId="{BBF23CB0-9872-41CA-B37F-73294B57CCFF}" destId="{A1AA888D-96FE-44BC-B649-FD1E83874B03}" srcOrd="4" destOrd="0" presId="urn:microsoft.com/office/officeart/2005/8/layout/hProcess4"/>
    <dgm:cxn modelId="{09FEBB64-1F0F-4DD0-8CFF-6D33453B368D}" type="presParOf" srcId="{A1AA888D-96FE-44BC-B649-FD1E83874B03}" destId="{5B97E48E-3B4A-426E-A456-8DC1A3532104}" srcOrd="0" destOrd="0" presId="urn:microsoft.com/office/officeart/2005/8/layout/hProcess4"/>
    <dgm:cxn modelId="{89F20692-CCDA-4038-87A4-7E37730B3987}" type="presParOf" srcId="{A1AA888D-96FE-44BC-B649-FD1E83874B03}" destId="{32604599-611C-4D37-BDDC-2C434830CF91}" srcOrd="1" destOrd="0" presId="urn:microsoft.com/office/officeart/2005/8/layout/hProcess4"/>
    <dgm:cxn modelId="{263C07A2-6FC5-4A4A-BFE0-AAC58C5FC690}" type="presParOf" srcId="{A1AA888D-96FE-44BC-B649-FD1E83874B03}" destId="{F7579DD0-DF05-4D8A-B908-1CEC0DBE9AAD}" srcOrd="2" destOrd="0" presId="urn:microsoft.com/office/officeart/2005/8/layout/hProcess4"/>
    <dgm:cxn modelId="{D8E3F84E-E6B9-44AE-A3B4-D74777AE754D}" type="presParOf" srcId="{A1AA888D-96FE-44BC-B649-FD1E83874B03}" destId="{625F83B2-B506-4620-88F5-D51EA6DF1E34}" srcOrd="3" destOrd="0" presId="urn:microsoft.com/office/officeart/2005/8/layout/hProcess4"/>
    <dgm:cxn modelId="{8E02A409-01C9-4B12-9982-C911408E44FD}" type="presParOf" srcId="{A1AA888D-96FE-44BC-B649-FD1E83874B03}" destId="{4B447697-1D53-437F-BF0E-D72BA3BE11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89B993-E6CA-4975-B846-C9B9207003A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437589-B9BB-43A6-BAF6-624172DAEAB9}">
      <dgm:prSet phldrT="[Metin]"/>
      <dgm:spPr/>
      <dgm:t>
        <a:bodyPr/>
        <a:lstStyle/>
        <a:p>
          <a:r>
            <a:rPr lang="tr-TR" u="sng" dirty="0" smtClean="0">
              <a:solidFill>
                <a:schemeClr val="accent4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KORTİKOSTEROİDLER:</a:t>
          </a:r>
          <a:endParaRPr lang="tr-TR" u="sng" dirty="0">
            <a:solidFill>
              <a:schemeClr val="accent4">
                <a:lumMod val="20000"/>
                <a:lumOff val="80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EC0A712-47DF-40BC-9F28-64AB5F56D276}" type="parTrans" cxnId="{27719DC4-90A8-4885-81C3-00A94CD0D773}">
      <dgm:prSet/>
      <dgm:spPr/>
      <dgm:t>
        <a:bodyPr/>
        <a:lstStyle/>
        <a:p>
          <a:endParaRPr lang="tr-TR"/>
        </a:p>
      </dgm:t>
    </dgm:pt>
    <dgm:pt modelId="{D79B88A5-4AEE-4A90-BDA2-307928F5D8A7}" type="sibTrans" cxnId="{27719DC4-90A8-4885-81C3-00A94CD0D773}">
      <dgm:prSet/>
      <dgm:spPr/>
      <dgm:t>
        <a:bodyPr/>
        <a:lstStyle/>
        <a:p>
          <a:endParaRPr lang="tr-TR"/>
        </a:p>
      </dgm:t>
    </dgm:pt>
    <dgm:pt modelId="{CA9A6441-873D-46FD-B514-78190B1D92AC}">
      <dgm:prSet phldrT="[Metin]"/>
      <dgm:spPr/>
      <dgm:t>
        <a:bodyPr/>
        <a:lstStyle/>
        <a:p>
          <a:r>
            <a:rPr lang="tr-TR" dirty="0" smtClean="0"/>
            <a:t>ANTİİNFLAMATUVAR ve İMMÜNMODÜLATÖR ETKİLERİ VAR</a:t>
          </a:r>
          <a:endParaRPr lang="tr-TR" dirty="0"/>
        </a:p>
      </dgm:t>
    </dgm:pt>
    <dgm:pt modelId="{4D1064DC-3C75-4321-B79E-0EDE0F1C1409}" type="parTrans" cxnId="{1311D989-0392-4303-9F76-7BF23719E46C}">
      <dgm:prSet/>
      <dgm:spPr/>
      <dgm:t>
        <a:bodyPr/>
        <a:lstStyle/>
        <a:p>
          <a:endParaRPr lang="tr-TR"/>
        </a:p>
      </dgm:t>
    </dgm:pt>
    <dgm:pt modelId="{A9FA9C3A-90BB-4B9D-BE96-0BC24AD63233}" type="sibTrans" cxnId="{1311D989-0392-4303-9F76-7BF23719E46C}">
      <dgm:prSet/>
      <dgm:spPr/>
      <dgm:t>
        <a:bodyPr/>
        <a:lstStyle/>
        <a:p>
          <a:endParaRPr lang="tr-TR"/>
        </a:p>
      </dgm:t>
    </dgm:pt>
    <dgm:pt modelId="{A9492640-3B99-4C9B-B691-27B193C7033B}">
      <dgm:prSet phldrT="[Metin]"/>
      <dgm:spPr/>
      <dgm:t>
        <a:bodyPr/>
        <a:lstStyle/>
        <a:p>
          <a:r>
            <a:rPr lang="tr-TR" dirty="0" smtClean="0"/>
            <a:t>FOSFOLİPAZ A2 ENZİMİNİ BASKILAR ve ARAŞİDONİK ASİT SENTEZİNİ ENGELLER</a:t>
          </a:r>
          <a:endParaRPr lang="tr-TR" dirty="0"/>
        </a:p>
      </dgm:t>
    </dgm:pt>
    <dgm:pt modelId="{8E620C73-F014-40F1-A3CA-15EB58BAED00}" type="parTrans" cxnId="{73B287B9-4E13-4715-AF9F-BA77B05AEC65}">
      <dgm:prSet/>
      <dgm:spPr/>
      <dgm:t>
        <a:bodyPr/>
        <a:lstStyle/>
        <a:p>
          <a:endParaRPr lang="tr-TR"/>
        </a:p>
      </dgm:t>
    </dgm:pt>
    <dgm:pt modelId="{9FF05386-E3E3-4EE9-92F3-CB5B2F65F01B}" type="sibTrans" cxnId="{73B287B9-4E13-4715-AF9F-BA77B05AEC65}">
      <dgm:prSet/>
      <dgm:spPr/>
      <dgm:t>
        <a:bodyPr/>
        <a:lstStyle/>
        <a:p>
          <a:endParaRPr lang="tr-TR"/>
        </a:p>
      </dgm:t>
    </dgm:pt>
    <dgm:pt modelId="{E17ED1CA-8595-4283-B1B5-88D2733BCDE0}">
      <dgm:prSet phldrT="[Metin]"/>
      <dgm:spPr/>
      <dgm:t>
        <a:bodyPr/>
        <a:lstStyle/>
        <a:p>
          <a:r>
            <a:rPr lang="tr-TR" dirty="0" err="1" smtClean="0"/>
            <a:t>APC’lerin</a:t>
          </a:r>
          <a:r>
            <a:rPr lang="tr-TR" dirty="0" smtClean="0"/>
            <a:t> TH HÜCRELER </a:t>
          </a:r>
          <a:r>
            <a:rPr lang="tr-TR" dirty="0" err="1" smtClean="0"/>
            <a:t>Ag</a:t>
          </a:r>
          <a:r>
            <a:rPr lang="tr-TR" dirty="0" smtClean="0"/>
            <a:t> SUNUMUNU EN ERKEN ENGELLER</a:t>
          </a:r>
          <a:endParaRPr lang="tr-TR" dirty="0"/>
        </a:p>
      </dgm:t>
    </dgm:pt>
    <dgm:pt modelId="{959564A8-BBD2-43A7-92A8-3450B050161F}" type="parTrans" cxnId="{984D5AB8-F593-4C56-96CF-0B73ECCCE23A}">
      <dgm:prSet/>
      <dgm:spPr/>
      <dgm:t>
        <a:bodyPr/>
        <a:lstStyle/>
        <a:p>
          <a:endParaRPr lang="tr-TR"/>
        </a:p>
      </dgm:t>
    </dgm:pt>
    <dgm:pt modelId="{23E7122E-9A2D-43BA-BE9F-51E2F1F58E76}" type="sibTrans" cxnId="{984D5AB8-F593-4C56-96CF-0B73ECCCE23A}">
      <dgm:prSet/>
      <dgm:spPr/>
      <dgm:t>
        <a:bodyPr/>
        <a:lstStyle/>
        <a:p>
          <a:endParaRPr lang="tr-TR"/>
        </a:p>
      </dgm:t>
    </dgm:pt>
    <dgm:pt modelId="{317FBC80-EAC7-4287-BEA7-C87583890303}">
      <dgm:prSet phldrT="[Metin]"/>
      <dgm:spPr/>
      <dgm:t>
        <a:bodyPr/>
        <a:lstStyle/>
        <a:p>
          <a:r>
            <a:rPr lang="tr-TR" dirty="0" err="1" smtClean="0"/>
            <a:t>Tcy</a:t>
          </a:r>
          <a:r>
            <a:rPr lang="tr-TR" dirty="0" smtClean="0"/>
            <a:t> HÜCRE FONKSİYONUNU BASKILAR</a:t>
          </a:r>
          <a:endParaRPr lang="tr-TR" dirty="0"/>
        </a:p>
      </dgm:t>
    </dgm:pt>
    <dgm:pt modelId="{53E8A215-BFB2-4E95-8E8E-2FB1F9D91512}" type="parTrans" cxnId="{EAC5D476-3FEB-4168-B6F5-7AE70770899B}">
      <dgm:prSet/>
      <dgm:spPr/>
      <dgm:t>
        <a:bodyPr/>
        <a:lstStyle/>
        <a:p>
          <a:endParaRPr lang="tr-TR"/>
        </a:p>
      </dgm:t>
    </dgm:pt>
    <dgm:pt modelId="{1D5FAA00-6126-43DC-BCBA-777D18AC7966}" type="sibTrans" cxnId="{EAC5D476-3FEB-4168-B6F5-7AE70770899B}">
      <dgm:prSet/>
      <dgm:spPr/>
      <dgm:t>
        <a:bodyPr/>
        <a:lstStyle/>
        <a:p>
          <a:endParaRPr lang="tr-TR"/>
        </a:p>
      </dgm:t>
    </dgm:pt>
    <dgm:pt modelId="{E5260D1A-736F-42FA-9BA6-43095435BCD7}">
      <dgm:prSet phldrT="[Metin]"/>
      <dgm:spPr/>
      <dgm:t>
        <a:bodyPr/>
        <a:lstStyle/>
        <a:p>
          <a:r>
            <a:rPr lang="tr-TR" dirty="0" smtClean="0"/>
            <a:t>UZUN SÜRE YHÜKSEK DOZ KULLANIMI İLE HUMORAL İMMÜNİTE BASKILANIR</a:t>
          </a:r>
          <a:endParaRPr lang="tr-TR" dirty="0"/>
        </a:p>
      </dgm:t>
    </dgm:pt>
    <dgm:pt modelId="{DF6CD0F5-7AC4-4BA3-B2AC-0CDCF183D8E6}" type="parTrans" cxnId="{22B8E5FA-C493-4E4F-A2E6-A922078C9413}">
      <dgm:prSet/>
      <dgm:spPr/>
      <dgm:t>
        <a:bodyPr/>
        <a:lstStyle/>
        <a:p>
          <a:endParaRPr lang="tr-TR"/>
        </a:p>
      </dgm:t>
    </dgm:pt>
    <dgm:pt modelId="{476FDA5C-4DAC-435F-8093-AD791C9C47BF}" type="sibTrans" cxnId="{22B8E5FA-C493-4E4F-A2E6-A922078C9413}">
      <dgm:prSet/>
      <dgm:spPr/>
      <dgm:t>
        <a:bodyPr/>
        <a:lstStyle/>
        <a:p>
          <a:endParaRPr lang="tr-TR"/>
        </a:p>
      </dgm:t>
    </dgm:pt>
    <dgm:pt modelId="{38CEA451-D440-4E68-8771-2592D202ABFC}" type="pres">
      <dgm:prSet presAssocID="{9C89B993-E6CA-4975-B846-C9B9207003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A31C9C2-6386-4785-AE36-848A883A3F7A}" type="pres">
      <dgm:prSet presAssocID="{B8437589-B9BB-43A6-BAF6-624172DAEAB9}" presName="thickLine" presStyleLbl="alignNode1" presStyleIdx="0" presStyleCnt="1"/>
      <dgm:spPr/>
    </dgm:pt>
    <dgm:pt modelId="{DBB37DE1-FC3E-4333-B25F-EBBC84AC5FB5}" type="pres">
      <dgm:prSet presAssocID="{B8437589-B9BB-43A6-BAF6-624172DAEAB9}" presName="horz1" presStyleCnt="0"/>
      <dgm:spPr/>
    </dgm:pt>
    <dgm:pt modelId="{9299AF6E-4E31-4F85-A03F-671D7528AD73}" type="pres">
      <dgm:prSet presAssocID="{B8437589-B9BB-43A6-BAF6-624172DAEAB9}" presName="tx1" presStyleLbl="revTx" presStyleIdx="0" presStyleCnt="6" custScaleX="195709"/>
      <dgm:spPr/>
      <dgm:t>
        <a:bodyPr/>
        <a:lstStyle/>
        <a:p>
          <a:endParaRPr lang="tr-TR"/>
        </a:p>
      </dgm:t>
    </dgm:pt>
    <dgm:pt modelId="{5FE6023F-C09E-4307-AD6F-9D9AFEFCC87A}" type="pres">
      <dgm:prSet presAssocID="{B8437589-B9BB-43A6-BAF6-624172DAEAB9}" presName="vert1" presStyleCnt="0"/>
      <dgm:spPr/>
    </dgm:pt>
    <dgm:pt modelId="{0B582005-14EC-485E-A9DE-6CD17308E985}" type="pres">
      <dgm:prSet presAssocID="{CA9A6441-873D-46FD-B514-78190B1D92AC}" presName="vertSpace2a" presStyleCnt="0"/>
      <dgm:spPr/>
    </dgm:pt>
    <dgm:pt modelId="{CCF8540A-C998-4623-A7C5-134E3BF1BAC2}" type="pres">
      <dgm:prSet presAssocID="{CA9A6441-873D-46FD-B514-78190B1D92AC}" presName="horz2" presStyleCnt="0"/>
      <dgm:spPr/>
    </dgm:pt>
    <dgm:pt modelId="{76438D1E-D375-4592-8C6E-927406BC662B}" type="pres">
      <dgm:prSet presAssocID="{CA9A6441-873D-46FD-B514-78190B1D92AC}" presName="horzSpace2" presStyleCnt="0"/>
      <dgm:spPr/>
    </dgm:pt>
    <dgm:pt modelId="{C010D02D-BDCA-4271-8170-CE1783464E44}" type="pres">
      <dgm:prSet presAssocID="{CA9A6441-873D-46FD-B514-78190B1D92AC}" presName="tx2" presStyleLbl="revTx" presStyleIdx="1" presStyleCnt="6"/>
      <dgm:spPr/>
      <dgm:t>
        <a:bodyPr/>
        <a:lstStyle/>
        <a:p>
          <a:endParaRPr lang="tr-TR"/>
        </a:p>
      </dgm:t>
    </dgm:pt>
    <dgm:pt modelId="{A64CC49F-0545-4C01-A29B-D85487B7F57C}" type="pres">
      <dgm:prSet presAssocID="{CA9A6441-873D-46FD-B514-78190B1D92AC}" presName="vert2" presStyleCnt="0"/>
      <dgm:spPr/>
    </dgm:pt>
    <dgm:pt modelId="{BB9FF73F-4BD7-4798-B8D8-AA6926C4AB0D}" type="pres">
      <dgm:prSet presAssocID="{CA9A6441-873D-46FD-B514-78190B1D92AC}" presName="thinLine2b" presStyleLbl="callout" presStyleIdx="0" presStyleCnt="5"/>
      <dgm:spPr/>
    </dgm:pt>
    <dgm:pt modelId="{053E397C-2294-4995-8090-795D45CCC021}" type="pres">
      <dgm:prSet presAssocID="{CA9A6441-873D-46FD-B514-78190B1D92AC}" presName="vertSpace2b" presStyleCnt="0"/>
      <dgm:spPr/>
    </dgm:pt>
    <dgm:pt modelId="{10FEF5F2-C98C-4DDB-B114-96B33D2A2346}" type="pres">
      <dgm:prSet presAssocID="{A9492640-3B99-4C9B-B691-27B193C7033B}" presName="horz2" presStyleCnt="0"/>
      <dgm:spPr/>
    </dgm:pt>
    <dgm:pt modelId="{D6126D6C-A20D-45D6-80DF-7857E6E0F791}" type="pres">
      <dgm:prSet presAssocID="{A9492640-3B99-4C9B-B691-27B193C7033B}" presName="horzSpace2" presStyleCnt="0"/>
      <dgm:spPr/>
    </dgm:pt>
    <dgm:pt modelId="{60CD4282-D133-49A1-A67E-22D2CE67B0E8}" type="pres">
      <dgm:prSet presAssocID="{A9492640-3B99-4C9B-B691-27B193C7033B}" presName="tx2" presStyleLbl="revTx" presStyleIdx="2" presStyleCnt="6"/>
      <dgm:spPr/>
      <dgm:t>
        <a:bodyPr/>
        <a:lstStyle/>
        <a:p>
          <a:endParaRPr lang="tr-TR"/>
        </a:p>
      </dgm:t>
    </dgm:pt>
    <dgm:pt modelId="{EB5E00A4-D575-494F-B270-A50FE820D5AC}" type="pres">
      <dgm:prSet presAssocID="{A9492640-3B99-4C9B-B691-27B193C7033B}" presName="vert2" presStyleCnt="0"/>
      <dgm:spPr/>
    </dgm:pt>
    <dgm:pt modelId="{9805BC4C-1BF4-4286-83B9-66CC181B0F54}" type="pres">
      <dgm:prSet presAssocID="{A9492640-3B99-4C9B-B691-27B193C7033B}" presName="thinLine2b" presStyleLbl="callout" presStyleIdx="1" presStyleCnt="5"/>
      <dgm:spPr/>
    </dgm:pt>
    <dgm:pt modelId="{78C3E641-E52E-46D6-8B41-8DD0875BF6CF}" type="pres">
      <dgm:prSet presAssocID="{A9492640-3B99-4C9B-B691-27B193C7033B}" presName="vertSpace2b" presStyleCnt="0"/>
      <dgm:spPr/>
    </dgm:pt>
    <dgm:pt modelId="{B052D463-3236-4AF4-BB30-42DA22CCC7BD}" type="pres">
      <dgm:prSet presAssocID="{E17ED1CA-8595-4283-B1B5-88D2733BCDE0}" presName="horz2" presStyleCnt="0"/>
      <dgm:spPr/>
    </dgm:pt>
    <dgm:pt modelId="{74CCE92B-0D87-498C-A0C3-CBA287B25A6A}" type="pres">
      <dgm:prSet presAssocID="{E17ED1CA-8595-4283-B1B5-88D2733BCDE0}" presName="horzSpace2" presStyleCnt="0"/>
      <dgm:spPr/>
    </dgm:pt>
    <dgm:pt modelId="{9675FC7E-3574-4499-BEB8-00A280679ECE}" type="pres">
      <dgm:prSet presAssocID="{E17ED1CA-8595-4283-B1B5-88D2733BCDE0}" presName="tx2" presStyleLbl="revTx" presStyleIdx="3" presStyleCnt="6"/>
      <dgm:spPr/>
      <dgm:t>
        <a:bodyPr/>
        <a:lstStyle/>
        <a:p>
          <a:endParaRPr lang="tr-TR"/>
        </a:p>
      </dgm:t>
    </dgm:pt>
    <dgm:pt modelId="{CF180F82-AC06-4C6D-9F23-D263C4796853}" type="pres">
      <dgm:prSet presAssocID="{E17ED1CA-8595-4283-B1B5-88D2733BCDE0}" presName="vert2" presStyleCnt="0"/>
      <dgm:spPr/>
    </dgm:pt>
    <dgm:pt modelId="{08C60B9D-1960-4F22-A457-AE652B2115C0}" type="pres">
      <dgm:prSet presAssocID="{E17ED1CA-8595-4283-B1B5-88D2733BCDE0}" presName="thinLine2b" presStyleLbl="callout" presStyleIdx="2" presStyleCnt="5"/>
      <dgm:spPr/>
    </dgm:pt>
    <dgm:pt modelId="{322E20AF-42AE-4DD8-A1D0-613FFA31BB33}" type="pres">
      <dgm:prSet presAssocID="{E17ED1CA-8595-4283-B1B5-88D2733BCDE0}" presName="vertSpace2b" presStyleCnt="0"/>
      <dgm:spPr/>
    </dgm:pt>
    <dgm:pt modelId="{38355A64-2108-4C34-8015-0649D8085108}" type="pres">
      <dgm:prSet presAssocID="{317FBC80-EAC7-4287-BEA7-C87583890303}" presName="horz2" presStyleCnt="0"/>
      <dgm:spPr/>
    </dgm:pt>
    <dgm:pt modelId="{7BBB2136-065D-422A-892E-C8C41A9025DE}" type="pres">
      <dgm:prSet presAssocID="{317FBC80-EAC7-4287-BEA7-C87583890303}" presName="horzSpace2" presStyleCnt="0"/>
      <dgm:spPr/>
    </dgm:pt>
    <dgm:pt modelId="{3093B29B-C994-447A-A0CA-2DC8A396B089}" type="pres">
      <dgm:prSet presAssocID="{317FBC80-EAC7-4287-BEA7-C87583890303}" presName="tx2" presStyleLbl="revTx" presStyleIdx="4" presStyleCnt="6"/>
      <dgm:spPr/>
      <dgm:t>
        <a:bodyPr/>
        <a:lstStyle/>
        <a:p>
          <a:endParaRPr lang="tr-TR"/>
        </a:p>
      </dgm:t>
    </dgm:pt>
    <dgm:pt modelId="{922A54B0-6700-4FA1-906F-AE0D21EE6FEC}" type="pres">
      <dgm:prSet presAssocID="{317FBC80-EAC7-4287-BEA7-C87583890303}" presName="vert2" presStyleCnt="0"/>
      <dgm:spPr/>
    </dgm:pt>
    <dgm:pt modelId="{145910C4-B8E5-42E0-97C0-A4FC34C86169}" type="pres">
      <dgm:prSet presAssocID="{317FBC80-EAC7-4287-BEA7-C87583890303}" presName="thinLine2b" presStyleLbl="callout" presStyleIdx="3" presStyleCnt="5"/>
      <dgm:spPr/>
    </dgm:pt>
    <dgm:pt modelId="{4B6500BB-BCCD-4DA4-A1A1-A4B3652D710B}" type="pres">
      <dgm:prSet presAssocID="{317FBC80-EAC7-4287-BEA7-C87583890303}" presName="vertSpace2b" presStyleCnt="0"/>
      <dgm:spPr/>
    </dgm:pt>
    <dgm:pt modelId="{9283087A-4877-4D23-9DC0-65AEC60F96F7}" type="pres">
      <dgm:prSet presAssocID="{E5260D1A-736F-42FA-9BA6-43095435BCD7}" presName="horz2" presStyleCnt="0"/>
      <dgm:spPr/>
    </dgm:pt>
    <dgm:pt modelId="{41D576F8-CBA1-4BCE-B2F0-619B0B1FC592}" type="pres">
      <dgm:prSet presAssocID="{E5260D1A-736F-42FA-9BA6-43095435BCD7}" presName="horzSpace2" presStyleCnt="0"/>
      <dgm:spPr/>
    </dgm:pt>
    <dgm:pt modelId="{0FD1C7B9-E38B-4E0D-AA64-1DB442EE2CC7}" type="pres">
      <dgm:prSet presAssocID="{E5260D1A-736F-42FA-9BA6-43095435BCD7}" presName="tx2" presStyleLbl="revTx" presStyleIdx="5" presStyleCnt="6"/>
      <dgm:spPr/>
      <dgm:t>
        <a:bodyPr/>
        <a:lstStyle/>
        <a:p>
          <a:endParaRPr lang="tr-TR"/>
        </a:p>
      </dgm:t>
    </dgm:pt>
    <dgm:pt modelId="{812BB4FB-CF4A-4779-865A-FC59E38F34CA}" type="pres">
      <dgm:prSet presAssocID="{E5260D1A-736F-42FA-9BA6-43095435BCD7}" presName="vert2" presStyleCnt="0"/>
      <dgm:spPr/>
    </dgm:pt>
    <dgm:pt modelId="{256CA6DE-91A1-4476-A678-635F0F3C1C56}" type="pres">
      <dgm:prSet presAssocID="{E5260D1A-736F-42FA-9BA6-43095435BCD7}" presName="thinLine2b" presStyleLbl="callout" presStyleIdx="4" presStyleCnt="5"/>
      <dgm:spPr/>
    </dgm:pt>
    <dgm:pt modelId="{A5FF1599-4F61-4E57-ACEE-5CF6EC238029}" type="pres">
      <dgm:prSet presAssocID="{E5260D1A-736F-42FA-9BA6-43095435BCD7}" presName="vertSpace2b" presStyleCnt="0"/>
      <dgm:spPr/>
    </dgm:pt>
  </dgm:ptLst>
  <dgm:cxnLst>
    <dgm:cxn modelId="{A11B0E64-9F02-4CE9-9A04-456CB0CCB44B}" type="presOf" srcId="{CA9A6441-873D-46FD-B514-78190B1D92AC}" destId="{C010D02D-BDCA-4271-8170-CE1783464E44}" srcOrd="0" destOrd="0" presId="urn:microsoft.com/office/officeart/2008/layout/LinedList"/>
    <dgm:cxn modelId="{7E94DC50-3D07-459B-9CAE-D6FE8AF11948}" type="presOf" srcId="{B8437589-B9BB-43A6-BAF6-624172DAEAB9}" destId="{9299AF6E-4E31-4F85-A03F-671D7528AD73}" srcOrd="0" destOrd="0" presId="urn:microsoft.com/office/officeart/2008/layout/LinedList"/>
    <dgm:cxn modelId="{60A9C912-C39D-45F8-86DB-D625F5FF8F2E}" type="presOf" srcId="{317FBC80-EAC7-4287-BEA7-C87583890303}" destId="{3093B29B-C994-447A-A0CA-2DC8A396B089}" srcOrd="0" destOrd="0" presId="urn:microsoft.com/office/officeart/2008/layout/LinedList"/>
    <dgm:cxn modelId="{EC19EBF3-E77B-45A5-BBAF-9FEF9FC3F535}" type="presOf" srcId="{A9492640-3B99-4C9B-B691-27B193C7033B}" destId="{60CD4282-D133-49A1-A67E-22D2CE67B0E8}" srcOrd="0" destOrd="0" presId="urn:microsoft.com/office/officeart/2008/layout/LinedList"/>
    <dgm:cxn modelId="{EAC5D476-3FEB-4168-B6F5-7AE70770899B}" srcId="{B8437589-B9BB-43A6-BAF6-624172DAEAB9}" destId="{317FBC80-EAC7-4287-BEA7-C87583890303}" srcOrd="3" destOrd="0" parTransId="{53E8A215-BFB2-4E95-8E8E-2FB1F9D91512}" sibTransId="{1D5FAA00-6126-43DC-BCBA-777D18AC7966}"/>
    <dgm:cxn modelId="{28A41827-CE6C-4566-887F-B40F480309A2}" type="presOf" srcId="{E17ED1CA-8595-4283-B1B5-88D2733BCDE0}" destId="{9675FC7E-3574-4499-BEB8-00A280679ECE}" srcOrd="0" destOrd="0" presId="urn:microsoft.com/office/officeart/2008/layout/LinedList"/>
    <dgm:cxn modelId="{1311D989-0392-4303-9F76-7BF23719E46C}" srcId="{B8437589-B9BB-43A6-BAF6-624172DAEAB9}" destId="{CA9A6441-873D-46FD-B514-78190B1D92AC}" srcOrd="0" destOrd="0" parTransId="{4D1064DC-3C75-4321-B79E-0EDE0F1C1409}" sibTransId="{A9FA9C3A-90BB-4B9D-BE96-0BC24AD63233}"/>
    <dgm:cxn modelId="{22B8E5FA-C493-4E4F-A2E6-A922078C9413}" srcId="{B8437589-B9BB-43A6-BAF6-624172DAEAB9}" destId="{E5260D1A-736F-42FA-9BA6-43095435BCD7}" srcOrd="4" destOrd="0" parTransId="{DF6CD0F5-7AC4-4BA3-B2AC-0CDCF183D8E6}" sibTransId="{476FDA5C-4DAC-435F-8093-AD791C9C47BF}"/>
    <dgm:cxn modelId="{AC629BDE-8A72-46E6-8F41-3E98C97E4DB8}" type="presOf" srcId="{E5260D1A-736F-42FA-9BA6-43095435BCD7}" destId="{0FD1C7B9-E38B-4E0D-AA64-1DB442EE2CC7}" srcOrd="0" destOrd="0" presId="urn:microsoft.com/office/officeart/2008/layout/LinedList"/>
    <dgm:cxn modelId="{27719DC4-90A8-4885-81C3-00A94CD0D773}" srcId="{9C89B993-E6CA-4975-B846-C9B9207003A3}" destId="{B8437589-B9BB-43A6-BAF6-624172DAEAB9}" srcOrd="0" destOrd="0" parTransId="{0EC0A712-47DF-40BC-9F28-64AB5F56D276}" sibTransId="{D79B88A5-4AEE-4A90-BDA2-307928F5D8A7}"/>
    <dgm:cxn modelId="{984D5AB8-F593-4C56-96CF-0B73ECCCE23A}" srcId="{B8437589-B9BB-43A6-BAF6-624172DAEAB9}" destId="{E17ED1CA-8595-4283-B1B5-88D2733BCDE0}" srcOrd="2" destOrd="0" parTransId="{959564A8-BBD2-43A7-92A8-3450B050161F}" sibTransId="{23E7122E-9A2D-43BA-BE9F-51E2F1F58E76}"/>
    <dgm:cxn modelId="{2754C76A-C0CC-497C-8B0F-08893B55EF04}" type="presOf" srcId="{9C89B993-E6CA-4975-B846-C9B9207003A3}" destId="{38CEA451-D440-4E68-8771-2592D202ABFC}" srcOrd="0" destOrd="0" presId="urn:microsoft.com/office/officeart/2008/layout/LinedList"/>
    <dgm:cxn modelId="{73B287B9-4E13-4715-AF9F-BA77B05AEC65}" srcId="{B8437589-B9BB-43A6-BAF6-624172DAEAB9}" destId="{A9492640-3B99-4C9B-B691-27B193C7033B}" srcOrd="1" destOrd="0" parTransId="{8E620C73-F014-40F1-A3CA-15EB58BAED00}" sibTransId="{9FF05386-E3E3-4EE9-92F3-CB5B2F65F01B}"/>
    <dgm:cxn modelId="{C35889AE-237A-418A-9F6A-25FAC53319E6}" type="presParOf" srcId="{38CEA451-D440-4E68-8771-2592D202ABFC}" destId="{9A31C9C2-6386-4785-AE36-848A883A3F7A}" srcOrd="0" destOrd="0" presId="urn:microsoft.com/office/officeart/2008/layout/LinedList"/>
    <dgm:cxn modelId="{C224175B-D4F5-4B75-B0B0-FDD77A46FD22}" type="presParOf" srcId="{38CEA451-D440-4E68-8771-2592D202ABFC}" destId="{DBB37DE1-FC3E-4333-B25F-EBBC84AC5FB5}" srcOrd="1" destOrd="0" presId="urn:microsoft.com/office/officeart/2008/layout/LinedList"/>
    <dgm:cxn modelId="{F752A01C-9D66-4044-93E4-1F13384A1E5F}" type="presParOf" srcId="{DBB37DE1-FC3E-4333-B25F-EBBC84AC5FB5}" destId="{9299AF6E-4E31-4F85-A03F-671D7528AD73}" srcOrd="0" destOrd="0" presId="urn:microsoft.com/office/officeart/2008/layout/LinedList"/>
    <dgm:cxn modelId="{F62DF494-0517-4F52-B9C6-5F5ABF949799}" type="presParOf" srcId="{DBB37DE1-FC3E-4333-B25F-EBBC84AC5FB5}" destId="{5FE6023F-C09E-4307-AD6F-9D9AFEFCC87A}" srcOrd="1" destOrd="0" presId="urn:microsoft.com/office/officeart/2008/layout/LinedList"/>
    <dgm:cxn modelId="{4DCFB79A-EA0F-42EA-986D-6F7A590520E9}" type="presParOf" srcId="{5FE6023F-C09E-4307-AD6F-9D9AFEFCC87A}" destId="{0B582005-14EC-485E-A9DE-6CD17308E985}" srcOrd="0" destOrd="0" presId="urn:microsoft.com/office/officeart/2008/layout/LinedList"/>
    <dgm:cxn modelId="{51A563D1-D217-4275-B55D-DF00AB4F6D27}" type="presParOf" srcId="{5FE6023F-C09E-4307-AD6F-9D9AFEFCC87A}" destId="{CCF8540A-C998-4623-A7C5-134E3BF1BAC2}" srcOrd="1" destOrd="0" presId="urn:microsoft.com/office/officeart/2008/layout/LinedList"/>
    <dgm:cxn modelId="{5E970E5C-4868-4A75-9BC7-895CA331D56E}" type="presParOf" srcId="{CCF8540A-C998-4623-A7C5-134E3BF1BAC2}" destId="{76438D1E-D375-4592-8C6E-927406BC662B}" srcOrd="0" destOrd="0" presId="urn:microsoft.com/office/officeart/2008/layout/LinedList"/>
    <dgm:cxn modelId="{C5863995-94E0-45F2-9BA8-FE796033B95B}" type="presParOf" srcId="{CCF8540A-C998-4623-A7C5-134E3BF1BAC2}" destId="{C010D02D-BDCA-4271-8170-CE1783464E44}" srcOrd="1" destOrd="0" presId="urn:microsoft.com/office/officeart/2008/layout/LinedList"/>
    <dgm:cxn modelId="{35584554-12E5-42E5-AF32-EB8DE4854DEA}" type="presParOf" srcId="{CCF8540A-C998-4623-A7C5-134E3BF1BAC2}" destId="{A64CC49F-0545-4C01-A29B-D85487B7F57C}" srcOrd="2" destOrd="0" presId="urn:microsoft.com/office/officeart/2008/layout/LinedList"/>
    <dgm:cxn modelId="{4D14A44D-FF14-47CD-8DB7-60B2BE44EDB9}" type="presParOf" srcId="{5FE6023F-C09E-4307-AD6F-9D9AFEFCC87A}" destId="{BB9FF73F-4BD7-4798-B8D8-AA6926C4AB0D}" srcOrd="2" destOrd="0" presId="urn:microsoft.com/office/officeart/2008/layout/LinedList"/>
    <dgm:cxn modelId="{9E1E4D9D-DB7A-45FE-A412-9482C7404231}" type="presParOf" srcId="{5FE6023F-C09E-4307-AD6F-9D9AFEFCC87A}" destId="{053E397C-2294-4995-8090-795D45CCC021}" srcOrd="3" destOrd="0" presId="urn:microsoft.com/office/officeart/2008/layout/LinedList"/>
    <dgm:cxn modelId="{F97C6618-3CFD-4041-9B4E-69F346F7645D}" type="presParOf" srcId="{5FE6023F-C09E-4307-AD6F-9D9AFEFCC87A}" destId="{10FEF5F2-C98C-4DDB-B114-96B33D2A2346}" srcOrd="4" destOrd="0" presId="urn:microsoft.com/office/officeart/2008/layout/LinedList"/>
    <dgm:cxn modelId="{1B694A29-08B5-4445-BB14-DD5C23DAD3DF}" type="presParOf" srcId="{10FEF5F2-C98C-4DDB-B114-96B33D2A2346}" destId="{D6126D6C-A20D-45D6-80DF-7857E6E0F791}" srcOrd="0" destOrd="0" presId="urn:microsoft.com/office/officeart/2008/layout/LinedList"/>
    <dgm:cxn modelId="{FBFA51AC-A991-4B94-B4C8-D35497A40C1D}" type="presParOf" srcId="{10FEF5F2-C98C-4DDB-B114-96B33D2A2346}" destId="{60CD4282-D133-49A1-A67E-22D2CE67B0E8}" srcOrd="1" destOrd="0" presId="urn:microsoft.com/office/officeart/2008/layout/LinedList"/>
    <dgm:cxn modelId="{2C9CCA24-B8BA-44B8-9626-0C679CA9AF31}" type="presParOf" srcId="{10FEF5F2-C98C-4DDB-B114-96B33D2A2346}" destId="{EB5E00A4-D575-494F-B270-A50FE820D5AC}" srcOrd="2" destOrd="0" presId="urn:microsoft.com/office/officeart/2008/layout/LinedList"/>
    <dgm:cxn modelId="{8192D410-345A-4005-A210-9685CFA2DA25}" type="presParOf" srcId="{5FE6023F-C09E-4307-AD6F-9D9AFEFCC87A}" destId="{9805BC4C-1BF4-4286-83B9-66CC181B0F54}" srcOrd="5" destOrd="0" presId="urn:microsoft.com/office/officeart/2008/layout/LinedList"/>
    <dgm:cxn modelId="{876AA3BF-F378-4047-9699-34EDF6C87E82}" type="presParOf" srcId="{5FE6023F-C09E-4307-AD6F-9D9AFEFCC87A}" destId="{78C3E641-E52E-46D6-8B41-8DD0875BF6CF}" srcOrd="6" destOrd="0" presId="urn:microsoft.com/office/officeart/2008/layout/LinedList"/>
    <dgm:cxn modelId="{77E2F7E1-C6B8-4DE9-96DD-FF23821748F4}" type="presParOf" srcId="{5FE6023F-C09E-4307-AD6F-9D9AFEFCC87A}" destId="{B052D463-3236-4AF4-BB30-42DA22CCC7BD}" srcOrd="7" destOrd="0" presId="urn:microsoft.com/office/officeart/2008/layout/LinedList"/>
    <dgm:cxn modelId="{8278E5A9-1F06-44E6-983D-AC5996AB3771}" type="presParOf" srcId="{B052D463-3236-4AF4-BB30-42DA22CCC7BD}" destId="{74CCE92B-0D87-498C-A0C3-CBA287B25A6A}" srcOrd="0" destOrd="0" presId="urn:microsoft.com/office/officeart/2008/layout/LinedList"/>
    <dgm:cxn modelId="{78FA2192-1B82-4AB9-BD60-F208FFCD9E10}" type="presParOf" srcId="{B052D463-3236-4AF4-BB30-42DA22CCC7BD}" destId="{9675FC7E-3574-4499-BEB8-00A280679ECE}" srcOrd="1" destOrd="0" presId="urn:microsoft.com/office/officeart/2008/layout/LinedList"/>
    <dgm:cxn modelId="{BB31681B-2D9A-4AC1-A652-1E47D5137EE2}" type="presParOf" srcId="{B052D463-3236-4AF4-BB30-42DA22CCC7BD}" destId="{CF180F82-AC06-4C6D-9F23-D263C4796853}" srcOrd="2" destOrd="0" presId="urn:microsoft.com/office/officeart/2008/layout/LinedList"/>
    <dgm:cxn modelId="{70468E63-B8B6-4AAC-988F-9EFB5E21F58E}" type="presParOf" srcId="{5FE6023F-C09E-4307-AD6F-9D9AFEFCC87A}" destId="{08C60B9D-1960-4F22-A457-AE652B2115C0}" srcOrd="8" destOrd="0" presId="urn:microsoft.com/office/officeart/2008/layout/LinedList"/>
    <dgm:cxn modelId="{C632A50A-CA32-4956-84BB-048096EC75BF}" type="presParOf" srcId="{5FE6023F-C09E-4307-AD6F-9D9AFEFCC87A}" destId="{322E20AF-42AE-4DD8-A1D0-613FFA31BB33}" srcOrd="9" destOrd="0" presId="urn:microsoft.com/office/officeart/2008/layout/LinedList"/>
    <dgm:cxn modelId="{3EC61ABD-9D71-441B-A1FD-B92019C30560}" type="presParOf" srcId="{5FE6023F-C09E-4307-AD6F-9D9AFEFCC87A}" destId="{38355A64-2108-4C34-8015-0649D8085108}" srcOrd="10" destOrd="0" presId="urn:microsoft.com/office/officeart/2008/layout/LinedList"/>
    <dgm:cxn modelId="{BC33A5AE-4760-4DA5-80FC-F855A1D5A437}" type="presParOf" srcId="{38355A64-2108-4C34-8015-0649D8085108}" destId="{7BBB2136-065D-422A-892E-C8C41A9025DE}" srcOrd="0" destOrd="0" presId="urn:microsoft.com/office/officeart/2008/layout/LinedList"/>
    <dgm:cxn modelId="{A2ED10C4-E64A-4C1D-ACD0-2A74AF918FD4}" type="presParOf" srcId="{38355A64-2108-4C34-8015-0649D8085108}" destId="{3093B29B-C994-447A-A0CA-2DC8A396B089}" srcOrd="1" destOrd="0" presId="urn:microsoft.com/office/officeart/2008/layout/LinedList"/>
    <dgm:cxn modelId="{EFE95847-CD09-43DE-95A1-2555BEF3E2C2}" type="presParOf" srcId="{38355A64-2108-4C34-8015-0649D8085108}" destId="{922A54B0-6700-4FA1-906F-AE0D21EE6FEC}" srcOrd="2" destOrd="0" presId="urn:microsoft.com/office/officeart/2008/layout/LinedList"/>
    <dgm:cxn modelId="{877BF1C0-BEE1-4B5B-9652-2499CFAFF910}" type="presParOf" srcId="{5FE6023F-C09E-4307-AD6F-9D9AFEFCC87A}" destId="{145910C4-B8E5-42E0-97C0-A4FC34C86169}" srcOrd="11" destOrd="0" presId="urn:microsoft.com/office/officeart/2008/layout/LinedList"/>
    <dgm:cxn modelId="{69E8B234-DCFF-4806-86B8-F5EBAA8B17EB}" type="presParOf" srcId="{5FE6023F-C09E-4307-AD6F-9D9AFEFCC87A}" destId="{4B6500BB-BCCD-4DA4-A1A1-A4B3652D710B}" srcOrd="12" destOrd="0" presId="urn:microsoft.com/office/officeart/2008/layout/LinedList"/>
    <dgm:cxn modelId="{2C0CEFCE-6A71-4C99-9F25-348BFED067C0}" type="presParOf" srcId="{5FE6023F-C09E-4307-AD6F-9D9AFEFCC87A}" destId="{9283087A-4877-4D23-9DC0-65AEC60F96F7}" srcOrd="13" destOrd="0" presId="urn:microsoft.com/office/officeart/2008/layout/LinedList"/>
    <dgm:cxn modelId="{CCFEB88A-D3EC-4180-9614-314D7A9F91FB}" type="presParOf" srcId="{9283087A-4877-4D23-9DC0-65AEC60F96F7}" destId="{41D576F8-CBA1-4BCE-B2F0-619B0B1FC592}" srcOrd="0" destOrd="0" presId="urn:microsoft.com/office/officeart/2008/layout/LinedList"/>
    <dgm:cxn modelId="{F7637ED8-ED6A-4E6A-A700-C9D512277F13}" type="presParOf" srcId="{9283087A-4877-4D23-9DC0-65AEC60F96F7}" destId="{0FD1C7B9-E38B-4E0D-AA64-1DB442EE2CC7}" srcOrd="1" destOrd="0" presId="urn:microsoft.com/office/officeart/2008/layout/LinedList"/>
    <dgm:cxn modelId="{37452E97-14DD-4C77-A97B-BB1F393760F3}" type="presParOf" srcId="{9283087A-4877-4D23-9DC0-65AEC60F96F7}" destId="{812BB4FB-CF4A-4779-865A-FC59E38F34CA}" srcOrd="2" destOrd="0" presId="urn:microsoft.com/office/officeart/2008/layout/LinedList"/>
    <dgm:cxn modelId="{866DF759-58D4-4B2A-B5A5-774D0574EAAE}" type="presParOf" srcId="{5FE6023F-C09E-4307-AD6F-9D9AFEFCC87A}" destId="{256CA6DE-91A1-4476-A678-635F0F3C1C56}" srcOrd="14" destOrd="0" presId="urn:microsoft.com/office/officeart/2008/layout/LinedList"/>
    <dgm:cxn modelId="{306C3313-135B-4B44-8B30-09AEAE3A0F91}" type="presParOf" srcId="{5FE6023F-C09E-4307-AD6F-9D9AFEFCC87A}" destId="{A5FF1599-4F61-4E57-ACEE-5CF6EC23802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A5F820-4B32-439E-BD4D-23A12524B2CB}" type="doc">
      <dgm:prSet loTypeId="urn:microsoft.com/office/officeart/2005/8/layout/hierarchy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B94B6C4-705F-4BA5-998D-FDAA653DC306}">
      <dgm:prSet phldrT="[Metin]"/>
      <dgm:spPr/>
      <dgm:t>
        <a:bodyPr/>
        <a:lstStyle/>
        <a:p>
          <a:r>
            <a:rPr lang="tr-TR" dirty="0" smtClean="0"/>
            <a:t>ROMATOLOJİDE KORTİKOSTEROİD KULLANIM DOZLARI İLE İLGİLİ TERMİNOLOJİ (PREDNİZON </a:t>
          </a:r>
          <a:r>
            <a:rPr lang="tr-TR" dirty="0" err="1" smtClean="0"/>
            <a:t>DOZU:mg</a:t>
          </a:r>
          <a:r>
            <a:rPr lang="tr-TR" dirty="0" smtClean="0"/>
            <a:t>/gün)</a:t>
          </a:r>
          <a:endParaRPr lang="tr-TR" dirty="0"/>
        </a:p>
      </dgm:t>
    </dgm:pt>
    <dgm:pt modelId="{2664470E-E8E9-4D9C-8457-77D97B3B48FD}" type="parTrans" cxnId="{1F3E0AB7-6572-4A68-91A1-B945F2831C9E}">
      <dgm:prSet/>
      <dgm:spPr/>
      <dgm:t>
        <a:bodyPr/>
        <a:lstStyle/>
        <a:p>
          <a:endParaRPr lang="tr-TR"/>
        </a:p>
      </dgm:t>
    </dgm:pt>
    <dgm:pt modelId="{4CB4A5D4-70B1-4BAD-B3F7-F504DA533352}" type="sibTrans" cxnId="{1F3E0AB7-6572-4A68-91A1-B945F2831C9E}">
      <dgm:prSet/>
      <dgm:spPr/>
      <dgm:t>
        <a:bodyPr/>
        <a:lstStyle/>
        <a:p>
          <a:endParaRPr lang="tr-TR"/>
        </a:p>
      </dgm:t>
    </dgm:pt>
    <dgm:pt modelId="{1B46BADA-4656-4353-B2C7-0DC148CAAD30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DÜŞÜK DOZ</a:t>
          </a:r>
          <a:endParaRPr lang="tr-TR" b="1" dirty="0">
            <a:solidFill>
              <a:srgbClr val="002060"/>
            </a:solidFill>
          </a:endParaRPr>
        </a:p>
      </dgm:t>
    </dgm:pt>
    <dgm:pt modelId="{2CD1EF1A-0987-46D1-A02E-18F760A737CC}" type="parTrans" cxnId="{036DBFCC-C2FB-4EDB-9EEB-FAE9FB7998A2}">
      <dgm:prSet/>
      <dgm:spPr/>
      <dgm:t>
        <a:bodyPr/>
        <a:lstStyle/>
        <a:p>
          <a:endParaRPr lang="tr-TR"/>
        </a:p>
      </dgm:t>
    </dgm:pt>
    <dgm:pt modelId="{9A89C6F9-F5F9-4E1E-A90B-10A0B854663E}" type="sibTrans" cxnId="{036DBFCC-C2FB-4EDB-9EEB-FAE9FB7998A2}">
      <dgm:prSet/>
      <dgm:spPr/>
      <dgm:t>
        <a:bodyPr/>
        <a:lstStyle/>
        <a:p>
          <a:endParaRPr lang="tr-TR"/>
        </a:p>
      </dgm:t>
    </dgm:pt>
    <dgm:pt modelId="{20226126-C1C1-40E5-8DF4-DA01A23E51B9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≤7,5</a:t>
          </a:r>
          <a:endParaRPr lang="tr-TR" b="1" dirty="0">
            <a:solidFill>
              <a:srgbClr val="002060"/>
            </a:solidFill>
          </a:endParaRPr>
        </a:p>
      </dgm:t>
    </dgm:pt>
    <dgm:pt modelId="{1D83EBF5-9800-49CC-88CE-2E6D907B5BB6}" type="parTrans" cxnId="{F7F48F0A-6D9F-4739-9BF4-DDC9C330CBCF}">
      <dgm:prSet/>
      <dgm:spPr/>
      <dgm:t>
        <a:bodyPr/>
        <a:lstStyle/>
        <a:p>
          <a:endParaRPr lang="tr-TR"/>
        </a:p>
      </dgm:t>
    </dgm:pt>
    <dgm:pt modelId="{EEFE3D3A-2189-4814-80DA-9B97B76C652C}" type="sibTrans" cxnId="{F7F48F0A-6D9F-4739-9BF4-DDC9C330CBCF}">
      <dgm:prSet/>
      <dgm:spPr/>
      <dgm:t>
        <a:bodyPr/>
        <a:lstStyle/>
        <a:p>
          <a:endParaRPr lang="tr-TR"/>
        </a:p>
      </dgm:t>
    </dgm:pt>
    <dgm:pt modelId="{B37DDD0E-B312-4063-8FC7-B31A2D0A6280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ORTA DOZ</a:t>
          </a:r>
          <a:endParaRPr lang="tr-TR" b="1" dirty="0">
            <a:solidFill>
              <a:srgbClr val="002060"/>
            </a:solidFill>
          </a:endParaRPr>
        </a:p>
      </dgm:t>
    </dgm:pt>
    <dgm:pt modelId="{3CDD0873-7C49-48AF-96DB-019E9C8F52C5}" type="parTrans" cxnId="{9AA89C30-32E2-4872-8E80-EE023747BA19}">
      <dgm:prSet/>
      <dgm:spPr/>
      <dgm:t>
        <a:bodyPr/>
        <a:lstStyle/>
        <a:p>
          <a:endParaRPr lang="tr-TR"/>
        </a:p>
      </dgm:t>
    </dgm:pt>
    <dgm:pt modelId="{AFB274F0-AB97-40D2-B062-463EA9DAD829}" type="sibTrans" cxnId="{9AA89C30-32E2-4872-8E80-EE023747BA19}">
      <dgm:prSet/>
      <dgm:spPr/>
      <dgm:t>
        <a:bodyPr/>
        <a:lstStyle/>
        <a:p>
          <a:endParaRPr lang="tr-TR"/>
        </a:p>
      </dgm:t>
    </dgm:pt>
    <dgm:pt modelId="{3F66CFE0-8F39-4CFE-8E9B-374E609EA440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&gt;7,5-</a:t>
          </a:r>
          <a:r>
            <a:rPr lang="tr-T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≤30</a:t>
          </a:r>
          <a:endParaRPr lang="tr-TR" b="1" dirty="0">
            <a:solidFill>
              <a:srgbClr val="002060"/>
            </a:solidFill>
          </a:endParaRPr>
        </a:p>
      </dgm:t>
    </dgm:pt>
    <dgm:pt modelId="{73648A6B-6BC8-4156-8662-39BCEAF90C85}" type="parTrans" cxnId="{1D9681A6-848E-416F-AA4C-C0C814D9418F}">
      <dgm:prSet/>
      <dgm:spPr/>
      <dgm:t>
        <a:bodyPr/>
        <a:lstStyle/>
        <a:p>
          <a:endParaRPr lang="tr-TR"/>
        </a:p>
      </dgm:t>
    </dgm:pt>
    <dgm:pt modelId="{7E6B5CAF-EDC6-44C8-99D3-862053B1FE45}" type="sibTrans" cxnId="{1D9681A6-848E-416F-AA4C-C0C814D9418F}">
      <dgm:prSet/>
      <dgm:spPr/>
      <dgm:t>
        <a:bodyPr/>
        <a:lstStyle/>
        <a:p>
          <a:endParaRPr lang="tr-TR"/>
        </a:p>
      </dgm:t>
    </dgm:pt>
    <dgm:pt modelId="{6F1D4699-0E63-4B4E-8BBD-D17B335A3C51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YÜKSEK DOZ</a:t>
          </a:r>
          <a:endParaRPr lang="tr-TR" b="1" dirty="0">
            <a:solidFill>
              <a:srgbClr val="002060"/>
            </a:solidFill>
          </a:endParaRPr>
        </a:p>
      </dgm:t>
    </dgm:pt>
    <dgm:pt modelId="{B3B7D0F7-BFFE-4384-88B8-B1A0A3A88BFA}" type="parTrans" cxnId="{CCF2B1BF-9DF9-4FBC-85F2-5C717031EA57}">
      <dgm:prSet/>
      <dgm:spPr/>
      <dgm:t>
        <a:bodyPr/>
        <a:lstStyle/>
        <a:p>
          <a:endParaRPr lang="tr-TR"/>
        </a:p>
      </dgm:t>
    </dgm:pt>
    <dgm:pt modelId="{118193C9-8C81-4018-B6A3-1C580C3EF6B1}" type="sibTrans" cxnId="{CCF2B1BF-9DF9-4FBC-85F2-5C717031EA57}">
      <dgm:prSet/>
      <dgm:spPr/>
      <dgm:t>
        <a:bodyPr/>
        <a:lstStyle/>
        <a:p>
          <a:endParaRPr lang="tr-TR"/>
        </a:p>
      </dgm:t>
    </dgm:pt>
    <dgm:pt modelId="{06F077EE-1024-4841-8DEA-CD62B75B2C12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ÇOK YÜKSEK DOZ</a:t>
          </a:r>
          <a:endParaRPr lang="tr-TR" b="1" dirty="0">
            <a:solidFill>
              <a:srgbClr val="002060"/>
            </a:solidFill>
          </a:endParaRPr>
        </a:p>
      </dgm:t>
    </dgm:pt>
    <dgm:pt modelId="{B7E38657-DD8D-410E-969E-720A6C5FBD3B}" type="parTrans" cxnId="{84DCD8E5-84CD-4055-A7C9-35CB61F607C8}">
      <dgm:prSet/>
      <dgm:spPr/>
      <dgm:t>
        <a:bodyPr/>
        <a:lstStyle/>
        <a:p>
          <a:endParaRPr lang="tr-TR"/>
        </a:p>
      </dgm:t>
    </dgm:pt>
    <dgm:pt modelId="{D74F1EAA-2F81-48EB-90FE-26E494436ABA}" type="sibTrans" cxnId="{84DCD8E5-84CD-4055-A7C9-35CB61F607C8}">
      <dgm:prSet/>
      <dgm:spPr/>
      <dgm:t>
        <a:bodyPr/>
        <a:lstStyle/>
        <a:p>
          <a:endParaRPr lang="tr-TR"/>
        </a:p>
      </dgm:t>
    </dgm:pt>
    <dgm:pt modelId="{9EF6F8CE-759C-4487-93E8-63293A7127FA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PULSE UYGULAMA</a:t>
          </a:r>
          <a:endParaRPr lang="tr-TR" b="1" dirty="0">
            <a:solidFill>
              <a:srgbClr val="002060"/>
            </a:solidFill>
          </a:endParaRPr>
        </a:p>
      </dgm:t>
    </dgm:pt>
    <dgm:pt modelId="{B042D0C3-83EE-4CE6-9C50-E550B8F1BC5F}" type="parTrans" cxnId="{1274B848-BE9E-4813-80A9-099859B2D28C}">
      <dgm:prSet/>
      <dgm:spPr/>
      <dgm:t>
        <a:bodyPr/>
        <a:lstStyle/>
        <a:p>
          <a:endParaRPr lang="tr-TR"/>
        </a:p>
      </dgm:t>
    </dgm:pt>
    <dgm:pt modelId="{825F9203-7ED7-46AF-9B85-0FA2023C243F}" type="sibTrans" cxnId="{1274B848-BE9E-4813-80A9-099859B2D28C}">
      <dgm:prSet/>
      <dgm:spPr/>
      <dgm:t>
        <a:bodyPr/>
        <a:lstStyle/>
        <a:p>
          <a:endParaRPr lang="tr-TR"/>
        </a:p>
      </dgm:t>
    </dgm:pt>
    <dgm:pt modelId="{087FDB8E-4C67-4973-9A44-CDBBD0D26BD7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&gt;30-</a:t>
          </a:r>
          <a:r>
            <a:rPr lang="tr-T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≤100</a:t>
          </a:r>
          <a:endParaRPr lang="tr-TR" b="1" dirty="0">
            <a:solidFill>
              <a:srgbClr val="002060"/>
            </a:solidFill>
          </a:endParaRPr>
        </a:p>
      </dgm:t>
    </dgm:pt>
    <dgm:pt modelId="{DAF2AF07-704B-4FFA-9082-980ECFD2C478}" type="parTrans" cxnId="{72786E1D-770E-448F-8B8E-FE0B6298A21F}">
      <dgm:prSet/>
      <dgm:spPr/>
      <dgm:t>
        <a:bodyPr/>
        <a:lstStyle/>
        <a:p>
          <a:endParaRPr lang="tr-TR"/>
        </a:p>
      </dgm:t>
    </dgm:pt>
    <dgm:pt modelId="{4FB74C67-713D-4747-A7DB-8F4793C2FA39}" type="sibTrans" cxnId="{72786E1D-770E-448F-8B8E-FE0B6298A21F}">
      <dgm:prSet/>
      <dgm:spPr/>
      <dgm:t>
        <a:bodyPr/>
        <a:lstStyle/>
        <a:p>
          <a:endParaRPr lang="tr-TR"/>
        </a:p>
      </dgm:t>
    </dgm:pt>
    <dgm:pt modelId="{EC095FE4-4ACC-4FA5-9FF4-EC6A1AC9E092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&gt;100</a:t>
          </a:r>
          <a:endParaRPr lang="tr-TR" b="1" dirty="0">
            <a:solidFill>
              <a:srgbClr val="002060"/>
            </a:solidFill>
          </a:endParaRPr>
        </a:p>
      </dgm:t>
    </dgm:pt>
    <dgm:pt modelId="{827221AB-6C55-45F1-AA58-1BFCA39D9DC8}" type="parTrans" cxnId="{585DDAFF-AE7F-48CD-9A54-49AFD07C9F1F}">
      <dgm:prSet/>
      <dgm:spPr/>
      <dgm:t>
        <a:bodyPr/>
        <a:lstStyle/>
        <a:p>
          <a:endParaRPr lang="tr-TR"/>
        </a:p>
      </dgm:t>
    </dgm:pt>
    <dgm:pt modelId="{368E049A-58ED-458C-BE49-3097A340FD01}" type="sibTrans" cxnId="{585DDAFF-AE7F-48CD-9A54-49AFD07C9F1F}">
      <dgm:prSet/>
      <dgm:spPr/>
      <dgm:t>
        <a:bodyPr/>
        <a:lstStyle/>
        <a:p>
          <a:endParaRPr lang="tr-TR"/>
        </a:p>
      </dgm:t>
    </dgm:pt>
    <dgm:pt modelId="{D8F83BDB-5FF3-4155-99DA-5CA063D50BE1}">
      <dgm:prSet phldrT="[Metin]" custT="1"/>
      <dgm:spPr/>
      <dgm:t>
        <a:bodyPr/>
        <a:lstStyle/>
        <a:p>
          <a:r>
            <a:rPr lang="tr-TR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tr-TR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GÜN</a:t>
          </a:r>
        </a:p>
        <a:p>
          <a:r>
            <a:rPr lang="tr-TR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≥250 mg/g</a:t>
          </a:r>
          <a:endParaRPr lang="tr-TR" sz="2100" b="1" dirty="0">
            <a:solidFill>
              <a:srgbClr val="002060"/>
            </a:solidFill>
          </a:endParaRPr>
        </a:p>
      </dgm:t>
    </dgm:pt>
    <dgm:pt modelId="{D87EE57C-21EA-4764-8512-7AE4874F71C8}" type="parTrans" cxnId="{FB6AB1E7-5135-41BC-838D-B2750B08937B}">
      <dgm:prSet/>
      <dgm:spPr/>
      <dgm:t>
        <a:bodyPr/>
        <a:lstStyle/>
        <a:p>
          <a:endParaRPr lang="tr-TR"/>
        </a:p>
      </dgm:t>
    </dgm:pt>
    <dgm:pt modelId="{0E8F5AC2-BA53-46BC-8B17-71B917B90476}" type="sibTrans" cxnId="{FB6AB1E7-5135-41BC-838D-B2750B08937B}">
      <dgm:prSet/>
      <dgm:spPr/>
      <dgm:t>
        <a:bodyPr/>
        <a:lstStyle/>
        <a:p>
          <a:endParaRPr lang="tr-TR"/>
        </a:p>
      </dgm:t>
    </dgm:pt>
    <dgm:pt modelId="{87241491-E31F-4E95-8E60-E47495C32BBA}" type="pres">
      <dgm:prSet presAssocID="{31A5F820-4B32-439E-BD4D-23A12524B2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89FBC08-5CEC-4996-8432-1146155844E3}" type="pres">
      <dgm:prSet presAssocID="{CB94B6C4-705F-4BA5-998D-FDAA653DC306}" presName="vertOne" presStyleCnt="0"/>
      <dgm:spPr/>
    </dgm:pt>
    <dgm:pt modelId="{E00FBD44-19AC-4583-A4A0-B555505575BB}" type="pres">
      <dgm:prSet presAssocID="{CB94B6C4-705F-4BA5-998D-FDAA653DC30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82E071-F38D-4985-A65F-41AA82782F6E}" type="pres">
      <dgm:prSet presAssocID="{CB94B6C4-705F-4BA5-998D-FDAA653DC306}" presName="parTransOne" presStyleCnt="0"/>
      <dgm:spPr/>
    </dgm:pt>
    <dgm:pt modelId="{9BBFB7A6-CB75-44CD-AEA4-72B82C531213}" type="pres">
      <dgm:prSet presAssocID="{CB94B6C4-705F-4BA5-998D-FDAA653DC306}" presName="horzOne" presStyleCnt="0"/>
      <dgm:spPr/>
    </dgm:pt>
    <dgm:pt modelId="{F61BE895-F72D-4F52-8B29-0480A43B6237}" type="pres">
      <dgm:prSet presAssocID="{1B46BADA-4656-4353-B2C7-0DC148CAAD30}" presName="vertTwo" presStyleCnt="0"/>
      <dgm:spPr/>
    </dgm:pt>
    <dgm:pt modelId="{A8B201FE-1F49-4FC5-AAAF-94DC2EFE136D}" type="pres">
      <dgm:prSet presAssocID="{1B46BADA-4656-4353-B2C7-0DC148CAAD30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9AA98F-F72B-413D-A236-87B536A10A74}" type="pres">
      <dgm:prSet presAssocID="{1B46BADA-4656-4353-B2C7-0DC148CAAD30}" presName="parTransTwo" presStyleCnt="0"/>
      <dgm:spPr/>
    </dgm:pt>
    <dgm:pt modelId="{ACD97E39-63C5-4581-977F-4DB2C83C3774}" type="pres">
      <dgm:prSet presAssocID="{1B46BADA-4656-4353-B2C7-0DC148CAAD30}" presName="horzTwo" presStyleCnt="0"/>
      <dgm:spPr/>
    </dgm:pt>
    <dgm:pt modelId="{6129B185-5DD4-4258-913C-4BDCFEF9C1BB}" type="pres">
      <dgm:prSet presAssocID="{20226126-C1C1-40E5-8DF4-DA01A23E51B9}" presName="vertThree" presStyleCnt="0"/>
      <dgm:spPr/>
    </dgm:pt>
    <dgm:pt modelId="{11C9163E-EA40-4711-A9EE-183DE360D310}" type="pres">
      <dgm:prSet presAssocID="{20226126-C1C1-40E5-8DF4-DA01A23E51B9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5FF106-1CC1-4913-A915-50A36C44787A}" type="pres">
      <dgm:prSet presAssocID="{20226126-C1C1-40E5-8DF4-DA01A23E51B9}" presName="horzThree" presStyleCnt="0"/>
      <dgm:spPr/>
    </dgm:pt>
    <dgm:pt modelId="{07296FE1-13F1-45D9-B7CA-65D1491CA5DD}" type="pres">
      <dgm:prSet presAssocID="{9A89C6F9-F5F9-4E1E-A90B-10A0B854663E}" presName="sibSpaceTwo" presStyleCnt="0"/>
      <dgm:spPr/>
    </dgm:pt>
    <dgm:pt modelId="{9126EFEA-5DBF-499E-8943-F17F6B3E54DA}" type="pres">
      <dgm:prSet presAssocID="{B37DDD0E-B312-4063-8FC7-B31A2D0A6280}" presName="vertTwo" presStyleCnt="0"/>
      <dgm:spPr/>
    </dgm:pt>
    <dgm:pt modelId="{06F5ED76-BD8A-4322-B38D-2F88A9F6388B}" type="pres">
      <dgm:prSet presAssocID="{B37DDD0E-B312-4063-8FC7-B31A2D0A628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50D6E6-4132-49D3-9567-645E83008B8E}" type="pres">
      <dgm:prSet presAssocID="{B37DDD0E-B312-4063-8FC7-B31A2D0A6280}" presName="parTransTwo" presStyleCnt="0"/>
      <dgm:spPr/>
    </dgm:pt>
    <dgm:pt modelId="{78CF4716-6EDB-4928-9821-9A470DEAF618}" type="pres">
      <dgm:prSet presAssocID="{B37DDD0E-B312-4063-8FC7-B31A2D0A6280}" presName="horzTwo" presStyleCnt="0"/>
      <dgm:spPr/>
    </dgm:pt>
    <dgm:pt modelId="{0ED597D9-38E1-4BBC-9613-C86DF17CD425}" type="pres">
      <dgm:prSet presAssocID="{3F66CFE0-8F39-4CFE-8E9B-374E609EA440}" presName="vertThree" presStyleCnt="0"/>
      <dgm:spPr/>
    </dgm:pt>
    <dgm:pt modelId="{F86FBA34-CD89-4478-B44F-740623705190}" type="pres">
      <dgm:prSet presAssocID="{3F66CFE0-8F39-4CFE-8E9B-374E609EA440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22E5CC-E20B-4352-9E52-6C0AC04D9C21}" type="pres">
      <dgm:prSet presAssocID="{3F66CFE0-8F39-4CFE-8E9B-374E609EA440}" presName="horzThree" presStyleCnt="0"/>
      <dgm:spPr/>
    </dgm:pt>
    <dgm:pt modelId="{0DF9BDD0-A610-4093-8F70-5A9BC1848417}" type="pres">
      <dgm:prSet presAssocID="{AFB274F0-AB97-40D2-B062-463EA9DAD829}" presName="sibSpaceTwo" presStyleCnt="0"/>
      <dgm:spPr/>
    </dgm:pt>
    <dgm:pt modelId="{115E375E-B5B4-4C7A-AC0E-440127CD8605}" type="pres">
      <dgm:prSet presAssocID="{6F1D4699-0E63-4B4E-8BBD-D17B335A3C51}" presName="vertTwo" presStyleCnt="0"/>
      <dgm:spPr/>
    </dgm:pt>
    <dgm:pt modelId="{0DC2DB93-2E4D-4743-B5BC-35977E9DE0B6}" type="pres">
      <dgm:prSet presAssocID="{6F1D4699-0E63-4B4E-8BBD-D17B335A3C51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436FE9-771F-44A8-85B8-3A2CAB47B23D}" type="pres">
      <dgm:prSet presAssocID="{6F1D4699-0E63-4B4E-8BBD-D17B335A3C51}" presName="parTransTwo" presStyleCnt="0"/>
      <dgm:spPr/>
    </dgm:pt>
    <dgm:pt modelId="{408F6FDE-24D2-427B-B781-3797A4465EDF}" type="pres">
      <dgm:prSet presAssocID="{6F1D4699-0E63-4B4E-8BBD-D17B335A3C51}" presName="horzTwo" presStyleCnt="0"/>
      <dgm:spPr/>
    </dgm:pt>
    <dgm:pt modelId="{6D19223E-EC14-4EBB-8149-69530737F395}" type="pres">
      <dgm:prSet presAssocID="{087FDB8E-4C67-4973-9A44-CDBBD0D26BD7}" presName="vertThree" presStyleCnt="0"/>
      <dgm:spPr/>
    </dgm:pt>
    <dgm:pt modelId="{4D1CD399-AAF8-4527-9861-5596BD9B7F67}" type="pres">
      <dgm:prSet presAssocID="{087FDB8E-4C67-4973-9A44-CDBBD0D26BD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DB4E12-E679-4BA7-B150-346DD92F282C}" type="pres">
      <dgm:prSet presAssocID="{087FDB8E-4C67-4973-9A44-CDBBD0D26BD7}" presName="horzThree" presStyleCnt="0"/>
      <dgm:spPr/>
    </dgm:pt>
    <dgm:pt modelId="{A390BE92-1F08-4D81-956E-F52128FEF44C}" type="pres">
      <dgm:prSet presAssocID="{118193C9-8C81-4018-B6A3-1C580C3EF6B1}" presName="sibSpaceTwo" presStyleCnt="0"/>
      <dgm:spPr/>
    </dgm:pt>
    <dgm:pt modelId="{A9FD7501-5F2D-46AE-9E65-23312560354B}" type="pres">
      <dgm:prSet presAssocID="{06F077EE-1024-4841-8DEA-CD62B75B2C12}" presName="vertTwo" presStyleCnt="0"/>
      <dgm:spPr/>
    </dgm:pt>
    <dgm:pt modelId="{6CA80E55-C6B8-43F9-80B3-D61752F31D80}" type="pres">
      <dgm:prSet presAssocID="{06F077EE-1024-4841-8DEA-CD62B75B2C12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B313A9-237C-44C5-8A6E-D1D75FDBCA4C}" type="pres">
      <dgm:prSet presAssocID="{06F077EE-1024-4841-8DEA-CD62B75B2C12}" presName="parTransTwo" presStyleCnt="0"/>
      <dgm:spPr/>
    </dgm:pt>
    <dgm:pt modelId="{184E8BF6-5D1B-4594-A44B-41A784FC3872}" type="pres">
      <dgm:prSet presAssocID="{06F077EE-1024-4841-8DEA-CD62B75B2C12}" presName="horzTwo" presStyleCnt="0"/>
      <dgm:spPr/>
    </dgm:pt>
    <dgm:pt modelId="{C6D311BE-387A-4A76-97EF-A5277A75EE2D}" type="pres">
      <dgm:prSet presAssocID="{EC095FE4-4ACC-4FA5-9FF4-EC6A1AC9E092}" presName="vertThree" presStyleCnt="0"/>
      <dgm:spPr/>
    </dgm:pt>
    <dgm:pt modelId="{8F7A07C3-B756-4571-80DF-811F1DE1BD54}" type="pres">
      <dgm:prSet presAssocID="{EC095FE4-4ACC-4FA5-9FF4-EC6A1AC9E092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2A6D7B-E425-4E78-8355-0C83DE8EDB0A}" type="pres">
      <dgm:prSet presAssocID="{EC095FE4-4ACC-4FA5-9FF4-EC6A1AC9E092}" presName="horzThree" presStyleCnt="0"/>
      <dgm:spPr/>
    </dgm:pt>
    <dgm:pt modelId="{EE1281E7-E4FD-4C60-B759-804044928AC1}" type="pres">
      <dgm:prSet presAssocID="{D74F1EAA-2F81-48EB-90FE-26E494436ABA}" presName="sibSpaceTwo" presStyleCnt="0"/>
      <dgm:spPr/>
    </dgm:pt>
    <dgm:pt modelId="{16581619-4714-42EC-8887-02156E2E7648}" type="pres">
      <dgm:prSet presAssocID="{9EF6F8CE-759C-4487-93E8-63293A7127FA}" presName="vertTwo" presStyleCnt="0"/>
      <dgm:spPr/>
    </dgm:pt>
    <dgm:pt modelId="{7A6A024F-7284-4B00-A7C3-70E12B7E53D4}" type="pres">
      <dgm:prSet presAssocID="{9EF6F8CE-759C-4487-93E8-63293A7127FA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E4BDE2A-E61D-4A98-812B-9827626DEA50}" type="pres">
      <dgm:prSet presAssocID="{9EF6F8CE-759C-4487-93E8-63293A7127FA}" presName="parTransTwo" presStyleCnt="0"/>
      <dgm:spPr/>
    </dgm:pt>
    <dgm:pt modelId="{AC53F9E5-3929-4E6E-AB08-09E4DC526903}" type="pres">
      <dgm:prSet presAssocID="{9EF6F8CE-759C-4487-93E8-63293A7127FA}" presName="horzTwo" presStyleCnt="0"/>
      <dgm:spPr/>
    </dgm:pt>
    <dgm:pt modelId="{5CB09D74-1B7F-416A-96F2-2089EF1E05A4}" type="pres">
      <dgm:prSet presAssocID="{D8F83BDB-5FF3-4155-99DA-5CA063D50BE1}" presName="vertThree" presStyleCnt="0"/>
      <dgm:spPr/>
    </dgm:pt>
    <dgm:pt modelId="{24BF4F00-9414-43E0-9E41-9591D1DAB4D5}" type="pres">
      <dgm:prSet presAssocID="{D8F83BDB-5FF3-4155-99DA-5CA063D50BE1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783A61-A899-43B9-B7F6-4EE5A095A18E}" type="pres">
      <dgm:prSet presAssocID="{D8F83BDB-5FF3-4155-99DA-5CA063D50BE1}" presName="horzThree" presStyleCnt="0"/>
      <dgm:spPr/>
    </dgm:pt>
  </dgm:ptLst>
  <dgm:cxnLst>
    <dgm:cxn modelId="{6C7F735C-A7CC-471A-99A2-A91EC667C3CC}" type="presOf" srcId="{B37DDD0E-B312-4063-8FC7-B31A2D0A6280}" destId="{06F5ED76-BD8A-4322-B38D-2F88A9F6388B}" srcOrd="0" destOrd="0" presId="urn:microsoft.com/office/officeart/2005/8/layout/hierarchy4"/>
    <dgm:cxn modelId="{BF46AAA8-A068-4747-8F73-8AE020F9FF5A}" type="presOf" srcId="{D8F83BDB-5FF3-4155-99DA-5CA063D50BE1}" destId="{24BF4F00-9414-43E0-9E41-9591D1DAB4D5}" srcOrd="0" destOrd="0" presId="urn:microsoft.com/office/officeart/2005/8/layout/hierarchy4"/>
    <dgm:cxn modelId="{585DDAFF-AE7F-48CD-9A54-49AFD07C9F1F}" srcId="{06F077EE-1024-4841-8DEA-CD62B75B2C12}" destId="{EC095FE4-4ACC-4FA5-9FF4-EC6A1AC9E092}" srcOrd="0" destOrd="0" parTransId="{827221AB-6C55-45F1-AA58-1BFCA39D9DC8}" sibTransId="{368E049A-58ED-458C-BE49-3097A340FD01}"/>
    <dgm:cxn modelId="{1274B848-BE9E-4813-80A9-099859B2D28C}" srcId="{CB94B6C4-705F-4BA5-998D-FDAA653DC306}" destId="{9EF6F8CE-759C-4487-93E8-63293A7127FA}" srcOrd="4" destOrd="0" parTransId="{B042D0C3-83EE-4CE6-9C50-E550B8F1BC5F}" sibTransId="{825F9203-7ED7-46AF-9B85-0FA2023C243F}"/>
    <dgm:cxn modelId="{036DBFCC-C2FB-4EDB-9EEB-FAE9FB7998A2}" srcId="{CB94B6C4-705F-4BA5-998D-FDAA653DC306}" destId="{1B46BADA-4656-4353-B2C7-0DC148CAAD30}" srcOrd="0" destOrd="0" parTransId="{2CD1EF1A-0987-46D1-A02E-18F760A737CC}" sibTransId="{9A89C6F9-F5F9-4E1E-A90B-10A0B854663E}"/>
    <dgm:cxn modelId="{5057184E-AD4E-4E13-9DBB-915C7759EE9E}" type="presOf" srcId="{9EF6F8CE-759C-4487-93E8-63293A7127FA}" destId="{7A6A024F-7284-4B00-A7C3-70E12B7E53D4}" srcOrd="0" destOrd="0" presId="urn:microsoft.com/office/officeart/2005/8/layout/hierarchy4"/>
    <dgm:cxn modelId="{EA2FB1B7-FFF6-4683-AE73-37ED0DA0C25C}" type="presOf" srcId="{3F66CFE0-8F39-4CFE-8E9B-374E609EA440}" destId="{F86FBA34-CD89-4478-B44F-740623705190}" srcOrd="0" destOrd="0" presId="urn:microsoft.com/office/officeart/2005/8/layout/hierarchy4"/>
    <dgm:cxn modelId="{F08FF929-719C-48B6-89E1-83B407D89D6C}" type="presOf" srcId="{EC095FE4-4ACC-4FA5-9FF4-EC6A1AC9E092}" destId="{8F7A07C3-B756-4571-80DF-811F1DE1BD54}" srcOrd="0" destOrd="0" presId="urn:microsoft.com/office/officeart/2005/8/layout/hierarchy4"/>
    <dgm:cxn modelId="{793E8E1B-1119-47CF-88DA-A765F0FF3CCC}" type="presOf" srcId="{1B46BADA-4656-4353-B2C7-0DC148CAAD30}" destId="{A8B201FE-1F49-4FC5-AAAF-94DC2EFE136D}" srcOrd="0" destOrd="0" presId="urn:microsoft.com/office/officeart/2005/8/layout/hierarchy4"/>
    <dgm:cxn modelId="{FB6AB1E7-5135-41BC-838D-B2750B08937B}" srcId="{9EF6F8CE-759C-4487-93E8-63293A7127FA}" destId="{D8F83BDB-5FF3-4155-99DA-5CA063D50BE1}" srcOrd="0" destOrd="0" parTransId="{D87EE57C-21EA-4764-8512-7AE4874F71C8}" sibTransId="{0E8F5AC2-BA53-46BC-8B17-71B917B90476}"/>
    <dgm:cxn modelId="{F246B6D1-44EB-4C59-9746-FC0034697F00}" type="presOf" srcId="{6F1D4699-0E63-4B4E-8BBD-D17B335A3C51}" destId="{0DC2DB93-2E4D-4743-B5BC-35977E9DE0B6}" srcOrd="0" destOrd="0" presId="urn:microsoft.com/office/officeart/2005/8/layout/hierarchy4"/>
    <dgm:cxn modelId="{DF1C9244-51E2-47EC-A055-0DB777F331AD}" type="presOf" srcId="{06F077EE-1024-4841-8DEA-CD62B75B2C12}" destId="{6CA80E55-C6B8-43F9-80B3-D61752F31D80}" srcOrd="0" destOrd="0" presId="urn:microsoft.com/office/officeart/2005/8/layout/hierarchy4"/>
    <dgm:cxn modelId="{1D9681A6-848E-416F-AA4C-C0C814D9418F}" srcId="{B37DDD0E-B312-4063-8FC7-B31A2D0A6280}" destId="{3F66CFE0-8F39-4CFE-8E9B-374E609EA440}" srcOrd="0" destOrd="0" parTransId="{73648A6B-6BC8-4156-8662-39BCEAF90C85}" sibTransId="{7E6B5CAF-EDC6-44C8-99D3-862053B1FE45}"/>
    <dgm:cxn modelId="{9AA89C30-32E2-4872-8E80-EE023747BA19}" srcId="{CB94B6C4-705F-4BA5-998D-FDAA653DC306}" destId="{B37DDD0E-B312-4063-8FC7-B31A2D0A6280}" srcOrd="1" destOrd="0" parTransId="{3CDD0873-7C49-48AF-96DB-019E9C8F52C5}" sibTransId="{AFB274F0-AB97-40D2-B062-463EA9DAD829}"/>
    <dgm:cxn modelId="{1F3E0AB7-6572-4A68-91A1-B945F2831C9E}" srcId="{31A5F820-4B32-439E-BD4D-23A12524B2CB}" destId="{CB94B6C4-705F-4BA5-998D-FDAA653DC306}" srcOrd="0" destOrd="0" parTransId="{2664470E-E8E9-4D9C-8457-77D97B3B48FD}" sibTransId="{4CB4A5D4-70B1-4BAD-B3F7-F504DA533352}"/>
    <dgm:cxn modelId="{6B0FFB35-B389-46E5-90C9-EDD70EC623D8}" type="presOf" srcId="{087FDB8E-4C67-4973-9A44-CDBBD0D26BD7}" destId="{4D1CD399-AAF8-4527-9861-5596BD9B7F67}" srcOrd="0" destOrd="0" presId="urn:microsoft.com/office/officeart/2005/8/layout/hierarchy4"/>
    <dgm:cxn modelId="{CCF2B1BF-9DF9-4FBC-85F2-5C717031EA57}" srcId="{CB94B6C4-705F-4BA5-998D-FDAA653DC306}" destId="{6F1D4699-0E63-4B4E-8BBD-D17B335A3C51}" srcOrd="2" destOrd="0" parTransId="{B3B7D0F7-BFFE-4384-88B8-B1A0A3A88BFA}" sibTransId="{118193C9-8C81-4018-B6A3-1C580C3EF6B1}"/>
    <dgm:cxn modelId="{F7F48F0A-6D9F-4739-9BF4-DDC9C330CBCF}" srcId="{1B46BADA-4656-4353-B2C7-0DC148CAAD30}" destId="{20226126-C1C1-40E5-8DF4-DA01A23E51B9}" srcOrd="0" destOrd="0" parTransId="{1D83EBF5-9800-49CC-88CE-2E6D907B5BB6}" sibTransId="{EEFE3D3A-2189-4814-80DA-9B97B76C652C}"/>
    <dgm:cxn modelId="{D10837EE-9784-4CB2-8BA4-840651466A25}" type="presOf" srcId="{20226126-C1C1-40E5-8DF4-DA01A23E51B9}" destId="{11C9163E-EA40-4711-A9EE-183DE360D310}" srcOrd="0" destOrd="0" presId="urn:microsoft.com/office/officeart/2005/8/layout/hierarchy4"/>
    <dgm:cxn modelId="{84DCD8E5-84CD-4055-A7C9-35CB61F607C8}" srcId="{CB94B6C4-705F-4BA5-998D-FDAA653DC306}" destId="{06F077EE-1024-4841-8DEA-CD62B75B2C12}" srcOrd="3" destOrd="0" parTransId="{B7E38657-DD8D-410E-969E-720A6C5FBD3B}" sibTransId="{D74F1EAA-2F81-48EB-90FE-26E494436ABA}"/>
    <dgm:cxn modelId="{B0AB1891-8796-4DEF-A325-478FE65039A6}" type="presOf" srcId="{31A5F820-4B32-439E-BD4D-23A12524B2CB}" destId="{87241491-E31F-4E95-8E60-E47495C32BBA}" srcOrd="0" destOrd="0" presId="urn:microsoft.com/office/officeart/2005/8/layout/hierarchy4"/>
    <dgm:cxn modelId="{EBA97738-C77A-475F-A702-91CF7CABE7AE}" type="presOf" srcId="{CB94B6C4-705F-4BA5-998D-FDAA653DC306}" destId="{E00FBD44-19AC-4583-A4A0-B555505575BB}" srcOrd="0" destOrd="0" presId="urn:microsoft.com/office/officeart/2005/8/layout/hierarchy4"/>
    <dgm:cxn modelId="{72786E1D-770E-448F-8B8E-FE0B6298A21F}" srcId="{6F1D4699-0E63-4B4E-8BBD-D17B335A3C51}" destId="{087FDB8E-4C67-4973-9A44-CDBBD0D26BD7}" srcOrd="0" destOrd="0" parTransId="{DAF2AF07-704B-4FFA-9082-980ECFD2C478}" sibTransId="{4FB74C67-713D-4747-A7DB-8F4793C2FA39}"/>
    <dgm:cxn modelId="{AB65CBCB-5B18-4336-ADCD-FCA781C39620}" type="presParOf" srcId="{87241491-E31F-4E95-8E60-E47495C32BBA}" destId="{989FBC08-5CEC-4996-8432-1146155844E3}" srcOrd="0" destOrd="0" presId="urn:microsoft.com/office/officeart/2005/8/layout/hierarchy4"/>
    <dgm:cxn modelId="{399B6370-F00C-4F1D-BC16-7EB42EC2E701}" type="presParOf" srcId="{989FBC08-5CEC-4996-8432-1146155844E3}" destId="{E00FBD44-19AC-4583-A4A0-B555505575BB}" srcOrd="0" destOrd="0" presId="urn:microsoft.com/office/officeart/2005/8/layout/hierarchy4"/>
    <dgm:cxn modelId="{E05F03B7-AD09-4BA6-A9DE-4FC4862C3A0D}" type="presParOf" srcId="{989FBC08-5CEC-4996-8432-1146155844E3}" destId="{3582E071-F38D-4985-A65F-41AA82782F6E}" srcOrd="1" destOrd="0" presId="urn:microsoft.com/office/officeart/2005/8/layout/hierarchy4"/>
    <dgm:cxn modelId="{4916D008-03C1-472F-9733-4BEF8C297972}" type="presParOf" srcId="{989FBC08-5CEC-4996-8432-1146155844E3}" destId="{9BBFB7A6-CB75-44CD-AEA4-72B82C531213}" srcOrd="2" destOrd="0" presId="urn:microsoft.com/office/officeart/2005/8/layout/hierarchy4"/>
    <dgm:cxn modelId="{DA008D3D-C429-49D6-BB73-61AD8B3DE42D}" type="presParOf" srcId="{9BBFB7A6-CB75-44CD-AEA4-72B82C531213}" destId="{F61BE895-F72D-4F52-8B29-0480A43B6237}" srcOrd="0" destOrd="0" presId="urn:microsoft.com/office/officeart/2005/8/layout/hierarchy4"/>
    <dgm:cxn modelId="{EF049AA8-9EE8-41BA-9383-688C3DF9DD29}" type="presParOf" srcId="{F61BE895-F72D-4F52-8B29-0480A43B6237}" destId="{A8B201FE-1F49-4FC5-AAAF-94DC2EFE136D}" srcOrd="0" destOrd="0" presId="urn:microsoft.com/office/officeart/2005/8/layout/hierarchy4"/>
    <dgm:cxn modelId="{0E5005F6-AF85-4D22-A6DD-13B000234190}" type="presParOf" srcId="{F61BE895-F72D-4F52-8B29-0480A43B6237}" destId="{839AA98F-F72B-413D-A236-87B536A10A74}" srcOrd="1" destOrd="0" presId="urn:microsoft.com/office/officeart/2005/8/layout/hierarchy4"/>
    <dgm:cxn modelId="{FB435F49-38B3-47B7-BF5A-9F9ED4576780}" type="presParOf" srcId="{F61BE895-F72D-4F52-8B29-0480A43B6237}" destId="{ACD97E39-63C5-4581-977F-4DB2C83C3774}" srcOrd="2" destOrd="0" presId="urn:microsoft.com/office/officeart/2005/8/layout/hierarchy4"/>
    <dgm:cxn modelId="{87B5EA82-3E68-49B2-BFB3-C909505524F7}" type="presParOf" srcId="{ACD97E39-63C5-4581-977F-4DB2C83C3774}" destId="{6129B185-5DD4-4258-913C-4BDCFEF9C1BB}" srcOrd="0" destOrd="0" presId="urn:microsoft.com/office/officeart/2005/8/layout/hierarchy4"/>
    <dgm:cxn modelId="{9D28A722-5107-442A-8B57-2EACE543B86A}" type="presParOf" srcId="{6129B185-5DD4-4258-913C-4BDCFEF9C1BB}" destId="{11C9163E-EA40-4711-A9EE-183DE360D310}" srcOrd="0" destOrd="0" presId="urn:microsoft.com/office/officeart/2005/8/layout/hierarchy4"/>
    <dgm:cxn modelId="{4B45379A-1717-41FC-849A-C8A12C1866FB}" type="presParOf" srcId="{6129B185-5DD4-4258-913C-4BDCFEF9C1BB}" destId="{855FF106-1CC1-4913-A915-50A36C44787A}" srcOrd="1" destOrd="0" presId="urn:microsoft.com/office/officeart/2005/8/layout/hierarchy4"/>
    <dgm:cxn modelId="{6CDFB310-9FB5-4761-99F3-DEAA7BE12720}" type="presParOf" srcId="{9BBFB7A6-CB75-44CD-AEA4-72B82C531213}" destId="{07296FE1-13F1-45D9-B7CA-65D1491CA5DD}" srcOrd="1" destOrd="0" presId="urn:microsoft.com/office/officeart/2005/8/layout/hierarchy4"/>
    <dgm:cxn modelId="{55DF4423-C1F0-415F-8F70-96AB6763DF16}" type="presParOf" srcId="{9BBFB7A6-CB75-44CD-AEA4-72B82C531213}" destId="{9126EFEA-5DBF-499E-8943-F17F6B3E54DA}" srcOrd="2" destOrd="0" presId="urn:microsoft.com/office/officeart/2005/8/layout/hierarchy4"/>
    <dgm:cxn modelId="{E316B71E-27EC-4958-9E51-BDCB734CA57B}" type="presParOf" srcId="{9126EFEA-5DBF-499E-8943-F17F6B3E54DA}" destId="{06F5ED76-BD8A-4322-B38D-2F88A9F6388B}" srcOrd="0" destOrd="0" presId="urn:microsoft.com/office/officeart/2005/8/layout/hierarchy4"/>
    <dgm:cxn modelId="{4D1D2FF3-F4A9-4BBA-AAFC-42B666047455}" type="presParOf" srcId="{9126EFEA-5DBF-499E-8943-F17F6B3E54DA}" destId="{A050D6E6-4132-49D3-9567-645E83008B8E}" srcOrd="1" destOrd="0" presId="urn:microsoft.com/office/officeart/2005/8/layout/hierarchy4"/>
    <dgm:cxn modelId="{0EAB6606-BAF1-4CFE-8055-40765A7D193D}" type="presParOf" srcId="{9126EFEA-5DBF-499E-8943-F17F6B3E54DA}" destId="{78CF4716-6EDB-4928-9821-9A470DEAF618}" srcOrd="2" destOrd="0" presId="urn:microsoft.com/office/officeart/2005/8/layout/hierarchy4"/>
    <dgm:cxn modelId="{F4A56950-5406-48BB-BEF7-66D9467FAEAF}" type="presParOf" srcId="{78CF4716-6EDB-4928-9821-9A470DEAF618}" destId="{0ED597D9-38E1-4BBC-9613-C86DF17CD425}" srcOrd="0" destOrd="0" presId="urn:microsoft.com/office/officeart/2005/8/layout/hierarchy4"/>
    <dgm:cxn modelId="{CA6A54D0-28D3-493B-82A1-E8005BACC17C}" type="presParOf" srcId="{0ED597D9-38E1-4BBC-9613-C86DF17CD425}" destId="{F86FBA34-CD89-4478-B44F-740623705190}" srcOrd="0" destOrd="0" presId="urn:microsoft.com/office/officeart/2005/8/layout/hierarchy4"/>
    <dgm:cxn modelId="{F53E38C5-DBB5-4866-BC5A-83467B33DF12}" type="presParOf" srcId="{0ED597D9-38E1-4BBC-9613-C86DF17CD425}" destId="{8122E5CC-E20B-4352-9E52-6C0AC04D9C21}" srcOrd="1" destOrd="0" presId="urn:microsoft.com/office/officeart/2005/8/layout/hierarchy4"/>
    <dgm:cxn modelId="{2A51A02C-B039-4B69-BAD6-A7979EF8A64B}" type="presParOf" srcId="{9BBFB7A6-CB75-44CD-AEA4-72B82C531213}" destId="{0DF9BDD0-A610-4093-8F70-5A9BC1848417}" srcOrd="3" destOrd="0" presId="urn:microsoft.com/office/officeart/2005/8/layout/hierarchy4"/>
    <dgm:cxn modelId="{9E76D7CD-E04D-4A0F-844C-EB311C6483B6}" type="presParOf" srcId="{9BBFB7A6-CB75-44CD-AEA4-72B82C531213}" destId="{115E375E-B5B4-4C7A-AC0E-440127CD8605}" srcOrd="4" destOrd="0" presId="urn:microsoft.com/office/officeart/2005/8/layout/hierarchy4"/>
    <dgm:cxn modelId="{B3256CC8-292B-43E0-8DCF-12033BA623A3}" type="presParOf" srcId="{115E375E-B5B4-4C7A-AC0E-440127CD8605}" destId="{0DC2DB93-2E4D-4743-B5BC-35977E9DE0B6}" srcOrd="0" destOrd="0" presId="urn:microsoft.com/office/officeart/2005/8/layout/hierarchy4"/>
    <dgm:cxn modelId="{8BF2F91C-29AA-4E19-ACB5-08CB30A4FA13}" type="presParOf" srcId="{115E375E-B5B4-4C7A-AC0E-440127CD8605}" destId="{58436FE9-771F-44A8-85B8-3A2CAB47B23D}" srcOrd="1" destOrd="0" presId="urn:microsoft.com/office/officeart/2005/8/layout/hierarchy4"/>
    <dgm:cxn modelId="{68D42299-9059-4E32-BD7A-286F1D15BF96}" type="presParOf" srcId="{115E375E-B5B4-4C7A-AC0E-440127CD8605}" destId="{408F6FDE-24D2-427B-B781-3797A4465EDF}" srcOrd="2" destOrd="0" presId="urn:microsoft.com/office/officeart/2005/8/layout/hierarchy4"/>
    <dgm:cxn modelId="{35B64A80-694F-4688-B75F-B5E986D43442}" type="presParOf" srcId="{408F6FDE-24D2-427B-B781-3797A4465EDF}" destId="{6D19223E-EC14-4EBB-8149-69530737F395}" srcOrd="0" destOrd="0" presId="urn:microsoft.com/office/officeart/2005/8/layout/hierarchy4"/>
    <dgm:cxn modelId="{04A62667-C0FF-4E02-AA18-842369FE9C65}" type="presParOf" srcId="{6D19223E-EC14-4EBB-8149-69530737F395}" destId="{4D1CD399-AAF8-4527-9861-5596BD9B7F67}" srcOrd="0" destOrd="0" presId="urn:microsoft.com/office/officeart/2005/8/layout/hierarchy4"/>
    <dgm:cxn modelId="{9479E8F6-598C-442D-9CAF-B62AFB3F6169}" type="presParOf" srcId="{6D19223E-EC14-4EBB-8149-69530737F395}" destId="{F5DB4E12-E679-4BA7-B150-346DD92F282C}" srcOrd="1" destOrd="0" presId="urn:microsoft.com/office/officeart/2005/8/layout/hierarchy4"/>
    <dgm:cxn modelId="{D6A61867-67B1-4214-BFCB-62CDD7636047}" type="presParOf" srcId="{9BBFB7A6-CB75-44CD-AEA4-72B82C531213}" destId="{A390BE92-1F08-4D81-956E-F52128FEF44C}" srcOrd="5" destOrd="0" presId="urn:microsoft.com/office/officeart/2005/8/layout/hierarchy4"/>
    <dgm:cxn modelId="{B658DED4-885F-4492-96A8-E6613AB38427}" type="presParOf" srcId="{9BBFB7A6-CB75-44CD-AEA4-72B82C531213}" destId="{A9FD7501-5F2D-46AE-9E65-23312560354B}" srcOrd="6" destOrd="0" presId="urn:microsoft.com/office/officeart/2005/8/layout/hierarchy4"/>
    <dgm:cxn modelId="{6BFA4E1B-C169-456D-BACC-649634A70CA6}" type="presParOf" srcId="{A9FD7501-5F2D-46AE-9E65-23312560354B}" destId="{6CA80E55-C6B8-43F9-80B3-D61752F31D80}" srcOrd="0" destOrd="0" presId="urn:microsoft.com/office/officeart/2005/8/layout/hierarchy4"/>
    <dgm:cxn modelId="{71683741-4CB5-443E-B0D5-E7F9AE96861B}" type="presParOf" srcId="{A9FD7501-5F2D-46AE-9E65-23312560354B}" destId="{92B313A9-237C-44C5-8A6E-D1D75FDBCA4C}" srcOrd="1" destOrd="0" presId="urn:microsoft.com/office/officeart/2005/8/layout/hierarchy4"/>
    <dgm:cxn modelId="{292D450D-79A1-4839-A7F6-A8C75392ECFE}" type="presParOf" srcId="{A9FD7501-5F2D-46AE-9E65-23312560354B}" destId="{184E8BF6-5D1B-4594-A44B-41A784FC3872}" srcOrd="2" destOrd="0" presId="urn:microsoft.com/office/officeart/2005/8/layout/hierarchy4"/>
    <dgm:cxn modelId="{A4326831-1638-46D9-AECF-80BF73030C70}" type="presParOf" srcId="{184E8BF6-5D1B-4594-A44B-41A784FC3872}" destId="{C6D311BE-387A-4A76-97EF-A5277A75EE2D}" srcOrd="0" destOrd="0" presId="urn:microsoft.com/office/officeart/2005/8/layout/hierarchy4"/>
    <dgm:cxn modelId="{9CA530EF-AC02-4054-B1F8-5C87777AE7C7}" type="presParOf" srcId="{C6D311BE-387A-4A76-97EF-A5277A75EE2D}" destId="{8F7A07C3-B756-4571-80DF-811F1DE1BD54}" srcOrd="0" destOrd="0" presId="urn:microsoft.com/office/officeart/2005/8/layout/hierarchy4"/>
    <dgm:cxn modelId="{29B4E0D4-3F4E-407C-AA64-891280CFADDA}" type="presParOf" srcId="{C6D311BE-387A-4A76-97EF-A5277A75EE2D}" destId="{4F2A6D7B-E425-4E78-8355-0C83DE8EDB0A}" srcOrd="1" destOrd="0" presId="urn:microsoft.com/office/officeart/2005/8/layout/hierarchy4"/>
    <dgm:cxn modelId="{C464836C-65C7-4C87-9F83-CD8195902C71}" type="presParOf" srcId="{9BBFB7A6-CB75-44CD-AEA4-72B82C531213}" destId="{EE1281E7-E4FD-4C60-B759-804044928AC1}" srcOrd="7" destOrd="0" presId="urn:microsoft.com/office/officeart/2005/8/layout/hierarchy4"/>
    <dgm:cxn modelId="{E336C7F4-F53F-42F0-9406-A7D500BDA747}" type="presParOf" srcId="{9BBFB7A6-CB75-44CD-AEA4-72B82C531213}" destId="{16581619-4714-42EC-8887-02156E2E7648}" srcOrd="8" destOrd="0" presId="urn:microsoft.com/office/officeart/2005/8/layout/hierarchy4"/>
    <dgm:cxn modelId="{F10672E2-E707-41EE-A89E-10097A63CA64}" type="presParOf" srcId="{16581619-4714-42EC-8887-02156E2E7648}" destId="{7A6A024F-7284-4B00-A7C3-70E12B7E53D4}" srcOrd="0" destOrd="0" presId="urn:microsoft.com/office/officeart/2005/8/layout/hierarchy4"/>
    <dgm:cxn modelId="{534F29A6-3042-4117-8034-FA3F5F53302C}" type="presParOf" srcId="{16581619-4714-42EC-8887-02156E2E7648}" destId="{EE4BDE2A-E61D-4A98-812B-9827626DEA50}" srcOrd="1" destOrd="0" presId="urn:microsoft.com/office/officeart/2005/8/layout/hierarchy4"/>
    <dgm:cxn modelId="{C68E8D3B-4592-4301-9195-B81229257A79}" type="presParOf" srcId="{16581619-4714-42EC-8887-02156E2E7648}" destId="{AC53F9E5-3929-4E6E-AB08-09E4DC526903}" srcOrd="2" destOrd="0" presId="urn:microsoft.com/office/officeart/2005/8/layout/hierarchy4"/>
    <dgm:cxn modelId="{EEE80877-CD06-47BD-A9BB-90B01465B9ED}" type="presParOf" srcId="{AC53F9E5-3929-4E6E-AB08-09E4DC526903}" destId="{5CB09D74-1B7F-416A-96F2-2089EF1E05A4}" srcOrd="0" destOrd="0" presId="urn:microsoft.com/office/officeart/2005/8/layout/hierarchy4"/>
    <dgm:cxn modelId="{F310B43E-DDCF-41BA-93C4-7755821238E6}" type="presParOf" srcId="{5CB09D74-1B7F-416A-96F2-2089EF1E05A4}" destId="{24BF4F00-9414-43E0-9E41-9591D1DAB4D5}" srcOrd="0" destOrd="0" presId="urn:microsoft.com/office/officeart/2005/8/layout/hierarchy4"/>
    <dgm:cxn modelId="{1C94D16C-F1C1-43CB-84F4-EB143D73D19C}" type="presParOf" srcId="{5CB09D74-1B7F-416A-96F2-2089EF1E05A4}" destId="{82783A61-A899-43B9-B7F6-4EE5A095A1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68AD814-E2D7-4E2C-A489-2E8FDCCB324C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E6AF9B5-C63A-4209-BA49-AF55DCFE1455}">
      <dgm:prSet phldrT="[Metin]" custT="1"/>
      <dgm:spPr/>
      <dgm:t>
        <a:bodyPr/>
        <a:lstStyle/>
        <a:p>
          <a:r>
            <a:rPr lang="tr-TR" sz="2000" b="1" dirty="0" smtClean="0"/>
            <a:t>ETKEN MADDE</a:t>
          </a:r>
          <a:endParaRPr lang="tr-TR" sz="2000" b="1" dirty="0"/>
        </a:p>
      </dgm:t>
    </dgm:pt>
    <dgm:pt modelId="{99A87CDA-E99B-4C36-A134-C4939962B98D}" type="parTrans" cxnId="{97767E9A-67D2-4357-92AD-C77C4587CE4F}">
      <dgm:prSet/>
      <dgm:spPr/>
      <dgm:t>
        <a:bodyPr/>
        <a:lstStyle/>
        <a:p>
          <a:endParaRPr lang="tr-TR"/>
        </a:p>
      </dgm:t>
    </dgm:pt>
    <dgm:pt modelId="{1DCDFB48-198B-4375-BE35-60A068C41635}" type="sibTrans" cxnId="{97767E9A-67D2-4357-92AD-C77C4587CE4F}">
      <dgm:prSet/>
      <dgm:spPr/>
      <dgm:t>
        <a:bodyPr/>
        <a:lstStyle/>
        <a:p>
          <a:endParaRPr lang="tr-TR"/>
        </a:p>
      </dgm:t>
    </dgm:pt>
    <dgm:pt modelId="{F25A48E5-CA7B-449D-B443-22CF7D9E0FD3}">
      <dgm:prSet phldrT="[Metin]" custT="1"/>
      <dgm:spPr/>
      <dgm:t>
        <a:bodyPr/>
        <a:lstStyle/>
        <a:p>
          <a:r>
            <a:rPr lang="tr-TR" sz="2000" b="1" dirty="0" smtClean="0"/>
            <a:t>PREDNİZOLON</a:t>
          </a:r>
          <a:endParaRPr lang="tr-TR" sz="2000" b="1" dirty="0"/>
        </a:p>
      </dgm:t>
    </dgm:pt>
    <dgm:pt modelId="{BBD8D122-05C0-4DA4-BA64-6F4E89BF97EC}" type="parTrans" cxnId="{BC3EF38A-4D64-4FD9-BA1C-37352E53913D}">
      <dgm:prSet/>
      <dgm:spPr/>
      <dgm:t>
        <a:bodyPr/>
        <a:lstStyle/>
        <a:p>
          <a:endParaRPr lang="tr-TR"/>
        </a:p>
      </dgm:t>
    </dgm:pt>
    <dgm:pt modelId="{3E61F044-F779-4C82-9FC0-E6B3F76F9521}" type="sibTrans" cxnId="{BC3EF38A-4D64-4FD9-BA1C-37352E53913D}">
      <dgm:prSet/>
      <dgm:spPr/>
      <dgm:t>
        <a:bodyPr/>
        <a:lstStyle/>
        <a:p>
          <a:endParaRPr lang="tr-TR"/>
        </a:p>
      </dgm:t>
    </dgm:pt>
    <dgm:pt modelId="{326DFF69-CE81-4532-9C00-899FCCB7D9CC}">
      <dgm:prSet phldrT="[Metin]" custT="1"/>
      <dgm:spPr/>
      <dgm:t>
        <a:bodyPr/>
        <a:lstStyle/>
        <a:p>
          <a:r>
            <a:rPr lang="tr-TR" sz="2000" b="1" dirty="0" smtClean="0"/>
            <a:t>METİLPREDNİZOLON</a:t>
          </a:r>
          <a:endParaRPr lang="tr-TR" sz="2000" b="1" dirty="0"/>
        </a:p>
      </dgm:t>
    </dgm:pt>
    <dgm:pt modelId="{FA2D760D-5F49-46ED-A7AF-E19D37752426}" type="parTrans" cxnId="{C7A90649-46BC-4B99-9CE2-7D4AC2131740}">
      <dgm:prSet/>
      <dgm:spPr/>
      <dgm:t>
        <a:bodyPr/>
        <a:lstStyle/>
        <a:p>
          <a:endParaRPr lang="tr-TR"/>
        </a:p>
      </dgm:t>
    </dgm:pt>
    <dgm:pt modelId="{E72969B7-8EAF-47C1-BB91-AD54BA80C970}" type="sibTrans" cxnId="{C7A90649-46BC-4B99-9CE2-7D4AC2131740}">
      <dgm:prSet/>
      <dgm:spPr/>
      <dgm:t>
        <a:bodyPr/>
        <a:lstStyle/>
        <a:p>
          <a:endParaRPr lang="tr-TR"/>
        </a:p>
      </dgm:t>
    </dgm:pt>
    <dgm:pt modelId="{3548FDBD-07B1-4EC4-A4C5-0C7D51C3D985}">
      <dgm:prSet phldrT="[Metin]" custT="1"/>
      <dgm:spPr/>
      <dgm:t>
        <a:bodyPr/>
        <a:lstStyle/>
        <a:p>
          <a:r>
            <a:rPr lang="tr-TR" sz="2000" b="1" dirty="0" smtClean="0"/>
            <a:t>PREPARAT ADI</a:t>
          </a:r>
          <a:endParaRPr lang="tr-TR" sz="2000" b="1" dirty="0"/>
        </a:p>
      </dgm:t>
    </dgm:pt>
    <dgm:pt modelId="{58186675-AE9E-4C01-B587-EE4C986175AB}" type="parTrans" cxnId="{D8D29800-A7CC-44CE-80AD-4A8411A2B7A1}">
      <dgm:prSet/>
      <dgm:spPr/>
      <dgm:t>
        <a:bodyPr/>
        <a:lstStyle/>
        <a:p>
          <a:endParaRPr lang="tr-TR"/>
        </a:p>
      </dgm:t>
    </dgm:pt>
    <dgm:pt modelId="{F4E84E1F-2384-4A6D-A117-E1B3C699397A}" type="sibTrans" cxnId="{D8D29800-A7CC-44CE-80AD-4A8411A2B7A1}">
      <dgm:prSet/>
      <dgm:spPr/>
      <dgm:t>
        <a:bodyPr/>
        <a:lstStyle/>
        <a:p>
          <a:endParaRPr lang="tr-TR"/>
        </a:p>
      </dgm:t>
    </dgm:pt>
    <dgm:pt modelId="{1B6584D4-EBAF-4746-A34E-0EAC9C674B5D}">
      <dgm:prSet phldrT="[Metin]" custT="1"/>
      <dgm:spPr/>
      <dgm:t>
        <a:bodyPr/>
        <a:lstStyle/>
        <a:p>
          <a:r>
            <a:rPr lang="tr-TR" sz="2000" b="1" dirty="0" smtClean="0"/>
            <a:t>DELTACORTRİL</a:t>
          </a:r>
          <a:endParaRPr lang="tr-TR" sz="2000" b="1" dirty="0"/>
        </a:p>
      </dgm:t>
    </dgm:pt>
    <dgm:pt modelId="{698CAD0B-19F1-4FFD-8438-6B6DF2D8D6B4}" type="parTrans" cxnId="{9A003EC7-E4BA-497C-8E52-E77810DBEC47}">
      <dgm:prSet/>
      <dgm:spPr/>
      <dgm:t>
        <a:bodyPr/>
        <a:lstStyle/>
        <a:p>
          <a:endParaRPr lang="tr-TR"/>
        </a:p>
      </dgm:t>
    </dgm:pt>
    <dgm:pt modelId="{18C2CD01-9685-4B51-9B2D-12BFD4560EAA}" type="sibTrans" cxnId="{9A003EC7-E4BA-497C-8E52-E77810DBEC47}">
      <dgm:prSet/>
      <dgm:spPr/>
      <dgm:t>
        <a:bodyPr/>
        <a:lstStyle/>
        <a:p>
          <a:endParaRPr lang="tr-TR"/>
        </a:p>
      </dgm:t>
    </dgm:pt>
    <dgm:pt modelId="{3D4DAAE6-FEAA-4D53-BCF5-49174DDE4660}">
      <dgm:prSet phldrT="[Metin]" custT="1"/>
      <dgm:spPr/>
      <dgm:t>
        <a:bodyPr/>
        <a:lstStyle/>
        <a:p>
          <a:r>
            <a:rPr lang="tr-TR" sz="2000" b="1" dirty="0" smtClean="0"/>
            <a:t>PREDNOL</a:t>
          </a:r>
          <a:endParaRPr lang="tr-TR" sz="2000" b="1" dirty="0"/>
        </a:p>
      </dgm:t>
    </dgm:pt>
    <dgm:pt modelId="{388E39AB-8482-4B63-AD21-CC09B6A7F7F6}" type="parTrans" cxnId="{2610A3D4-8C16-4071-80C4-CD971AA52A99}">
      <dgm:prSet/>
      <dgm:spPr/>
      <dgm:t>
        <a:bodyPr/>
        <a:lstStyle/>
        <a:p>
          <a:endParaRPr lang="tr-TR"/>
        </a:p>
      </dgm:t>
    </dgm:pt>
    <dgm:pt modelId="{2CEBDE10-4EDC-4462-81D3-1CD32E97314B}" type="sibTrans" cxnId="{2610A3D4-8C16-4071-80C4-CD971AA52A99}">
      <dgm:prSet/>
      <dgm:spPr/>
      <dgm:t>
        <a:bodyPr/>
        <a:lstStyle/>
        <a:p>
          <a:endParaRPr lang="tr-TR"/>
        </a:p>
      </dgm:t>
    </dgm:pt>
    <dgm:pt modelId="{5F058017-CCF3-464A-AA5F-A8BB3BD6A826}">
      <dgm:prSet phldrT="[Metin]" custT="1"/>
      <dgm:spPr/>
      <dgm:t>
        <a:bodyPr/>
        <a:lstStyle/>
        <a:p>
          <a:r>
            <a:rPr lang="tr-TR" sz="2000" b="1" dirty="0" smtClean="0"/>
            <a:t>EŞDEĞER DOZ (mg)</a:t>
          </a:r>
          <a:endParaRPr lang="tr-TR" sz="2000" b="1" dirty="0"/>
        </a:p>
      </dgm:t>
    </dgm:pt>
    <dgm:pt modelId="{7B1AACBD-E29F-46EA-A069-139B47E50E09}" type="parTrans" cxnId="{0D6CC453-33C3-48C6-B2D1-9CEA302E95D4}">
      <dgm:prSet/>
      <dgm:spPr/>
      <dgm:t>
        <a:bodyPr/>
        <a:lstStyle/>
        <a:p>
          <a:endParaRPr lang="tr-TR"/>
        </a:p>
      </dgm:t>
    </dgm:pt>
    <dgm:pt modelId="{5F6DD275-B000-43E4-A8F0-232DA82D9174}" type="sibTrans" cxnId="{0D6CC453-33C3-48C6-B2D1-9CEA302E95D4}">
      <dgm:prSet/>
      <dgm:spPr/>
      <dgm:t>
        <a:bodyPr/>
        <a:lstStyle/>
        <a:p>
          <a:endParaRPr lang="tr-TR"/>
        </a:p>
      </dgm:t>
    </dgm:pt>
    <dgm:pt modelId="{EB730F2C-BEBD-4250-B955-8DDEFD4D4482}">
      <dgm:prSet phldrT="[Metin]" custT="1"/>
      <dgm:spPr/>
      <dgm:t>
        <a:bodyPr/>
        <a:lstStyle/>
        <a:p>
          <a:r>
            <a:rPr lang="tr-TR" sz="2000" b="1" dirty="0" smtClean="0"/>
            <a:t>5</a:t>
          </a:r>
          <a:endParaRPr lang="tr-TR" sz="2000" b="1" dirty="0"/>
        </a:p>
      </dgm:t>
    </dgm:pt>
    <dgm:pt modelId="{96B50BD0-A7BE-45C3-8F1A-F72CB4AFAFE9}" type="parTrans" cxnId="{CCC6B8DC-4100-4E1B-BC29-D30DFA67CDDA}">
      <dgm:prSet/>
      <dgm:spPr/>
      <dgm:t>
        <a:bodyPr/>
        <a:lstStyle/>
        <a:p>
          <a:endParaRPr lang="tr-TR"/>
        </a:p>
      </dgm:t>
    </dgm:pt>
    <dgm:pt modelId="{F8F7A129-780C-4B9A-9E2F-D9A0B67C44C0}" type="sibTrans" cxnId="{CCC6B8DC-4100-4E1B-BC29-D30DFA67CDDA}">
      <dgm:prSet/>
      <dgm:spPr/>
      <dgm:t>
        <a:bodyPr/>
        <a:lstStyle/>
        <a:p>
          <a:endParaRPr lang="tr-TR"/>
        </a:p>
      </dgm:t>
    </dgm:pt>
    <dgm:pt modelId="{47880B0E-4689-4CEF-9133-E846CDC21E0C}">
      <dgm:prSet phldrT="[Metin]" custT="1"/>
      <dgm:spPr/>
      <dgm:t>
        <a:bodyPr/>
        <a:lstStyle/>
        <a:p>
          <a:r>
            <a:rPr lang="tr-TR" sz="2000" b="1" dirty="0" smtClean="0"/>
            <a:t>4</a:t>
          </a:r>
          <a:endParaRPr lang="tr-TR" sz="2000" b="1" dirty="0"/>
        </a:p>
      </dgm:t>
    </dgm:pt>
    <dgm:pt modelId="{6964720C-8345-4D2A-B28B-14D3F9F112D9}" type="parTrans" cxnId="{E6CA4594-B603-4715-B786-324C37921357}">
      <dgm:prSet/>
      <dgm:spPr/>
      <dgm:t>
        <a:bodyPr/>
        <a:lstStyle/>
        <a:p>
          <a:endParaRPr lang="tr-TR"/>
        </a:p>
      </dgm:t>
    </dgm:pt>
    <dgm:pt modelId="{E0CAC6E6-D259-4F27-8E2D-CA00F83ECDBB}" type="sibTrans" cxnId="{E6CA4594-B603-4715-B786-324C37921357}">
      <dgm:prSet/>
      <dgm:spPr/>
      <dgm:t>
        <a:bodyPr/>
        <a:lstStyle/>
        <a:p>
          <a:endParaRPr lang="tr-TR"/>
        </a:p>
      </dgm:t>
    </dgm:pt>
    <dgm:pt modelId="{B40EFA02-29A6-49F2-9133-09CE469CA367}">
      <dgm:prSet phldrT="[Metin]" custT="1"/>
      <dgm:spPr/>
      <dgm:t>
        <a:bodyPr/>
        <a:lstStyle/>
        <a:p>
          <a:r>
            <a:rPr lang="tr-TR" sz="2000" b="1" dirty="0" smtClean="0"/>
            <a:t>FLUKORTOLON</a:t>
          </a:r>
          <a:endParaRPr lang="tr-TR" sz="2000" b="1" dirty="0"/>
        </a:p>
      </dgm:t>
    </dgm:pt>
    <dgm:pt modelId="{9460CD79-5D17-4847-9051-FFA0CCB9BF6E}" type="parTrans" cxnId="{A9D495C7-F772-4914-A6A8-39479AAA4CA9}">
      <dgm:prSet/>
      <dgm:spPr/>
      <dgm:t>
        <a:bodyPr/>
        <a:lstStyle/>
        <a:p>
          <a:endParaRPr lang="tr-TR"/>
        </a:p>
      </dgm:t>
    </dgm:pt>
    <dgm:pt modelId="{4B7E7DDD-D6FC-4CA0-BA30-5B7DFD61DD38}" type="sibTrans" cxnId="{A9D495C7-F772-4914-A6A8-39479AAA4CA9}">
      <dgm:prSet/>
      <dgm:spPr/>
      <dgm:t>
        <a:bodyPr/>
        <a:lstStyle/>
        <a:p>
          <a:endParaRPr lang="tr-TR"/>
        </a:p>
      </dgm:t>
    </dgm:pt>
    <dgm:pt modelId="{4F6827D2-DE27-41BF-A26A-5EF41E5BE2F1}">
      <dgm:prSet phldrT="[Metin]" custT="1"/>
      <dgm:spPr/>
      <dgm:t>
        <a:bodyPr/>
        <a:lstStyle/>
        <a:p>
          <a:r>
            <a:rPr lang="tr-TR" sz="2000" b="1" dirty="0" smtClean="0"/>
            <a:t>ULTRALAN</a:t>
          </a:r>
          <a:endParaRPr lang="tr-TR" sz="2000" b="1" dirty="0"/>
        </a:p>
      </dgm:t>
    </dgm:pt>
    <dgm:pt modelId="{5268CC54-B1CD-47BE-80CF-C6883E9DFCBE}" type="parTrans" cxnId="{D345DE46-2FDD-48E9-9E09-A41BF76F1B1E}">
      <dgm:prSet/>
      <dgm:spPr/>
      <dgm:t>
        <a:bodyPr/>
        <a:lstStyle/>
        <a:p>
          <a:endParaRPr lang="tr-TR"/>
        </a:p>
      </dgm:t>
    </dgm:pt>
    <dgm:pt modelId="{5C9393F5-05D3-4A4E-9022-E716A27367EF}" type="sibTrans" cxnId="{D345DE46-2FDD-48E9-9E09-A41BF76F1B1E}">
      <dgm:prSet/>
      <dgm:spPr/>
      <dgm:t>
        <a:bodyPr/>
        <a:lstStyle/>
        <a:p>
          <a:endParaRPr lang="tr-TR"/>
        </a:p>
      </dgm:t>
    </dgm:pt>
    <dgm:pt modelId="{17EDCB23-6D9E-4B49-A65A-0F908DE08CD0}">
      <dgm:prSet phldrT="[Metin]" custT="1"/>
      <dgm:spPr/>
      <dgm:t>
        <a:bodyPr/>
        <a:lstStyle/>
        <a:p>
          <a:r>
            <a:rPr lang="tr-TR" sz="2000" b="1" dirty="0" smtClean="0"/>
            <a:t>5</a:t>
          </a:r>
          <a:endParaRPr lang="tr-TR" sz="2000" b="1" dirty="0"/>
        </a:p>
      </dgm:t>
    </dgm:pt>
    <dgm:pt modelId="{3B5B161F-7712-4A93-8651-FEFC9A2EF682}" type="parTrans" cxnId="{F8E13CEF-42C5-4FDF-A435-93D85A43BA4B}">
      <dgm:prSet/>
      <dgm:spPr/>
      <dgm:t>
        <a:bodyPr/>
        <a:lstStyle/>
        <a:p>
          <a:endParaRPr lang="tr-TR"/>
        </a:p>
      </dgm:t>
    </dgm:pt>
    <dgm:pt modelId="{B5AF00DE-AA19-4B4C-9828-179970E03CB3}" type="sibTrans" cxnId="{F8E13CEF-42C5-4FDF-A435-93D85A43BA4B}">
      <dgm:prSet/>
      <dgm:spPr/>
      <dgm:t>
        <a:bodyPr/>
        <a:lstStyle/>
        <a:p>
          <a:endParaRPr lang="tr-TR"/>
        </a:p>
      </dgm:t>
    </dgm:pt>
    <dgm:pt modelId="{1E91633D-CB08-4DF3-95DD-B51F67820CAC}">
      <dgm:prSet phldrT="[Metin]" custT="1"/>
      <dgm:spPr/>
      <dgm:t>
        <a:bodyPr/>
        <a:lstStyle/>
        <a:p>
          <a:r>
            <a:rPr lang="tr-TR" sz="2000" b="1" dirty="0" smtClean="0"/>
            <a:t>DEFLAZOKORT</a:t>
          </a:r>
          <a:endParaRPr lang="tr-TR" sz="2000" b="1" dirty="0"/>
        </a:p>
      </dgm:t>
    </dgm:pt>
    <dgm:pt modelId="{170ACEC1-5365-438B-B1EB-80E543C840BB}" type="parTrans" cxnId="{E646AAB0-BE66-4130-B14F-3A7E7D774BB8}">
      <dgm:prSet/>
      <dgm:spPr/>
      <dgm:t>
        <a:bodyPr/>
        <a:lstStyle/>
        <a:p>
          <a:endParaRPr lang="tr-TR"/>
        </a:p>
      </dgm:t>
    </dgm:pt>
    <dgm:pt modelId="{D9C47DA7-3A64-40D3-83A4-1B532A952D2F}" type="sibTrans" cxnId="{E646AAB0-BE66-4130-B14F-3A7E7D774BB8}">
      <dgm:prSet/>
      <dgm:spPr/>
      <dgm:t>
        <a:bodyPr/>
        <a:lstStyle/>
        <a:p>
          <a:endParaRPr lang="tr-TR"/>
        </a:p>
      </dgm:t>
    </dgm:pt>
    <dgm:pt modelId="{5723FFA5-B894-45FF-B41F-26ED3B72521A}">
      <dgm:prSet phldrT="[Metin]" custT="1"/>
      <dgm:spPr/>
      <dgm:t>
        <a:bodyPr/>
        <a:lstStyle/>
        <a:p>
          <a:r>
            <a:rPr lang="tr-TR" sz="2000" b="1" dirty="0" smtClean="0"/>
            <a:t>FLANTADİN</a:t>
          </a:r>
          <a:endParaRPr lang="tr-TR" sz="2000" b="1" dirty="0"/>
        </a:p>
      </dgm:t>
    </dgm:pt>
    <dgm:pt modelId="{CB30F10C-BCAF-40D7-B4A3-408F07F75384}" type="parTrans" cxnId="{C286A750-1A27-49DE-8009-6447059E05BC}">
      <dgm:prSet/>
      <dgm:spPr/>
      <dgm:t>
        <a:bodyPr/>
        <a:lstStyle/>
        <a:p>
          <a:endParaRPr lang="tr-TR"/>
        </a:p>
      </dgm:t>
    </dgm:pt>
    <dgm:pt modelId="{63A6C916-2D2A-49BE-A3C8-55333174385A}" type="sibTrans" cxnId="{C286A750-1A27-49DE-8009-6447059E05BC}">
      <dgm:prSet/>
      <dgm:spPr/>
      <dgm:t>
        <a:bodyPr/>
        <a:lstStyle/>
        <a:p>
          <a:endParaRPr lang="tr-TR"/>
        </a:p>
      </dgm:t>
    </dgm:pt>
    <dgm:pt modelId="{425C6757-0985-4FEA-9701-762568EDF5A7}">
      <dgm:prSet phldrT="[Metin]" custT="1"/>
      <dgm:spPr/>
      <dgm:t>
        <a:bodyPr/>
        <a:lstStyle/>
        <a:p>
          <a:endParaRPr lang="tr-TR" sz="2000" b="1" dirty="0"/>
        </a:p>
      </dgm:t>
    </dgm:pt>
    <dgm:pt modelId="{F4C7E1AC-DCA5-4043-A649-1A45FE92F8F3}" type="parTrans" cxnId="{31EB0D16-0EFD-46D2-B518-8AA0871182B9}">
      <dgm:prSet/>
      <dgm:spPr/>
      <dgm:t>
        <a:bodyPr/>
        <a:lstStyle/>
        <a:p>
          <a:endParaRPr lang="tr-TR"/>
        </a:p>
      </dgm:t>
    </dgm:pt>
    <dgm:pt modelId="{34159541-801E-4F58-AC3C-2DEAEBDF0DD3}" type="sibTrans" cxnId="{31EB0D16-0EFD-46D2-B518-8AA0871182B9}">
      <dgm:prSet/>
      <dgm:spPr/>
      <dgm:t>
        <a:bodyPr/>
        <a:lstStyle/>
        <a:p>
          <a:endParaRPr lang="tr-TR"/>
        </a:p>
      </dgm:t>
    </dgm:pt>
    <dgm:pt modelId="{38F9F03B-B186-447A-AC5E-514207D0111A}">
      <dgm:prSet phldrT="[Metin]" custT="1"/>
      <dgm:spPr/>
      <dgm:t>
        <a:bodyPr/>
        <a:lstStyle/>
        <a:p>
          <a:endParaRPr lang="tr-TR" sz="2000" b="1" dirty="0"/>
        </a:p>
      </dgm:t>
    </dgm:pt>
    <dgm:pt modelId="{2BC8B6E1-3104-40E4-875C-404227172ADA}" type="parTrans" cxnId="{A8E7A6D3-BD3E-4EB5-A59A-1FA5C706FCFD}">
      <dgm:prSet/>
      <dgm:spPr/>
      <dgm:t>
        <a:bodyPr/>
        <a:lstStyle/>
        <a:p>
          <a:endParaRPr lang="tr-TR"/>
        </a:p>
      </dgm:t>
    </dgm:pt>
    <dgm:pt modelId="{31F09125-DC23-4225-8879-7CBB087C0793}" type="sibTrans" cxnId="{A8E7A6D3-BD3E-4EB5-A59A-1FA5C706FCFD}">
      <dgm:prSet/>
      <dgm:spPr/>
      <dgm:t>
        <a:bodyPr/>
        <a:lstStyle/>
        <a:p>
          <a:endParaRPr lang="tr-TR"/>
        </a:p>
      </dgm:t>
    </dgm:pt>
    <dgm:pt modelId="{B49E134A-4196-4FD2-A62A-5C1598E6A9DD}">
      <dgm:prSet phldrT="[Metin]" custT="1"/>
      <dgm:spPr/>
      <dgm:t>
        <a:bodyPr/>
        <a:lstStyle/>
        <a:p>
          <a:endParaRPr lang="tr-TR" sz="2000" b="1" dirty="0"/>
        </a:p>
      </dgm:t>
    </dgm:pt>
    <dgm:pt modelId="{954CEFC2-BBF6-46EC-965C-85619C932F52}" type="parTrans" cxnId="{4DED76B0-AE1E-4282-AB33-6A654B7B6AE1}">
      <dgm:prSet/>
      <dgm:spPr/>
      <dgm:t>
        <a:bodyPr/>
        <a:lstStyle/>
        <a:p>
          <a:endParaRPr lang="tr-TR"/>
        </a:p>
      </dgm:t>
    </dgm:pt>
    <dgm:pt modelId="{0922F453-8F97-4921-89A1-24646F6E2D13}" type="sibTrans" cxnId="{4DED76B0-AE1E-4282-AB33-6A654B7B6AE1}">
      <dgm:prSet/>
      <dgm:spPr/>
      <dgm:t>
        <a:bodyPr/>
        <a:lstStyle/>
        <a:p>
          <a:endParaRPr lang="tr-TR"/>
        </a:p>
      </dgm:t>
    </dgm:pt>
    <dgm:pt modelId="{4FB2D2D5-FB57-4E39-BB77-541469585138}">
      <dgm:prSet phldrT="[Metin]" custT="1"/>
      <dgm:spPr/>
      <dgm:t>
        <a:bodyPr/>
        <a:lstStyle/>
        <a:p>
          <a:endParaRPr lang="tr-TR" sz="2000" b="1" dirty="0"/>
        </a:p>
      </dgm:t>
    </dgm:pt>
    <dgm:pt modelId="{2AE9D81B-4481-41A6-8F6A-F028C2270160}" type="parTrans" cxnId="{21E63BA4-08CB-4CA1-B836-9DB9E0878EAC}">
      <dgm:prSet/>
      <dgm:spPr/>
      <dgm:t>
        <a:bodyPr/>
        <a:lstStyle/>
        <a:p>
          <a:endParaRPr lang="tr-TR"/>
        </a:p>
      </dgm:t>
    </dgm:pt>
    <dgm:pt modelId="{C8A05B36-3561-43D3-82FD-BC57A3FF046A}" type="sibTrans" cxnId="{21E63BA4-08CB-4CA1-B836-9DB9E0878EAC}">
      <dgm:prSet/>
      <dgm:spPr/>
      <dgm:t>
        <a:bodyPr/>
        <a:lstStyle/>
        <a:p>
          <a:endParaRPr lang="tr-TR"/>
        </a:p>
      </dgm:t>
    </dgm:pt>
    <dgm:pt modelId="{9657AD7E-4193-4AF7-A574-7555FB3797EB}">
      <dgm:prSet phldrT="[Metin]" custT="1"/>
      <dgm:spPr/>
      <dgm:t>
        <a:bodyPr/>
        <a:lstStyle/>
        <a:p>
          <a:endParaRPr lang="tr-TR" sz="2000" b="1" dirty="0"/>
        </a:p>
      </dgm:t>
    </dgm:pt>
    <dgm:pt modelId="{BCED5D42-A978-41A1-BFD9-074730FBEBCC}" type="parTrans" cxnId="{62FE07D4-46C3-4AD4-8AFF-5C41D81BDA59}">
      <dgm:prSet/>
      <dgm:spPr/>
      <dgm:t>
        <a:bodyPr/>
        <a:lstStyle/>
        <a:p>
          <a:endParaRPr lang="tr-TR"/>
        </a:p>
      </dgm:t>
    </dgm:pt>
    <dgm:pt modelId="{48B55356-235F-4515-9929-CEAE93C0D829}" type="sibTrans" cxnId="{62FE07D4-46C3-4AD4-8AFF-5C41D81BDA59}">
      <dgm:prSet/>
      <dgm:spPr/>
      <dgm:t>
        <a:bodyPr/>
        <a:lstStyle/>
        <a:p>
          <a:endParaRPr lang="tr-TR"/>
        </a:p>
      </dgm:t>
    </dgm:pt>
    <dgm:pt modelId="{011C9F74-A5E5-47FC-871B-DB1FCCF35EB4}">
      <dgm:prSet phldrT="[Metin]" custT="1"/>
      <dgm:spPr/>
      <dgm:t>
        <a:bodyPr/>
        <a:lstStyle/>
        <a:p>
          <a:endParaRPr lang="tr-TR" sz="2000" b="1" dirty="0"/>
        </a:p>
      </dgm:t>
    </dgm:pt>
    <dgm:pt modelId="{BFE0B383-B227-491B-8F69-E381E30AE9EC}" type="parTrans" cxnId="{AF50DC39-F834-4CCD-9037-A9D8619E4316}">
      <dgm:prSet/>
      <dgm:spPr/>
      <dgm:t>
        <a:bodyPr/>
        <a:lstStyle/>
        <a:p>
          <a:endParaRPr lang="tr-TR"/>
        </a:p>
      </dgm:t>
    </dgm:pt>
    <dgm:pt modelId="{FCFEA319-D170-414C-A3CE-57D491209767}" type="sibTrans" cxnId="{AF50DC39-F834-4CCD-9037-A9D8619E4316}">
      <dgm:prSet/>
      <dgm:spPr/>
      <dgm:t>
        <a:bodyPr/>
        <a:lstStyle/>
        <a:p>
          <a:endParaRPr lang="tr-TR"/>
        </a:p>
      </dgm:t>
    </dgm:pt>
    <dgm:pt modelId="{CF06532C-53BC-4935-9DFD-6961F4C7443A}">
      <dgm:prSet phldrT="[Metin]" custT="1"/>
      <dgm:spPr/>
      <dgm:t>
        <a:bodyPr/>
        <a:lstStyle/>
        <a:p>
          <a:r>
            <a:rPr lang="tr-TR" sz="2000" b="1" dirty="0" smtClean="0"/>
            <a:t>6</a:t>
          </a:r>
          <a:endParaRPr lang="tr-TR" sz="2000" b="1" dirty="0"/>
        </a:p>
      </dgm:t>
    </dgm:pt>
    <dgm:pt modelId="{C7BE3F7E-970A-4DB8-A9E6-0582FE2B6E93}" type="parTrans" cxnId="{57159BF0-F134-492B-8DEC-71CA3B24B209}">
      <dgm:prSet/>
      <dgm:spPr/>
      <dgm:t>
        <a:bodyPr/>
        <a:lstStyle/>
        <a:p>
          <a:endParaRPr lang="tr-TR"/>
        </a:p>
      </dgm:t>
    </dgm:pt>
    <dgm:pt modelId="{DE3434AC-215E-402D-AF10-C6E069395CA3}" type="sibTrans" cxnId="{57159BF0-F134-492B-8DEC-71CA3B24B209}">
      <dgm:prSet/>
      <dgm:spPr/>
      <dgm:t>
        <a:bodyPr/>
        <a:lstStyle/>
        <a:p>
          <a:endParaRPr lang="tr-TR"/>
        </a:p>
      </dgm:t>
    </dgm:pt>
    <dgm:pt modelId="{4A705CCC-3606-4903-B4DC-8A542D05505C}">
      <dgm:prSet phldrT="[Metin]" custT="1"/>
      <dgm:spPr/>
      <dgm:t>
        <a:bodyPr/>
        <a:lstStyle/>
        <a:p>
          <a:endParaRPr lang="tr-TR" sz="2000" b="1" dirty="0"/>
        </a:p>
      </dgm:t>
    </dgm:pt>
    <dgm:pt modelId="{390FB4A0-D9B6-41E4-8CCC-915630A72FF3}" type="parTrans" cxnId="{5F707250-C8CE-4DC7-8C5A-2512B13D5752}">
      <dgm:prSet/>
      <dgm:spPr/>
      <dgm:t>
        <a:bodyPr/>
        <a:lstStyle/>
        <a:p>
          <a:endParaRPr lang="tr-TR"/>
        </a:p>
      </dgm:t>
    </dgm:pt>
    <dgm:pt modelId="{802B41A6-C617-4E62-8DE2-3144DEB4C50F}" type="sibTrans" cxnId="{5F707250-C8CE-4DC7-8C5A-2512B13D5752}">
      <dgm:prSet/>
      <dgm:spPr/>
      <dgm:t>
        <a:bodyPr/>
        <a:lstStyle/>
        <a:p>
          <a:endParaRPr lang="tr-TR"/>
        </a:p>
      </dgm:t>
    </dgm:pt>
    <dgm:pt modelId="{3A2AD690-A997-41DE-B9E8-03C282F64F9B}">
      <dgm:prSet phldrT="[Metin]" custT="1"/>
      <dgm:spPr/>
      <dgm:t>
        <a:bodyPr/>
        <a:lstStyle/>
        <a:p>
          <a:endParaRPr lang="tr-TR" sz="2000" b="1" dirty="0"/>
        </a:p>
      </dgm:t>
    </dgm:pt>
    <dgm:pt modelId="{C47BE9D7-1409-4298-BA2A-15110DC05554}" type="parTrans" cxnId="{1BDCD30A-8367-44DC-98D9-FBAA01781B1E}">
      <dgm:prSet/>
      <dgm:spPr/>
      <dgm:t>
        <a:bodyPr/>
        <a:lstStyle/>
        <a:p>
          <a:endParaRPr lang="tr-TR"/>
        </a:p>
      </dgm:t>
    </dgm:pt>
    <dgm:pt modelId="{06AC5912-6192-4B44-83C0-593AC4392890}" type="sibTrans" cxnId="{1BDCD30A-8367-44DC-98D9-FBAA01781B1E}">
      <dgm:prSet/>
      <dgm:spPr/>
      <dgm:t>
        <a:bodyPr/>
        <a:lstStyle/>
        <a:p>
          <a:endParaRPr lang="tr-TR"/>
        </a:p>
      </dgm:t>
    </dgm:pt>
    <dgm:pt modelId="{2F6FC636-A4B0-4515-9F77-1E5A903BD976}">
      <dgm:prSet phldrT="[Metin]" custT="1"/>
      <dgm:spPr/>
      <dgm:t>
        <a:bodyPr/>
        <a:lstStyle/>
        <a:p>
          <a:endParaRPr lang="tr-TR" sz="2000" b="1" dirty="0"/>
        </a:p>
      </dgm:t>
    </dgm:pt>
    <dgm:pt modelId="{480C1CF7-5BB2-4DF3-8F63-B58DEBA0A376}" type="parTrans" cxnId="{9C58A851-24D6-4612-AB8D-85F83AC85F9A}">
      <dgm:prSet/>
      <dgm:spPr/>
      <dgm:t>
        <a:bodyPr/>
        <a:lstStyle/>
        <a:p>
          <a:endParaRPr lang="tr-TR"/>
        </a:p>
      </dgm:t>
    </dgm:pt>
    <dgm:pt modelId="{E1E6F286-2720-42A1-9542-84790DB6CC03}" type="sibTrans" cxnId="{9C58A851-24D6-4612-AB8D-85F83AC85F9A}">
      <dgm:prSet/>
      <dgm:spPr/>
      <dgm:t>
        <a:bodyPr/>
        <a:lstStyle/>
        <a:p>
          <a:endParaRPr lang="tr-TR"/>
        </a:p>
      </dgm:t>
    </dgm:pt>
    <dgm:pt modelId="{4406F03B-DEEF-4BAF-861F-99D4D1D0EB2E}" type="pres">
      <dgm:prSet presAssocID="{968AD814-E2D7-4E2C-A489-2E8FDCCB32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D50C87-3668-4EA7-9544-F15DEF39AA76}" type="pres">
      <dgm:prSet presAssocID="{0E6AF9B5-C63A-4209-BA49-AF55DCFE1455}" presName="composite" presStyleCnt="0"/>
      <dgm:spPr/>
    </dgm:pt>
    <dgm:pt modelId="{3C445A6B-D2B4-4C1B-81B8-6FFA0981C187}" type="pres">
      <dgm:prSet presAssocID="{0E6AF9B5-C63A-4209-BA49-AF55DCFE1455}" presName="parTx" presStyleLbl="alignNode1" presStyleIdx="0" presStyleCnt="3" custScaleX="131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EB24B5-8E79-42D2-A163-78B93A3F6DD8}" type="pres">
      <dgm:prSet presAssocID="{0E6AF9B5-C63A-4209-BA49-AF55DCFE1455}" presName="desTx" presStyleLbl="alignAccFollowNode1" presStyleIdx="0" presStyleCnt="3" custScaleX="1300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A6E9EE-39D5-4208-A4BD-326B4E744809}" type="pres">
      <dgm:prSet presAssocID="{1DCDFB48-198B-4375-BE35-60A068C41635}" presName="space" presStyleCnt="0"/>
      <dgm:spPr/>
    </dgm:pt>
    <dgm:pt modelId="{C7EFD726-2E82-4166-85B3-E34A46176A7D}" type="pres">
      <dgm:prSet presAssocID="{3548FDBD-07B1-4EC4-A4C5-0C7D51C3D985}" presName="composite" presStyleCnt="0"/>
      <dgm:spPr/>
    </dgm:pt>
    <dgm:pt modelId="{6302A3BA-B574-4D02-A035-6C192ED25581}" type="pres">
      <dgm:prSet presAssocID="{3548FDBD-07B1-4EC4-A4C5-0C7D51C3D9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27D089-9A33-4487-B443-48E2D28A02BA}" type="pres">
      <dgm:prSet presAssocID="{3548FDBD-07B1-4EC4-A4C5-0C7D51C3D9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E52BE2-DA52-42E2-BD44-0DAD144A279C}" type="pres">
      <dgm:prSet presAssocID="{F4E84E1F-2384-4A6D-A117-E1B3C699397A}" presName="space" presStyleCnt="0"/>
      <dgm:spPr/>
    </dgm:pt>
    <dgm:pt modelId="{64BB402C-CE1C-4DB6-BEE2-B64485C8442A}" type="pres">
      <dgm:prSet presAssocID="{5F058017-CCF3-464A-AA5F-A8BB3BD6A826}" presName="composite" presStyleCnt="0"/>
      <dgm:spPr/>
    </dgm:pt>
    <dgm:pt modelId="{C3D5CBF2-F718-46AB-AE44-94F09878207A}" type="pres">
      <dgm:prSet presAssocID="{5F058017-CCF3-464A-AA5F-A8BB3BD6A8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DD22B5-271F-4959-907C-2F8EA26BBC0A}" type="pres">
      <dgm:prSet presAssocID="{5F058017-CCF3-464A-AA5F-A8BB3BD6A82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EB0D16-0EFD-46D2-B518-8AA0871182B9}" srcId="{0E6AF9B5-C63A-4209-BA49-AF55DCFE1455}" destId="{425C6757-0985-4FEA-9701-762568EDF5A7}" srcOrd="1" destOrd="0" parTransId="{F4C7E1AC-DCA5-4043-A649-1A45FE92F8F3}" sibTransId="{34159541-801E-4F58-AC3C-2DEAEBDF0DD3}"/>
    <dgm:cxn modelId="{5A795681-D5EB-4941-BB93-F1A474E23FB8}" type="presOf" srcId="{326DFF69-CE81-4532-9C00-899FCCB7D9CC}" destId="{0FEB24B5-8E79-42D2-A163-78B93A3F6DD8}" srcOrd="0" destOrd="2" presId="urn:microsoft.com/office/officeart/2005/8/layout/hList1"/>
    <dgm:cxn modelId="{C7A90649-46BC-4B99-9CE2-7D4AC2131740}" srcId="{0E6AF9B5-C63A-4209-BA49-AF55DCFE1455}" destId="{326DFF69-CE81-4532-9C00-899FCCB7D9CC}" srcOrd="2" destOrd="0" parTransId="{FA2D760D-5F49-46ED-A7AF-E19D37752426}" sibTransId="{E72969B7-8EAF-47C1-BB91-AD54BA80C970}"/>
    <dgm:cxn modelId="{62FE07D4-46C3-4AD4-8AFF-5C41D81BDA59}" srcId="{3548FDBD-07B1-4EC4-A4C5-0C7D51C3D985}" destId="{9657AD7E-4193-4AF7-A574-7555FB3797EB}" srcOrd="3" destOrd="0" parTransId="{BCED5D42-A978-41A1-BFD9-074730FBEBCC}" sibTransId="{48B55356-235F-4515-9929-CEAE93C0D829}"/>
    <dgm:cxn modelId="{8FB30FD9-53BA-46D6-8F5E-3854B17133D8}" type="presOf" srcId="{38F9F03B-B186-447A-AC5E-514207D0111A}" destId="{0D27D089-9A33-4487-B443-48E2D28A02BA}" srcOrd="0" destOrd="1" presId="urn:microsoft.com/office/officeart/2005/8/layout/hList1"/>
    <dgm:cxn modelId="{5F068366-68FB-4454-B06E-5E99FEE78568}" type="presOf" srcId="{CF06532C-53BC-4935-9DFD-6961F4C7443A}" destId="{E3DD22B5-271F-4959-907C-2F8EA26BBC0A}" srcOrd="0" destOrd="6" presId="urn:microsoft.com/office/officeart/2005/8/layout/hList1"/>
    <dgm:cxn modelId="{0FE5F401-ED97-45A6-8304-3D6F5583108E}" type="presOf" srcId="{1B6584D4-EBAF-4746-A34E-0EAC9C674B5D}" destId="{0D27D089-9A33-4487-B443-48E2D28A02BA}" srcOrd="0" destOrd="0" presId="urn:microsoft.com/office/officeart/2005/8/layout/hList1"/>
    <dgm:cxn modelId="{C7E74228-3980-4DFF-8E9E-2A2494FB50CA}" type="presOf" srcId="{425C6757-0985-4FEA-9701-762568EDF5A7}" destId="{0FEB24B5-8E79-42D2-A163-78B93A3F6DD8}" srcOrd="0" destOrd="1" presId="urn:microsoft.com/office/officeart/2005/8/layout/hList1"/>
    <dgm:cxn modelId="{1BDCD30A-8367-44DC-98D9-FBAA01781B1E}" srcId="{3548FDBD-07B1-4EC4-A4C5-0C7D51C3D985}" destId="{3A2AD690-A997-41DE-B9E8-03C282F64F9B}" srcOrd="5" destOrd="0" parTransId="{C47BE9D7-1409-4298-BA2A-15110DC05554}" sibTransId="{06AC5912-6192-4B44-83C0-593AC4392890}"/>
    <dgm:cxn modelId="{117A1111-D70B-4201-81B0-F92489ADB29A}" type="presOf" srcId="{1E91633D-CB08-4DF3-95DD-B51F67820CAC}" destId="{0FEB24B5-8E79-42D2-A163-78B93A3F6DD8}" srcOrd="0" destOrd="6" presId="urn:microsoft.com/office/officeart/2005/8/layout/hList1"/>
    <dgm:cxn modelId="{637A5260-688C-495D-AC98-F6C090A85072}" type="presOf" srcId="{4F6827D2-DE27-41BF-A26A-5EF41E5BE2F1}" destId="{0D27D089-9A33-4487-B443-48E2D28A02BA}" srcOrd="0" destOrd="4" presId="urn:microsoft.com/office/officeart/2005/8/layout/hList1"/>
    <dgm:cxn modelId="{F88B1314-CA02-409F-8E6D-BF7C680A15F3}" type="presOf" srcId="{3A2AD690-A997-41DE-B9E8-03C282F64F9B}" destId="{0D27D089-9A33-4487-B443-48E2D28A02BA}" srcOrd="0" destOrd="5" presId="urn:microsoft.com/office/officeart/2005/8/layout/hList1"/>
    <dgm:cxn modelId="{98848E41-0303-427F-8C41-EEDB8BA0E0C9}" type="presOf" srcId="{0E6AF9B5-C63A-4209-BA49-AF55DCFE1455}" destId="{3C445A6B-D2B4-4C1B-81B8-6FFA0981C187}" srcOrd="0" destOrd="0" presId="urn:microsoft.com/office/officeart/2005/8/layout/hList1"/>
    <dgm:cxn modelId="{CA5274FB-8506-4CB2-826F-3F610DB9DD31}" type="presOf" srcId="{EB730F2C-BEBD-4250-B955-8DDEFD4D4482}" destId="{E3DD22B5-271F-4959-907C-2F8EA26BBC0A}" srcOrd="0" destOrd="0" presId="urn:microsoft.com/office/officeart/2005/8/layout/hList1"/>
    <dgm:cxn modelId="{3C2CEBA5-7195-417D-8844-57286E5703BD}" type="presOf" srcId="{3D4DAAE6-FEAA-4D53-BCF5-49174DDE4660}" destId="{0D27D089-9A33-4487-B443-48E2D28A02BA}" srcOrd="0" destOrd="2" presId="urn:microsoft.com/office/officeart/2005/8/layout/hList1"/>
    <dgm:cxn modelId="{8C4ECBDA-9686-4267-BF91-683E9FDC0185}" type="presOf" srcId="{968AD814-E2D7-4E2C-A489-2E8FDCCB324C}" destId="{4406F03B-DEEF-4BAF-861F-99D4D1D0EB2E}" srcOrd="0" destOrd="0" presId="urn:microsoft.com/office/officeart/2005/8/layout/hList1"/>
    <dgm:cxn modelId="{D8D29800-A7CC-44CE-80AD-4A8411A2B7A1}" srcId="{968AD814-E2D7-4E2C-A489-2E8FDCCB324C}" destId="{3548FDBD-07B1-4EC4-A4C5-0C7D51C3D985}" srcOrd="1" destOrd="0" parTransId="{58186675-AE9E-4C01-B587-EE4C986175AB}" sibTransId="{F4E84E1F-2384-4A6D-A117-E1B3C699397A}"/>
    <dgm:cxn modelId="{EA03A0ED-4604-453A-A21A-FE5F4A6D80B1}" type="presOf" srcId="{4A705CCC-3606-4903-B4DC-8A542D05505C}" destId="{0FEB24B5-8E79-42D2-A163-78B93A3F6DD8}" srcOrd="0" destOrd="5" presId="urn:microsoft.com/office/officeart/2005/8/layout/hList1"/>
    <dgm:cxn modelId="{D345DE46-2FDD-48E9-9E09-A41BF76F1B1E}" srcId="{3548FDBD-07B1-4EC4-A4C5-0C7D51C3D985}" destId="{4F6827D2-DE27-41BF-A26A-5EF41E5BE2F1}" srcOrd="4" destOrd="0" parTransId="{5268CC54-B1CD-47BE-80CF-C6883E9DFCBE}" sibTransId="{5C9393F5-05D3-4A4E-9022-E716A27367EF}"/>
    <dgm:cxn modelId="{10EC775E-A0C1-471C-9C5A-434CDA707BC8}" type="presOf" srcId="{5F058017-CCF3-464A-AA5F-A8BB3BD6A826}" destId="{C3D5CBF2-F718-46AB-AE44-94F09878207A}" srcOrd="0" destOrd="0" presId="urn:microsoft.com/office/officeart/2005/8/layout/hList1"/>
    <dgm:cxn modelId="{A9D495C7-F772-4914-A6A8-39479AAA4CA9}" srcId="{0E6AF9B5-C63A-4209-BA49-AF55DCFE1455}" destId="{B40EFA02-29A6-49F2-9133-09CE469CA367}" srcOrd="4" destOrd="0" parTransId="{9460CD79-5D17-4847-9051-FFA0CCB9BF6E}" sibTransId="{4B7E7DDD-D6FC-4CA0-BA30-5B7DFD61DD38}"/>
    <dgm:cxn modelId="{4DED76B0-AE1E-4282-AB33-6A654B7B6AE1}" srcId="{5F058017-CCF3-464A-AA5F-A8BB3BD6A826}" destId="{B49E134A-4196-4FD2-A62A-5C1598E6A9DD}" srcOrd="1" destOrd="0" parTransId="{954CEFC2-BBF6-46EC-965C-85619C932F52}" sibTransId="{0922F453-8F97-4921-89A1-24646F6E2D13}"/>
    <dgm:cxn modelId="{9C58A851-24D6-4612-AB8D-85F83AC85F9A}" srcId="{5F058017-CCF3-464A-AA5F-A8BB3BD6A826}" destId="{2F6FC636-A4B0-4515-9F77-1E5A903BD976}" srcOrd="5" destOrd="0" parTransId="{480C1CF7-5BB2-4DF3-8F63-B58DEBA0A376}" sibTransId="{E1E6F286-2720-42A1-9542-84790DB6CC03}"/>
    <dgm:cxn modelId="{CCC6B8DC-4100-4E1B-BC29-D30DFA67CDDA}" srcId="{5F058017-CCF3-464A-AA5F-A8BB3BD6A826}" destId="{EB730F2C-BEBD-4250-B955-8DDEFD4D4482}" srcOrd="0" destOrd="0" parTransId="{96B50BD0-A7BE-45C3-8F1A-F72CB4AFAFE9}" sibTransId="{F8F7A129-780C-4B9A-9E2F-D9A0B67C44C0}"/>
    <dgm:cxn modelId="{B8F10441-2C62-4716-AE28-0956A52CE8DC}" type="presOf" srcId="{B49E134A-4196-4FD2-A62A-5C1598E6A9DD}" destId="{E3DD22B5-271F-4959-907C-2F8EA26BBC0A}" srcOrd="0" destOrd="1" presId="urn:microsoft.com/office/officeart/2005/8/layout/hList1"/>
    <dgm:cxn modelId="{C286A750-1A27-49DE-8009-6447059E05BC}" srcId="{3548FDBD-07B1-4EC4-A4C5-0C7D51C3D985}" destId="{5723FFA5-B894-45FF-B41F-26ED3B72521A}" srcOrd="6" destOrd="0" parTransId="{CB30F10C-BCAF-40D7-B4A3-408F07F75384}" sibTransId="{63A6C916-2D2A-49BE-A3C8-55333174385A}"/>
    <dgm:cxn modelId="{EC4E5E32-0C8A-400F-BFA9-A9AD61AD89B2}" type="presOf" srcId="{9657AD7E-4193-4AF7-A574-7555FB3797EB}" destId="{0D27D089-9A33-4487-B443-48E2D28A02BA}" srcOrd="0" destOrd="3" presId="urn:microsoft.com/office/officeart/2005/8/layout/hList1"/>
    <dgm:cxn modelId="{B7F3EFCE-A7E4-454F-81FC-2AFBE89BD839}" type="presOf" srcId="{B40EFA02-29A6-49F2-9133-09CE469CA367}" destId="{0FEB24B5-8E79-42D2-A163-78B93A3F6DD8}" srcOrd="0" destOrd="4" presId="urn:microsoft.com/office/officeart/2005/8/layout/hList1"/>
    <dgm:cxn modelId="{BC3EF38A-4D64-4FD9-BA1C-37352E53913D}" srcId="{0E6AF9B5-C63A-4209-BA49-AF55DCFE1455}" destId="{F25A48E5-CA7B-449D-B443-22CF7D9E0FD3}" srcOrd="0" destOrd="0" parTransId="{BBD8D122-05C0-4DA4-BA64-6F4E89BF97EC}" sibTransId="{3E61F044-F779-4C82-9FC0-E6B3F76F9521}"/>
    <dgm:cxn modelId="{57159BF0-F134-492B-8DEC-71CA3B24B209}" srcId="{5F058017-CCF3-464A-AA5F-A8BB3BD6A826}" destId="{CF06532C-53BC-4935-9DFD-6961F4C7443A}" srcOrd="6" destOrd="0" parTransId="{C7BE3F7E-970A-4DB8-A9E6-0582FE2B6E93}" sibTransId="{DE3434AC-215E-402D-AF10-C6E069395CA3}"/>
    <dgm:cxn modelId="{A8E7A6D3-BD3E-4EB5-A59A-1FA5C706FCFD}" srcId="{3548FDBD-07B1-4EC4-A4C5-0C7D51C3D985}" destId="{38F9F03B-B186-447A-AC5E-514207D0111A}" srcOrd="1" destOrd="0" parTransId="{2BC8B6E1-3104-40E4-875C-404227172ADA}" sibTransId="{31F09125-DC23-4225-8879-7CBB087C0793}"/>
    <dgm:cxn modelId="{B99B49C1-BBFD-49FF-8E28-91DAA5238272}" type="presOf" srcId="{2F6FC636-A4B0-4515-9F77-1E5A903BD976}" destId="{E3DD22B5-271F-4959-907C-2F8EA26BBC0A}" srcOrd="0" destOrd="5" presId="urn:microsoft.com/office/officeart/2005/8/layout/hList1"/>
    <dgm:cxn modelId="{E646AAB0-BE66-4130-B14F-3A7E7D774BB8}" srcId="{0E6AF9B5-C63A-4209-BA49-AF55DCFE1455}" destId="{1E91633D-CB08-4DF3-95DD-B51F67820CAC}" srcOrd="6" destOrd="0" parTransId="{170ACEC1-5365-438B-B1EB-80E543C840BB}" sibTransId="{D9C47DA7-3A64-40D3-83A4-1B532A952D2F}"/>
    <dgm:cxn modelId="{A99973F3-6164-46B3-8606-8D21AA6F2883}" type="presOf" srcId="{F25A48E5-CA7B-449D-B443-22CF7D9E0FD3}" destId="{0FEB24B5-8E79-42D2-A163-78B93A3F6DD8}" srcOrd="0" destOrd="0" presId="urn:microsoft.com/office/officeart/2005/8/layout/hList1"/>
    <dgm:cxn modelId="{5F707250-C8CE-4DC7-8C5A-2512B13D5752}" srcId="{0E6AF9B5-C63A-4209-BA49-AF55DCFE1455}" destId="{4A705CCC-3606-4903-B4DC-8A542D05505C}" srcOrd="5" destOrd="0" parTransId="{390FB4A0-D9B6-41E4-8CCC-915630A72FF3}" sibTransId="{802B41A6-C617-4E62-8DE2-3144DEB4C50F}"/>
    <dgm:cxn modelId="{21E63BA4-08CB-4CA1-B836-9DB9E0878EAC}" srcId="{0E6AF9B5-C63A-4209-BA49-AF55DCFE1455}" destId="{4FB2D2D5-FB57-4E39-BB77-541469585138}" srcOrd="3" destOrd="0" parTransId="{2AE9D81B-4481-41A6-8F6A-F028C2270160}" sibTransId="{C8A05B36-3561-43D3-82FD-BC57A3FF046A}"/>
    <dgm:cxn modelId="{AF50DC39-F834-4CCD-9037-A9D8619E4316}" srcId="{5F058017-CCF3-464A-AA5F-A8BB3BD6A826}" destId="{011C9F74-A5E5-47FC-871B-DB1FCCF35EB4}" srcOrd="3" destOrd="0" parTransId="{BFE0B383-B227-491B-8F69-E381E30AE9EC}" sibTransId="{FCFEA319-D170-414C-A3CE-57D491209767}"/>
    <dgm:cxn modelId="{4B571374-3CD0-4CE2-968A-54F5D979CD09}" type="presOf" srcId="{5723FFA5-B894-45FF-B41F-26ED3B72521A}" destId="{0D27D089-9A33-4487-B443-48E2D28A02BA}" srcOrd="0" destOrd="6" presId="urn:microsoft.com/office/officeart/2005/8/layout/hList1"/>
    <dgm:cxn modelId="{9A003EC7-E4BA-497C-8E52-E77810DBEC47}" srcId="{3548FDBD-07B1-4EC4-A4C5-0C7D51C3D985}" destId="{1B6584D4-EBAF-4746-A34E-0EAC9C674B5D}" srcOrd="0" destOrd="0" parTransId="{698CAD0B-19F1-4FFD-8438-6B6DF2D8D6B4}" sibTransId="{18C2CD01-9685-4B51-9B2D-12BFD4560EAA}"/>
    <dgm:cxn modelId="{982CEAAE-72E8-43F8-B368-D82B8E764D0E}" type="presOf" srcId="{17EDCB23-6D9E-4B49-A65A-0F908DE08CD0}" destId="{E3DD22B5-271F-4959-907C-2F8EA26BBC0A}" srcOrd="0" destOrd="4" presId="urn:microsoft.com/office/officeart/2005/8/layout/hList1"/>
    <dgm:cxn modelId="{0D6CC453-33C3-48C6-B2D1-9CEA302E95D4}" srcId="{968AD814-E2D7-4E2C-A489-2E8FDCCB324C}" destId="{5F058017-CCF3-464A-AA5F-A8BB3BD6A826}" srcOrd="2" destOrd="0" parTransId="{7B1AACBD-E29F-46EA-A069-139B47E50E09}" sibTransId="{5F6DD275-B000-43E4-A8F0-232DA82D9174}"/>
    <dgm:cxn modelId="{9BD21EE7-9F82-42B2-9DE3-66E7015A492F}" type="presOf" srcId="{3548FDBD-07B1-4EC4-A4C5-0C7D51C3D985}" destId="{6302A3BA-B574-4D02-A035-6C192ED25581}" srcOrd="0" destOrd="0" presId="urn:microsoft.com/office/officeart/2005/8/layout/hList1"/>
    <dgm:cxn modelId="{7806C544-1574-423C-9A06-E843F5A4834E}" type="presOf" srcId="{4FB2D2D5-FB57-4E39-BB77-541469585138}" destId="{0FEB24B5-8E79-42D2-A163-78B93A3F6DD8}" srcOrd="0" destOrd="3" presId="urn:microsoft.com/office/officeart/2005/8/layout/hList1"/>
    <dgm:cxn modelId="{E6CA4594-B603-4715-B786-324C37921357}" srcId="{5F058017-CCF3-464A-AA5F-A8BB3BD6A826}" destId="{47880B0E-4689-4CEF-9133-E846CDC21E0C}" srcOrd="2" destOrd="0" parTransId="{6964720C-8345-4D2A-B28B-14D3F9F112D9}" sibTransId="{E0CAC6E6-D259-4F27-8E2D-CA00F83ECDBB}"/>
    <dgm:cxn modelId="{2610A3D4-8C16-4071-80C4-CD971AA52A99}" srcId="{3548FDBD-07B1-4EC4-A4C5-0C7D51C3D985}" destId="{3D4DAAE6-FEAA-4D53-BCF5-49174DDE4660}" srcOrd="2" destOrd="0" parTransId="{388E39AB-8482-4B63-AD21-CC09B6A7F7F6}" sibTransId="{2CEBDE10-4EDC-4462-81D3-1CD32E97314B}"/>
    <dgm:cxn modelId="{97767E9A-67D2-4357-92AD-C77C4587CE4F}" srcId="{968AD814-E2D7-4E2C-A489-2E8FDCCB324C}" destId="{0E6AF9B5-C63A-4209-BA49-AF55DCFE1455}" srcOrd="0" destOrd="0" parTransId="{99A87CDA-E99B-4C36-A134-C4939962B98D}" sibTransId="{1DCDFB48-198B-4375-BE35-60A068C41635}"/>
    <dgm:cxn modelId="{927DE6E5-935B-4C7A-97BF-46F2DC174AF6}" type="presOf" srcId="{011C9F74-A5E5-47FC-871B-DB1FCCF35EB4}" destId="{E3DD22B5-271F-4959-907C-2F8EA26BBC0A}" srcOrd="0" destOrd="3" presId="urn:microsoft.com/office/officeart/2005/8/layout/hList1"/>
    <dgm:cxn modelId="{F8E13CEF-42C5-4FDF-A435-93D85A43BA4B}" srcId="{5F058017-CCF3-464A-AA5F-A8BB3BD6A826}" destId="{17EDCB23-6D9E-4B49-A65A-0F908DE08CD0}" srcOrd="4" destOrd="0" parTransId="{3B5B161F-7712-4A93-8651-FEFC9A2EF682}" sibTransId="{B5AF00DE-AA19-4B4C-9828-179970E03CB3}"/>
    <dgm:cxn modelId="{B836F102-06FA-4B78-8A21-F245ADC3471E}" type="presOf" srcId="{47880B0E-4689-4CEF-9133-E846CDC21E0C}" destId="{E3DD22B5-271F-4959-907C-2F8EA26BBC0A}" srcOrd="0" destOrd="2" presId="urn:microsoft.com/office/officeart/2005/8/layout/hList1"/>
    <dgm:cxn modelId="{6012E0C3-34BF-4510-B404-AF0D319EA491}" type="presParOf" srcId="{4406F03B-DEEF-4BAF-861F-99D4D1D0EB2E}" destId="{93D50C87-3668-4EA7-9544-F15DEF39AA76}" srcOrd="0" destOrd="0" presId="urn:microsoft.com/office/officeart/2005/8/layout/hList1"/>
    <dgm:cxn modelId="{BE6A46A7-1652-4B51-A15A-E799F7C99220}" type="presParOf" srcId="{93D50C87-3668-4EA7-9544-F15DEF39AA76}" destId="{3C445A6B-D2B4-4C1B-81B8-6FFA0981C187}" srcOrd="0" destOrd="0" presId="urn:microsoft.com/office/officeart/2005/8/layout/hList1"/>
    <dgm:cxn modelId="{9CED1CC8-FE44-4A7E-BEBA-3AAD3259EEDA}" type="presParOf" srcId="{93D50C87-3668-4EA7-9544-F15DEF39AA76}" destId="{0FEB24B5-8E79-42D2-A163-78B93A3F6DD8}" srcOrd="1" destOrd="0" presId="urn:microsoft.com/office/officeart/2005/8/layout/hList1"/>
    <dgm:cxn modelId="{B194986E-93E8-42BD-93BF-4B377569B4F5}" type="presParOf" srcId="{4406F03B-DEEF-4BAF-861F-99D4D1D0EB2E}" destId="{EBA6E9EE-39D5-4208-A4BD-326B4E744809}" srcOrd="1" destOrd="0" presId="urn:microsoft.com/office/officeart/2005/8/layout/hList1"/>
    <dgm:cxn modelId="{8E363FDA-0BFA-4CC4-96CE-A9769745DF45}" type="presParOf" srcId="{4406F03B-DEEF-4BAF-861F-99D4D1D0EB2E}" destId="{C7EFD726-2E82-4166-85B3-E34A46176A7D}" srcOrd="2" destOrd="0" presId="urn:microsoft.com/office/officeart/2005/8/layout/hList1"/>
    <dgm:cxn modelId="{389C3A1C-823C-43C4-8921-084FD06C64F7}" type="presParOf" srcId="{C7EFD726-2E82-4166-85B3-E34A46176A7D}" destId="{6302A3BA-B574-4D02-A035-6C192ED25581}" srcOrd="0" destOrd="0" presId="urn:microsoft.com/office/officeart/2005/8/layout/hList1"/>
    <dgm:cxn modelId="{8259E846-2269-4582-A57F-295259B75B07}" type="presParOf" srcId="{C7EFD726-2E82-4166-85B3-E34A46176A7D}" destId="{0D27D089-9A33-4487-B443-48E2D28A02BA}" srcOrd="1" destOrd="0" presId="urn:microsoft.com/office/officeart/2005/8/layout/hList1"/>
    <dgm:cxn modelId="{D021D88D-EC67-4417-8696-9B9E9ED07682}" type="presParOf" srcId="{4406F03B-DEEF-4BAF-861F-99D4D1D0EB2E}" destId="{0BE52BE2-DA52-42E2-BD44-0DAD144A279C}" srcOrd="3" destOrd="0" presId="urn:microsoft.com/office/officeart/2005/8/layout/hList1"/>
    <dgm:cxn modelId="{61FEC583-5B2F-41C4-83D7-97B39B329E7D}" type="presParOf" srcId="{4406F03B-DEEF-4BAF-861F-99D4D1D0EB2E}" destId="{64BB402C-CE1C-4DB6-BEE2-B64485C8442A}" srcOrd="4" destOrd="0" presId="urn:microsoft.com/office/officeart/2005/8/layout/hList1"/>
    <dgm:cxn modelId="{C9C52336-0F67-48E1-8E5E-FEE0AC96A32A}" type="presParOf" srcId="{64BB402C-CE1C-4DB6-BEE2-B64485C8442A}" destId="{C3D5CBF2-F718-46AB-AE44-94F09878207A}" srcOrd="0" destOrd="0" presId="urn:microsoft.com/office/officeart/2005/8/layout/hList1"/>
    <dgm:cxn modelId="{9FF44B34-4FF6-4171-86B2-944DC9E44271}" type="presParOf" srcId="{64BB402C-CE1C-4DB6-BEE2-B64485C8442A}" destId="{E3DD22B5-271F-4959-907C-2F8EA26BBC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2ADE42E-E588-4305-8847-FD302E47D157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B1FC3F6-8692-4EE7-A47C-B3C3FD99C329}">
      <dgm:prSet phldrT="[Metin]"/>
      <dgm:spPr/>
      <dgm:t>
        <a:bodyPr/>
        <a:lstStyle/>
        <a:p>
          <a:r>
            <a:rPr lang="tr-TR" b="1" dirty="0" smtClean="0"/>
            <a:t>TEDAVİ</a:t>
          </a:r>
          <a:endParaRPr lang="tr-TR" b="1" dirty="0"/>
        </a:p>
      </dgm:t>
    </dgm:pt>
    <dgm:pt modelId="{47DEFA42-4707-4FEA-87AB-B8DDCDC7235F}" type="parTrans" cxnId="{4DCF2730-BAC1-4E5D-AA64-3F9BAF1A322D}">
      <dgm:prSet/>
      <dgm:spPr/>
      <dgm:t>
        <a:bodyPr/>
        <a:lstStyle/>
        <a:p>
          <a:endParaRPr lang="tr-TR"/>
        </a:p>
      </dgm:t>
    </dgm:pt>
    <dgm:pt modelId="{777237D7-C9A8-4C49-8ACC-29EB16B0DE2A}" type="sibTrans" cxnId="{4DCF2730-BAC1-4E5D-AA64-3F9BAF1A322D}">
      <dgm:prSet/>
      <dgm:spPr/>
      <dgm:t>
        <a:bodyPr/>
        <a:lstStyle/>
        <a:p>
          <a:endParaRPr lang="tr-TR"/>
        </a:p>
      </dgm:t>
    </dgm:pt>
    <dgm:pt modelId="{AB13A0B8-2C12-4196-9431-BB299BA591A2}">
      <dgm:prSet phldrT="[Metin]"/>
      <dgm:spPr/>
      <dgm:t>
        <a:bodyPr/>
        <a:lstStyle/>
        <a:p>
          <a:r>
            <a:rPr lang="tr-TR" b="1" dirty="0" smtClean="0"/>
            <a:t>SÜRESİ</a:t>
          </a:r>
          <a:endParaRPr lang="tr-TR" b="1" dirty="0"/>
        </a:p>
      </dgm:t>
    </dgm:pt>
    <dgm:pt modelId="{ECD672D4-DF40-47A8-9434-356E7CF2F7F9}" type="parTrans" cxnId="{BB83D5CA-6629-4612-9297-3788EE78C55A}">
      <dgm:prSet/>
      <dgm:spPr/>
      <dgm:t>
        <a:bodyPr/>
        <a:lstStyle/>
        <a:p>
          <a:endParaRPr lang="tr-TR"/>
        </a:p>
      </dgm:t>
    </dgm:pt>
    <dgm:pt modelId="{5D479638-78BF-4EB2-B18B-29094526B98A}" type="sibTrans" cxnId="{BB83D5CA-6629-4612-9297-3788EE78C55A}">
      <dgm:prSet/>
      <dgm:spPr/>
      <dgm:t>
        <a:bodyPr/>
        <a:lstStyle/>
        <a:p>
          <a:endParaRPr lang="tr-TR"/>
        </a:p>
      </dgm:t>
    </dgm:pt>
    <dgm:pt modelId="{E831319E-9CD6-46EF-90F9-92A4F7782251}">
      <dgm:prSet phldrT="[Metin]"/>
      <dgm:spPr/>
      <dgm:t>
        <a:bodyPr/>
        <a:lstStyle/>
        <a:p>
          <a:r>
            <a:rPr lang="tr-TR" b="1" dirty="0" smtClean="0"/>
            <a:t>DOZU</a:t>
          </a:r>
          <a:endParaRPr lang="tr-TR" b="1" dirty="0"/>
        </a:p>
      </dgm:t>
    </dgm:pt>
    <dgm:pt modelId="{B88C66D2-3F3C-4ACC-9EDC-28AF2353E01D}" type="parTrans" cxnId="{7CE04785-E339-4CE6-A360-35FAF213358D}">
      <dgm:prSet/>
      <dgm:spPr/>
      <dgm:t>
        <a:bodyPr/>
        <a:lstStyle/>
        <a:p>
          <a:endParaRPr lang="tr-TR"/>
        </a:p>
      </dgm:t>
    </dgm:pt>
    <dgm:pt modelId="{60F5CA00-D66A-4881-9232-37EDC97F70A5}" type="sibTrans" cxnId="{7CE04785-E339-4CE6-A360-35FAF213358D}">
      <dgm:prSet/>
      <dgm:spPr/>
      <dgm:t>
        <a:bodyPr/>
        <a:lstStyle/>
        <a:p>
          <a:endParaRPr lang="tr-TR"/>
        </a:p>
      </dgm:t>
    </dgm:pt>
    <dgm:pt modelId="{41307ACD-F8AC-4FC5-943C-1421CE0CCFE1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DİYET</a:t>
          </a:r>
          <a:endParaRPr lang="tr-TR" b="1" dirty="0">
            <a:solidFill>
              <a:schemeClr val="bg1"/>
            </a:solidFill>
          </a:endParaRPr>
        </a:p>
      </dgm:t>
    </dgm:pt>
    <dgm:pt modelId="{B1A36923-B323-421D-94AB-877A8A7250AA}" type="parTrans" cxnId="{E339A1F8-6297-45FA-9FE5-FED793E8959F}">
      <dgm:prSet/>
      <dgm:spPr/>
      <dgm:t>
        <a:bodyPr/>
        <a:lstStyle/>
        <a:p>
          <a:endParaRPr lang="tr-TR"/>
        </a:p>
      </dgm:t>
    </dgm:pt>
    <dgm:pt modelId="{3D41B244-9FB6-45AF-B900-319CBF172E02}" type="sibTrans" cxnId="{E339A1F8-6297-45FA-9FE5-FED793E8959F}">
      <dgm:prSet/>
      <dgm:spPr/>
      <dgm:t>
        <a:bodyPr/>
        <a:lstStyle/>
        <a:p>
          <a:endParaRPr lang="tr-TR"/>
        </a:p>
      </dgm:t>
    </dgm:pt>
    <dgm:pt modelId="{0DCF425E-A813-4368-A60D-8CAF87A17C86}">
      <dgm:prSet phldrT="[Metin]"/>
      <dgm:spPr/>
      <dgm:t>
        <a:bodyPr/>
        <a:lstStyle/>
        <a:p>
          <a:r>
            <a:rPr lang="tr-TR" b="1" dirty="0" smtClean="0"/>
            <a:t>TUZ KISITLI</a:t>
          </a:r>
          <a:endParaRPr lang="tr-TR" b="1" dirty="0"/>
        </a:p>
      </dgm:t>
    </dgm:pt>
    <dgm:pt modelId="{CEE54DC5-2FCB-486E-886E-164191CCA500}" type="parTrans" cxnId="{904FFD63-BA7E-4109-B1A1-EB26AD7C581D}">
      <dgm:prSet/>
      <dgm:spPr/>
      <dgm:t>
        <a:bodyPr/>
        <a:lstStyle/>
        <a:p>
          <a:endParaRPr lang="tr-TR"/>
        </a:p>
      </dgm:t>
    </dgm:pt>
    <dgm:pt modelId="{6A0157D3-FC57-46BB-8ABA-D66887F7BA60}" type="sibTrans" cxnId="{904FFD63-BA7E-4109-B1A1-EB26AD7C581D}">
      <dgm:prSet/>
      <dgm:spPr/>
      <dgm:t>
        <a:bodyPr/>
        <a:lstStyle/>
        <a:p>
          <a:endParaRPr lang="tr-TR"/>
        </a:p>
      </dgm:t>
    </dgm:pt>
    <dgm:pt modelId="{217A07A7-65C3-495B-ABFD-EFE00F7CAF8F}">
      <dgm:prSet phldrT="[Metin]"/>
      <dgm:spPr/>
      <dgm:t>
        <a:bodyPr/>
        <a:lstStyle/>
        <a:p>
          <a:r>
            <a:rPr lang="tr-TR" b="1" dirty="0" smtClean="0"/>
            <a:t>LİPİD KONTROLLU</a:t>
          </a:r>
          <a:endParaRPr lang="tr-TR" b="1" dirty="0"/>
        </a:p>
      </dgm:t>
    </dgm:pt>
    <dgm:pt modelId="{EC5B389D-4F10-4DC0-A2AD-C94E7EBB1892}" type="parTrans" cxnId="{73D16F6F-E0AA-4AFA-96C3-C55D5263B6BC}">
      <dgm:prSet/>
      <dgm:spPr/>
      <dgm:t>
        <a:bodyPr/>
        <a:lstStyle/>
        <a:p>
          <a:endParaRPr lang="tr-TR"/>
        </a:p>
      </dgm:t>
    </dgm:pt>
    <dgm:pt modelId="{ACA14D54-862C-49E9-9EB2-8C007C93EDC6}" type="sibTrans" cxnId="{73D16F6F-E0AA-4AFA-96C3-C55D5263B6BC}">
      <dgm:prSet/>
      <dgm:spPr/>
      <dgm:t>
        <a:bodyPr/>
        <a:lstStyle/>
        <a:p>
          <a:endParaRPr lang="tr-TR"/>
        </a:p>
      </dgm:t>
    </dgm:pt>
    <dgm:pt modelId="{0EDE7C21-F976-49F1-BA1B-EDD560D92C6A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ÖNERİLER</a:t>
          </a:r>
          <a:endParaRPr lang="tr-TR" b="1" dirty="0">
            <a:solidFill>
              <a:srgbClr val="002060"/>
            </a:solidFill>
          </a:endParaRPr>
        </a:p>
      </dgm:t>
    </dgm:pt>
    <dgm:pt modelId="{A6CBDB17-CA42-467A-8EC1-CAB91492E7FF}" type="parTrans" cxnId="{622A84D7-0D7E-4459-845D-761BA577A2BE}">
      <dgm:prSet/>
      <dgm:spPr/>
      <dgm:t>
        <a:bodyPr/>
        <a:lstStyle/>
        <a:p>
          <a:endParaRPr lang="tr-TR"/>
        </a:p>
      </dgm:t>
    </dgm:pt>
    <dgm:pt modelId="{09C96C31-7406-4252-9A57-E94CF8823BCC}" type="sibTrans" cxnId="{622A84D7-0D7E-4459-845D-761BA577A2BE}">
      <dgm:prSet/>
      <dgm:spPr/>
      <dgm:t>
        <a:bodyPr/>
        <a:lstStyle/>
        <a:p>
          <a:endParaRPr lang="tr-TR"/>
        </a:p>
      </dgm:t>
    </dgm:pt>
    <dgm:pt modelId="{E40317B9-1B05-4CD3-B6F9-E8A72C968667}">
      <dgm:prSet phldrT="[Metin]"/>
      <dgm:spPr/>
      <dgm:t>
        <a:bodyPr/>
        <a:lstStyle/>
        <a:p>
          <a:r>
            <a:rPr lang="tr-TR" b="1" dirty="0" smtClean="0"/>
            <a:t>KAN BASINCI</a:t>
          </a:r>
          <a:endParaRPr lang="tr-TR" b="1" dirty="0"/>
        </a:p>
      </dgm:t>
    </dgm:pt>
    <dgm:pt modelId="{096FC6BF-B463-4487-9F9F-E32DCEB2FD2C}" type="parTrans" cxnId="{FA130CD6-5287-45AB-9BF8-4B4A7E6579A8}">
      <dgm:prSet/>
      <dgm:spPr/>
      <dgm:t>
        <a:bodyPr/>
        <a:lstStyle/>
        <a:p>
          <a:endParaRPr lang="tr-TR"/>
        </a:p>
      </dgm:t>
    </dgm:pt>
    <dgm:pt modelId="{C14F80B4-312F-40FC-8988-7F215B594C8D}" type="sibTrans" cxnId="{FA130CD6-5287-45AB-9BF8-4B4A7E6579A8}">
      <dgm:prSet/>
      <dgm:spPr/>
      <dgm:t>
        <a:bodyPr/>
        <a:lstStyle/>
        <a:p>
          <a:endParaRPr lang="tr-TR"/>
        </a:p>
      </dgm:t>
    </dgm:pt>
    <dgm:pt modelId="{C542F81D-5C4F-4461-AC3E-87641696AF37}">
      <dgm:prSet phldrT="[Metin]"/>
      <dgm:spPr/>
      <dgm:t>
        <a:bodyPr/>
        <a:lstStyle/>
        <a:p>
          <a:r>
            <a:rPr lang="tr-TR" b="1" dirty="0" smtClean="0"/>
            <a:t>LİPİD DÜZEYİ TAKİBİ</a:t>
          </a:r>
          <a:endParaRPr lang="tr-TR" b="1" dirty="0"/>
        </a:p>
      </dgm:t>
    </dgm:pt>
    <dgm:pt modelId="{2BFBA31A-CFC3-423D-A3C6-67D279A9BBD2}" type="parTrans" cxnId="{0540E490-1983-4602-8590-B7C896F00513}">
      <dgm:prSet/>
      <dgm:spPr/>
      <dgm:t>
        <a:bodyPr/>
        <a:lstStyle/>
        <a:p>
          <a:endParaRPr lang="tr-TR"/>
        </a:p>
      </dgm:t>
    </dgm:pt>
    <dgm:pt modelId="{C1E38FB8-261F-4CD5-9164-52F8EBCB06FC}" type="sibTrans" cxnId="{0540E490-1983-4602-8590-B7C896F00513}">
      <dgm:prSet/>
      <dgm:spPr/>
      <dgm:t>
        <a:bodyPr/>
        <a:lstStyle/>
        <a:p>
          <a:endParaRPr lang="tr-TR"/>
        </a:p>
      </dgm:t>
    </dgm:pt>
    <dgm:pt modelId="{F10A209D-AF1F-45D5-B8F0-08C612858D14}">
      <dgm:prSet phldrT="[Metin]"/>
      <dgm:spPr/>
      <dgm:t>
        <a:bodyPr/>
        <a:lstStyle/>
        <a:p>
          <a:r>
            <a:rPr lang="tr-TR" b="1" dirty="0" smtClean="0"/>
            <a:t>GÜN İÇİNDE DOZ DAĞILIMI</a:t>
          </a:r>
          <a:endParaRPr lang="tr-TR" b="1" dirty="0"/>
        </a:p>
      </dgm:t>
    </dgm:pt>
    <dgm:pt modelId="{BE05775A-2B16-4987-96AB-1D5181FA349C}" type="parTrans" cxnId="{08657145-7D1A-40AB-87FA-DA9A877FEEB8}">
      <dgm:prSet/>
      <dgm:spPr/>
      <dgm:t>
        <a:bodyPr/>
        <a:lstStyle/>
        <a:p>
          <a:endParaRPr lang="tr-TR"/>
        </a:p>
      </dgm:t>
    </dgm:pt>
    <dgm:pt modelId="{97E86FEE-D82F-461A-B1C8-02F72AEE3E7E}" type="sibTrans" cxnId="{08657145-7D1A-40AB-87FA-DA9A877FEEB8}">
      <dgm:prSet/>
      <dgm:spPr/>
      <dgm:t>
        <a:bodyPr/>
        <a:lstStyle/>
        <a:p>
          <a:endParaRPr lang="tr-TR"/>
        </a:p>
      </dgm:t>
    </dgm:pt>
    <dgm:pt modelId="{DB06B9F8-66A9-4082-A2F2-8B6BC6BADB1A}">
      <dgm:prSet phldrT="[Metin]"/>
      <dgm:spPr/>
      <dgm:t>
        <a:bodyPr/>
        <a:lstStyle/>
        <a:p>
          <a:r>
            <a:rPr lang="tr-TR" b="1" dirty="0" smtClean="0"/>
            <a:t>DOZ AZALTILMASI/KESİLMESİ</a:t>
          </a:r>
          <a:endParaRPr lang="tr-TR" b="1" dirty="0"/>
        </a:p>
      </dgm:t>
    </dgm:pt>
    <dgm:pt modelId="{6D563E8C-7403-4C08-B0E2-BB7387676C2C}" type="parTrans" cxnId="{E65FA2B7-F47E-4E12-AB14-D8808759DA66}">
      <dgm:prSet/>
      <dgm:spPr/>
      <dgm:t>
        <a:bodyPr/>
        <a:lstStyle/>
        <a:p>
          <a:endParaRPr lang="tr-TR"/>
        </a:p>
      </dgm:t>
    </dgm:pt>
    <dgm:pt modelId="{08E343F1-E659-456F-937B-18D70F27F85D}" type="sibTrans" cxnId="{E65FA2B7-F47E-4E12-AB14-D8808759DA66}">
      <dgm:prSet/>
      <dgm:spPr/>
      <dgm:t>
        <a:bodyPr/>
        <a:lstStyle/>
        <a:p>
          <a:endParaRPr lang="tr-TR"/>
        </a:p>
      </dgm:t>
    </dgm:pt>
    <dgm:pt modelId="{F3BEAAEF-AFA7-46B7-9916-1E99B2D07D20}">
      <dgm:prSet phldrT="[Metin]"/>
      <dgm:spPr/>
      <dgm:t>
        <a:bodyPr/>
        <a:lstStyle/>
        <a:p>
          <a:r>
            <a:rPr lang="tr-TR" b="1" dirty="0" smtClean="0"/>
            <a:t>KARBONHİDRAT KISITLI</a:t>
          </a:r>
          <a:endParaRPr lang="tr-TR" b="1" dirty="0"/>
        </a:p>
      </dgm:t>
    </dgm:pt>
    <dgm:pt modelId="{B7D75B10-22B2-4122-BDF8-728D0CDF959C}" type="parTrans" cxnId="{B4BDA6ED-9885-4713-9126-ECED2A4DB6F2}">
      <dgm:prSet/>
      <dgm:spPr/>
      <dgm:t>
        <a:bodyPr/>
        <a:lstStyle/>
        <a:p>
          <a:endParaRPr lang="tr-TR"/>
        </a:p>
      </dgm:t>
    </dgm:pt>
    <dgm:pt modelId="{AA61E6FE-4F1D-4E90-8E5E-E51B494C47A9}" type="sibTrans" cxnId="{B4BDA6ED-9885-4713-9126-ECED2A4DB6F2}">
      <dgm:prSet/>
      <dgm:spPr/>
      <dgm:t>
        <a:bodyPr/>
        <a:lstStyle/>
        <a:p>
          <a:endParaRPr lang="tr-TR"/>
        </a:p>
      </dgm:t>
    </dgm:pt>
    <dgm:pt modelId="{5A7D7C3F-47C0-4EF3-B433-0F188695FC27}">
      <dgm:prSet phldrT="[Metin]"/>
      <dgm:spPr/>
      <dgm:t>
        <a:bodyPr/>
        <a:lstStyle/>
        <a:p>
          <a:r>
            <a:rPr lang="tr-TR" b="1" dirty="0" smtClean="0"/>
            <a:t>BOL SIVI ALIMI</a:t>
          </a:r>
          <a:endParaRPr lang="tr-TR" b="1" dirty="0"/>
        </a:p>
      </dgm:t>
    </dgm:pt>
    <dgm:pt modelId="{EE2CB4F0-12FB-4F19-83DD-26ED91757841}" type="parTrans" cxnId="{AED0E6E7-6D8D-4569-B31F-3354F52847A5}">
      <dgm:prSet/>
      <dgm:spPr/>
      <dgm:t>
        <a:bodyPr/>
        <a:lstStyle/>
        <a:p>
          <a:endParaRPr lang="tr-TR"/>
        </a:p>
      </dgm:t>
    </dgm:pt>
    <dgm:pt modelId="{706730EF-8151-49DB-A31E-0818C7E9581D}" type="sibTrans" cxnId="{AED0E6E7-6D8D-4569-B31F-3354F52847A5}">
      <dgm:prSet/>
      <dgm:spPr/>
      <dgm:t>
        <a:bodyPr/>
        <a:lstStyle/>
        <a:p>
          <a:endParaRPr lang="tr-TR"/>
        </a:p>
      </dgm:t>
    </dgm:pt>
    <dgm:pt modelId="{F13B1160-EECF-4721-9E8B-88FAA72DD6DD}">
      <dgm:prSet phldrT="[Metin]"/>
      <dgm:spPr/>
      <dgm:t>
        <a:bodyPr/>
        <a:lstStyle/>
        <a:p>
          <a:r>
            <a:rPr lang="tr-TR" b="1" dirty="0" smtClean="0"/>
            <a:t>POTASYUM İÇERİĞİ YÜKSEK ( KONTRENDİKE DEĞİLSE)</a:t>
          </a:r>
          <a:endParaRPr lang="tr-TR" b="1" dirty="0"/>
        </a:p>
      </dgm:t>
    </dgm:pt>
    <dgm:pt modelId="{E33E35DB-5F34-4515-A95E-4737B9E5D6F2}" type="parTrans" cxnId="{4E12E787-5D2B-4018-A5E4-5BA565B65A90}">
      <dgm:prSet/>
      <dgm:spPr/>
      <dgm:t>
        <a:bodyPr/>
        <a:lstStyle/>
        <a:p>
          <a:endParaRPr lang="tr-TR"/>
        </a:p>
      </dgm:t>
    </dgm:pt>
    <dgm:pt modelId="{6F2228DD-3D51-49F1-97B8-A0FDF053899F}" type="sibTrans" cxnId="{4E12E787-5D2B-4018-A5E4-5BA565B65A90}">
      <dgm:prSet/>
      <dgm:spPr/>
      <dgm:t>
        <a:bodyPr/>
        <a:lstStyle/>
        <a:p>
          <a:endParaRPr lang="tr-TR"/>
        </a:p>
      </dgm:t>
    </dgm:pt>
    <dgm:pt modelId="{5FA91AC2-E4BA-46E5-B500-1AB8050A8819}">
      <dgm:prSet phldrT="[Metin]"/>
      <dgm:spPr/>
      <dgm:t>
        <a:bodyPr/>
        <a:lstStyle/>
        <a:p>
          <a:r>
            <a:rPr lang="tr-TR" b="1" dirty="0" smtClean="0"/>
            <a:t>GLİSEMİ</a:t>
          </a:r>
          <a:endParaRPr lang="tr-TR" b="1" dirty="0"/>
        </a:p>
      </dgm:t>
    </dgm:pt>
    <dgm:pt modelId="{78FE8C1C-50D3-4E8C-AE92-C3EF360B1602}" type="parTrans" cxnId="{76BCD05A-3698-4B46-AE41-53ABA4393CEA}">
      <dgm:prSet/>
      <dgm:spPr/>
      <dgm:t>
        <a:bodyPr/>
        <a:lstStyle/>
        <a:p>
          <a:endParaRPr lang="tr-TR"/>
        </a:p>
      </dgm:t>
    </dgm:pt>
    <dgm:pt modelId="{EA80989F-D6DD-4204-AEDD-C9B17BB76895}" type="sibTrans" cxnId="{76BCD05A-3698-4B46-AE41-53ABA4393CEA}">
      <dgm:prSet/>
      <dgm:spPr/>
      <dgm:t>
        <a:bodyPr/>
        <a:lstStyle/>
        <a:p>
          <a:endParaRPr lang="tr-TR"/>
        </a:p>
      </dgm:t>
    </dgm:pt>
    <dgm:pt modelId="{7C51E4AC-7135-4DF7-9DE5-E6C39F22E3DF}">
      <dgm:prSet phldrT="[Metin]"/>
      <dgm:spPr/>
      <dgm:t>
        <a:bodyPr/>
        <a:lstStyle/>
        <a:p>
          <a:r>
            <a:rPr lang="tr-TR" b="1" dirty="0" smtClean="0"/>
            <a:t>ÜST GIS KANAMASI AÇISINDAN BİLGİLENDİRME</a:t>
          </a:r>
          <a:endParaRPr lang="tr-TR" b="1" dirty="0"/>
        </a:p>
      </dgm:t>
    </dgm:pt>
    <dgm:pt modelId="{05D18C7B-3520-4F5D-B339-9CC9EC6999FF}" type="parTrans" cxnId="{44129A3C-FAC0-47D5-924A-B5BDF57A1314}">
      <dgm:prSet/>
      <dgm:spPr/>
      <dgm:t>
        <a:bodyPr/>
        <a:lstStyle/>
        <a:p>
          <a:endParaRPr lang="tr-TR"/>
        </a:p>
      </dgm:t>
    </dgm:pt>
    <dgm:pt modelId="{AC31D5E8-FE3A-4776-9CF7-13A23E2D41BC}" type="sibTrans" cxnId="{44129A3C-FAC0-47D5-924A-B5BDF57A1314}">
      <dgm:prSet/>
      <dgm:spPr/>
      <dgm:t>
        <a:bodyPr/>
        <a:lstStyle/>
        <a:p>
          <a:endParaRPr lang="tr-TR"/>
        </a:p>
      </dgm:t>
    </dgm:pt>
    <dgm:pt modelId="{04A87AF1-6DFB-4909-85BC-9E759DE31C2B}">
      <dgm:prSet phldrT="[Metin]"/>
      <dgm:spPr/>
      <dgm:t>
        <a:bodyPr/>
        <a:lstStyle/>
        <a:p>
          <a:r>
            <a:rPr lang="tr-TR" b="1" dirty="0" smtClean="0"/>
            <a:t>YAN ETKİLERİ</a:t>
          </a:r>
          <a:endParaRPr lang="tr-TR" b="1" dirty="0"/>
        </a:p>
      </dgm:t>
    </dgm:pt>
    <dgm:pt modelId="{D6901E0C-D801-4BEB-93EB-4E757EA8B964}" type="parTrans" cxnId="{144DDCFC-C529-4F1B-AA14-4B746434FBBA}">
      <dgm:prSet/>
      <dgm:spPr/>
      <dgm:t>
        <a:bodyPr/>
        <a:lstStyle/>
        <a:p>
          <a:endParaRPr lang="tr-TR"/>
        </a:p>
      </dgm:t>
    </dgm:pt>
    <dgm:pt modelId="{AC77BB7E-CFD8-4533-8762-B1A052282E08}" type="sibTrans" cxnId="{144DDCFC-C529-4F1B-AA14-4B746434FBBA}">
      <dgm:prSet/>
      <dgm:spPr/>
      <dgm:t>
        <a:bodyPr/>
        <a:lstStyle/>
        <a:p>
          <a:endParaRPr lang="tr-TR"/>
        </a:p>
      </dgm:t>
    </dgm:pt>
    <dgm:pt modelId="{9B8A4750-E5FF-4351-8C06-37F3722F7E25}" type="pres">
      <dgm:prSet presAssocID="{F2ADE42E-E588-4305-8847-FD302E47D1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1AE16A-EA37-40DD-B99D-2A2D0EBDCE58}" type="pres">
      <dgm:prSet presAssocID="{1B1FC3F6-8692-4EE7-A47C-B3C3FD99C329}" presName="composite" presStyleCnt="0"/>
      <dgm:spPr/>
    </dgm:pt>
    <dgm:pt modelId="{B7C7F949-FE48-4897-A57B-4A96CA971265}" type="pres">
      <dgm:prSet presAssocID="{1B1FC3F6-8692-4EE7-A47C-B3C3FD99C3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EBE37-E1BC-40B9-A587-0E58B3CA08D9}" type="pres">
      <dgm:prSet presAssocID="{1B1FC3F6-8692-4EE7-A47C-B3C3FD99C3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C701F5-E18E-4B55-9173-600FCA885FC3}" type="pres">
      <dgm:prSet presAssocID="{777237D7-C9A8-4C49-8ACC-29EB16B0DE2A}" presName="sp" presStyleCnt="0"/>
      <dgm:spPr/>
    </dgm:pt>
    <dgm:pt modelId="{61B82721-F02E-4C2C-9021-A8B337A27AA0}" type="pres">
      <dgm:prSet presAssocID="{41307ACD-F8AC-4FC5-943C-1421CE0CCFE1}" presName="composite" presStyleCnt="0"/>
      <dgm:spPr/>
    </dgm:pt>
    <dgm:pt modelId="{6D7108C3-C777-4F9C-B29D-2CD81C8AC866}" type="pres">
      <dgm:prSet presAssocID="{41307ACD-F8AC-4FC5-943C-1421CE0CCF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C64901-E688-434D-AA04-383DA5A8D4A8}" type="pres">
      <dgm:prSet presAssocID="{41307ACD-F8AC-4FC5-943C-1421CE0CCF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DA6CEA-CA21-4647-816B-0E2ECBA67D32}" type="pres">
      <dgm:prSet presAssocID="{3D41B244-9FB6-45AF-B900-319CBF172E02}" presName="sp" presStyleCnt="0"/>
      <dgm:spPr/>
    </dgm:pt>
    <dgm:pt modelId="{5273E229-4793-462B-8D5D-04868773ECC8}" type="pres">
      <dgm:prSet presAssocID="{0EDE7C21-F976-49F1-BA1B-EDD560D92C6A}" presName="composite" presStyleCnt="0"/>
      <dgm:spPr/>
    </dgm:pt>
    <dgm:pt modelId="{44A54BE7-123E-4D21-B2B3-8CAFE5A85DAA}" type="pres">
      <dgm:prSet presAssocID="{0EDE7C21-F976-49F1-BA1B-EDD560D92C6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808E81-B763-4D98-86FD-0EC18471240E}" type="pres">
      <dgm:prSet presAssocID="{0EDE7C21-F976-49F1-BA1B-EDD560D92C6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CF2730-BAC1-4E5D-AA64-3F9BAF1A322D}" srcId="{F2ADE42E-E588-4305-8847-FD302E47D157}" destId="{1B1FC3F6-8692-4EE7-A47C-B3C3FD99C329}" srcOrd="0" destOrd="0" parTransId="{47DEFA42-4707-4FEA-87AB-B8DDCDC7235F}" sibTransId="{777237D7-C9A8-4C49-8ACC-29EB16B0DE2A}"/>
    <dgm:cxn modelId="{461F0A7D-0E3F-4DC5-9DE0-211AD3C78DF4}" type="presOf" srcId="{217A07A7-65C3-495B-ABFD-EFE00F7CAF8F}" destId="{A7C64901-E688-434D-AA04-383DA5A8D4A8}" srcOrd="0" destOrd="2" presId="urn:microsoft.com/office/officeart/2005/8/layout/chevron2"/>
    <dgm:cxn modelId="{137EF22A-1E79-437A-8C75-028689F283E6}" type="presOf" srcId="{F13B1160-EECF-4721-9E8B-88FAA72DD6DD}" destId="{A7C64901-E688-434D-AA04-383DA5A8D4A8}" srcOrd="0" destOrd="4" presId="urn:microsoft.com/office/officeart/2005/8/layout/chevron2"/>
    <dgm:cxn modelId="{622A84D7-0D7E-4459-845D-761BA577A2BE}" srcId="{F2ADE42E-E588-4305-8847-FD302E47D157}" destId="{0EDE7C21-F976-49F1-BA1B-EDD560D92C6A}" srcOrd="2" destOrd="0" parTransId="{A6CBDB17-CA42-467A-8EC1-CAB91492E7FF}" sibTransId="{09C96C31-7406-4252-9A57-E94CF8823BCC}"/>
    <dgm:cxn modelId="{AED0E6E7-6D8D-4569-B31F-3354F52847A5}" srcId="{41307ACD-F8AC-4FC5-943C-1421CE0CCFE1}" destId="{5A7D7C3F-47C0-4EF3-B433-0F188695FC27}" srcOrd="3" destOrd="0" parTransId="{EE2CB4F0-12FB-4F19-83DD-26ED91757841}" sibTransId="{706730EF-8151-49DB-A31E-0818C7E9581D}"/>
    <dgm:cxn modelId="{9E17591C-E598-467E-91DC-C788DAB8FC1D}" type="presOf" srcId="{AB13A0B8-2C12-4196-9431-BB299BA591A2}" destId="{22EEBE37-E1BC-40B9-A587-0E58B3CA08D9}" srcOrd="0" destOrd="0" presId="urn:microsoft.com/office/officeart/2005/8/layout/chevron2"/>
    <dgm:cxn modelId="{180979EE-E010-4148-A7CF-99B4FA91C446}" type="presOf" srcId="{41307ACD-F8AC-4FC5-943C-1421CE0CCFE1}" destId="{6D7108C3-C777-4F9C-B29D-2CD81C8AC866}" srcOrd="0" destOrd="0" presId="urn:microsoft.com/office/officeart/2005/8/layout/chevron2"/>
    <dgm:cxn modelId="{EED8D4E8-067B-4737-81DB-3ED9AC14FE26}" type="presOf" srcId="{F3BEAAEF-AFA7-46B7-9916-1E99B2D07D20}" destId="{A7C64901-E688-434D-AA04-383DA5A8D4A8}" srcOrd="0" destOrd="1" presId="urn:microsoft.com/office/officeart/2005/8/layout/chevron2"/>
    <dgm:cxn modelId="{8597BE8B-A63A-4F5B-962F-E7E040077704}" type="presOf" srcId="{04A87AF1-6DFB-4909-85BC-9E759DE31C2B}" destId="{22EEBE37-E1BC-40B9-A587-0E58B3CA08D9}" srcOrd="0" destOrd="4" presId="urn:microsoft.com/office/officeart/2005/8/layout/chevron2"/>
    <dgm:cxn modelId="{D3E41F73-C954-47F4-A07D-EB587552F44B}" type="presOf" srcId="{E40317B9-1B05-4CD3-B6F9-E8A72C968667}" destId="{45808E81-B763-4D98-86FD-0EC18471240E}" srcOrd="0" destOrd="0" presId="urn:microsoft.com/office/officeart/2005/8/layout/chevron2"/>
    <dgm:cxn modelId="{ECA42F99-9A61-48C6-8A09-81E5538E9E50}" type="presOf" srcId="{7C51E4AC-7135-4DF7-9DE5-E6C39F22E3DF}" destId="{45808E81-B763-4D98-86FD-0EC18471240E}" srcOrd="0" destOrd="3" presId="urn:microsoft.com/office/officeart/2005/8/layout/chevron2"/>
    <dgm:cxn modelId="{B4BDA6ED-9885-4713-9126-ECED2A4DB6F2}" srcId="{41307ACD-F8AC-4FC5-943C-1421CE0CCFE1}" destId="{F3BEAAEF-AFA7-46B7-9916-1E99B2D07D20}" srcOrd="1" destOrd="0" parTransId="{B7D75B10-22B2-4122-BDF8-728D0CDF959C}" sibTransId="{AA61E6FE-4F1D-4E90-8E5E-E51B494C47A9}"/>
    <dgm:cxn modelId="{904FFD63-BA7E-4109-B1A1-EB26AD7C581D}" srcId="{41307ACD-F8AC-4FC5-943C-1421CE0CCFE1}" destId="{0DCF425E-A813-4368-A60D-8CAF87A17C86}" srcOrd="0" destOrd="0" parTransId="{CEE54DC5-2FCB-486E-886E-164191CCA500}" sibTransId="{6A0157D3-FC57-46BB-8ABA-D66887F7BA60}"/>
    <dgm:cxn modelId="{7CE04785-E339-4CE6-A360-35FAF213358D}" srcId="{1B1FC3F6-8692-4EE7-A47C-B3C3FD99C329}" destId="{E831319E-9CD6-46EF-90F9-92A4F7782251}" srcOrd="1" destOrd="0" parTransId="{B88C66D2-3F3C-4ACC-9EDC-28AF2353E01D}" sibTransId="{60F5CA00-D66A-4881-9232-37EDC97F70A5}"/>
    <dgm:cxn modelId="{E65FA2B7-F47E-4E12-AB14-D8808759DA66}" srcId="{E831319E-9CD6-46EF-90F9-92A4F7782251}" destId="{DB06B9F8-66A9-4082-A2F2-8B6BC6BADB1A}" srcOrd="1" destOrd="0" parTransId="{6D563E8C-7403-4C08-B0E2-BB7387676C2C}" sibTransId="{08E343F1-E659-456F-937B-18D70F27F85D}"/>
    <dgm:cxn modelId="{EE589D96-41EB-4CAF-9D71-7927E6293483}" type="presOf" srcId="{5A7D7C3F-47C0-4EF3-B433-0F188695FC27}" destId="{A7C64901-E688-434D-AA04-383DA5A8D4A8}" srcOrd="0" destOrd="3" presId="urn:microsoft.com/office/officeart/2005/8/layout/chevron2"/>
    <dgm:cxn modelId="{44129A3C-FAC0-47D5-924A-B5BDF57A1314}" srcId="{0EDE7C21-F976-49F1-BA1B-EDD560D92C6A}" destId="{7C51E4AC-7135-4DF7-9DE5-E6C39F22E3DF}" srcOrd="3" destOrd="0" parTransId="{05D18C7B-3520-4F5D-B339-9CC9EC6999FF}" sibTransId="{AC31D5E8-FE3A-4776-9CF7-13A23E2D41BC}"/>
    <dgm:cxn modelId="{E74C5081-8712-4231-AE27-FE383DD5BEC6}" type="presOf" srcId="{0DCF425E-A813-4368-A60D-8CAF87A17C86}" destId="{A7C64901-E688-434D-AA04-383DA5A8D4A8}" srcOrd="0" destOrd="0" presId="urn:microsoft.com/office/officeart/2005/8/layout/chevron2"/>
    <dgm:cxn modelId="{0540E490-1983-4602-8590-B7C896F00513}" srcId="{0EDE7C21-F976-49F1-BA1B-EDD560D92C6A}" destId="{C542F81D-5C4F-4461-AC3E-87641696AF37}" srcOrd="2" destOrd="0" parTransId="{2BFBA31A-CFC3-423D-A3C6-67D279A9BBD2}" sibTransId="{C1E38FB8-261F-4CD5-9164-52F8EBCB06FC}"/>
    <dgm:cxn modelId="{76BCD05A-3698-4B46-AE41-53ABA4393CEA}" srcId="{0EDE7C21-F976-49F1-BA1B-EDD560D92C6A}" destId="{5FA91AC2-E4BA-46E5-B500-1AB8050A8819}" srcOrd="1" destOrd="0" parTransId="{78FE8C1C-50D3-4E8C-AE92-C3EF360B1602}" sibTransId="{EA80989F-D6DD-4204-AEDD-C9B17BB76895}"/>
    <dgm:cxn modelId="{73D16F6F-E0AA-4AFA-96C3-C55D5263B6BC}" srcId="{41307ACD-F8AC-4FC5-943C-1421CE0CCFE1}" destId="{217A07A7-65C3-495B-ABFD-EFE00F7CAF8F}" srcOrd="2" destOrd="0" parTransId="{EC5B389D-4F10-4DC0-A2AD-C94E7EBB1892}" sibTransId="{ACA14D54-862C-49E9-9EB2-8C007C93EDC6}"/>
    <dgm:cxn modelId="{BB83D5CA-6629-4612-9297-3788EE78C55A}" srcId="{1B1FC3F6-8692-4EE7-A47C-B3C3FD99C329}" destId="{AB13A0B8-2C12-4196-9431-BB299BA591A2}" srcOrd="0" destOrd="0" parTransId="{ECD672D4-DF40-47A8-9434-356E7CF2F7F9}" sibTransId="{5D479638-78BF-4EB2-B18B-29094526B98A}"/>
    <dgm:cxn modelId="{87EE2E91-5C04-47A0-9D45-807A844A458E}" type="presOf" srcId="{5FA91AC2-E4BA-46E5-B500-1AB8050A8819}" destId="{45808E81-B763-4D98-86FD-0EC18471240E}" srcOrd="0" destOrd="1" presId="urn:microsoft.com/office/officeart/2005/8/layout/chevron2"/>
    <dgm:cxn modelId="{C24C0DEA-8A6C-4ED6-B627-62DBB1D1F58B}" type="presOf" srcId="{DB06B9F8-66A9-4082-A2F2-8B6BC6BADB1A}" destId="{22EEBE37-E1BC-40B9-A587-0E58B3CA08D9}" srcOrd="0" destOrd="3" presId="urn:microsoft.com/office/officeart/2005/8/layout/chevron2"/>
    <dgm:cxn modelId="{144DDCFC-C529-4F1B-AA14-4B746434FBBA}" srcId="{1B1FC3F6-8692-4EE7-A47C-B3C3FD99C329}" destId="{04A87AF1-6DFB-4909-85BC-9E759DE31C2B}" srcOrd="2" destOrd="0" parTransId="{D6901E0C-D801-4BEB-93EB-4E757EA8B964}" sibTransId="{AC77BB7E-CFD8-4533-8762-B1A052282E08}"/>
    <dgm:cxn modelId="{B70D29BC-D1C0-4ED8-9DE2-717581C0D84E}" type="presOf" srcId="{E831319E-9CD6-46EF-90F9-92A4F7782251}" destId="{22EEBE37-E1BC-40B9-A587-0E58B3CA08D9}" srcOrd="0" destOrd="1" presId="urn:microsoft.com/office/officeart/2005/8/layout/chevron2"/>
    <dgm:cxn modelId="{FA130CD6-5287-45AB-9BF8-4B4A7E6579A8}" srcId="{0EDE7C21-F976-49F1-BA1B-EDD560D92C6A}" destId="{E40317B9-1B05-4CD3-B6F9-E8A72C968667}" srcOrd="0" destOrd="0" parTransId="{096FC6BF-B463-4487-9F9F-E32DCEB2FD2C}" sibTransId="{C14F80B4-312F-40FC-8988-7F215B594C8D}"/>
    <dgm:cxn modelId="{8E306BE5-2C70-4FE1-BD9D-62DC459CBEE8}" type="presOf" srcId="{F10A209D-AF1F-45D5-B8F0-08C612858D14}" destId="{22EEBE37-E1BC-40B9-A587-0E58B3CA08D9}" srcOrd="0" destOrd="2" presId="urn:microsoft.com/office/officeart/2005/8/layout/chevron2"/>
    <dgm:cxn modelId="{BD77541A-858B-4151-8DA8-CC5FD892A698}" type="presOf" srcId="{0EDE7C21-F976-49F1-BA1B-EDD560D92C6A}" destId="{44A54BE7-123E-4D21-B2B3-8CAFE5A85DAA}" srcOrd="0" destOrd="0" presId="urn:microsoft.com/office/officeart/2005/8/layout/chevron2"/>
    <dgm:cxn modelId="{E339A1F8-6297-45FA-9FE5-FED793E8959F}" srcId="{F2ADE42E-E588-4305-8847-FD302E47D157}" destId="{41307ACD-F8AC-4FC5-943C-1421CE0CCFE1}" srcOrd="1" destOrd="0" parTransId="{B1A36923-B323-421D-94AB-877A8A7250AA}" sibTransId="{3D41B244-9FB6-45AF-B900-319CBF172E02}"/>
    <dgm:cxn modelId="{35EB64C5-E08F-457A-86C5-A3AF6DC8503D}" type="presOf" srcId="{C542F81D-5C4F-4461-AC3E-87641696AF37}" destId="{45808E81-B763-4D98-86FD-0EC18471240E}" srcOrd="0" destOrd="2" presId="urn:microsoft.com/office/officeart/2005/8/layout/chevron2"/>
    <dgm:cxn modelId="{4E12E787-5D2B-4018-A5E4-5BA565B65A90}" srcId="{41307ACD-F8AC-4FC5-943C-1421CE0CCFE1}" destId="{F13B1160-EECF-4721-9E8B-88FAA72DD6DD}" srcOrd="4" destOrd="0" parTransId="{E33E35DB-5F34-4515-A95E-4737B9E5D6F2}" sibTransId="{6F2228DD-3D51-49F1-97B8-A0FDF053899F}"/>
    <dgm:cxn modelId="{0A782FCE-140B-4B10-949D-4A55D41F3757}" type="presOf" srcId="{1B1FC3F6-8692-4EE7-A47C-B3C3FD99C329}" destId="{B7C7F949-FE48-4897-A57B-4A96CA971265}" srcOrd="0" destOrd="0" presId="urn:microsoft.com/office/officeart/2005/8/layout/chevron2"/>
    <dgm:cxn modelId="{EB2D782D-75C1-4B8E-A9EF-9D8CABE49EB2}" type="presOf" srcId="{F2ADE42E-E588-4305-8847-FD302E47D157}" destId="{9B8A4750-E5FF-4351-8C06-37F3722F7E25}" srcOrd="0" destOrd="0" presId="urn:microsoft.com/office/officeart/2005/8/layout/chevron2"/>
    <dgm:cxn modelId="{08657145-7D1A-40AB-87FA-DA9A877FEEB8}" srcId="{E831319E-9CD6-46EF-90F9-92A4F7782251}" destId="{F10A209D-AF1F-45D5-B8F0-08C612858D14}" srcOrd="0" destOrd="0" parTransId="{BE05775A-2B16-4987-96AB-1D5181FA349C}" sibTransId="{97E86FEE-D82F-461A-B1C8-02F72AEE3E7E}"/>
    <dgm:cxn modelId="{6F3FEE85-2BC1-4EEE-A864-E9F61AE1F316}" type="presParOf" srcId="{9B8A4750-E5FF-4351-8C06-37F3722F7E25}" destId="{AC1AE16A-EA37-40DD-B99D-2A2D0EBDCE58}" srcOrd="0" destOrd="0" presId="urn:microsoft.com/office/officeart/2005/8/layout/chevron2"/>
    <dgm:cxn modelId="{97E1280E-85BF-48F8-9E50-184918D08F31}" type="presParOf" srcId="{AC1AE16A-EA37-40DD-B99D-2A2D0EBDCE58}" destId="{B7C7F949-FE48-4897-A57B-4A96CA971265}" srcOrd="0" destOrd="0" presId="urn:microsoft.com/office/officeart/2005/8/layout/chevron2"/>
    <dgm:cxn modelId="{49B05A8A-58C6-4453-9E52-C7D895BABF23}" type="presParOf" srcId="{AC1AE16A-EA37-40DD-B99D-2A2D0EBDCE58}" destId="{22EEBE37-E1BC-40B9-A587-0E58B3CA08D9}" srcOrd="1" destOrd="0" presId="urn:microsoft.com/office/officeart/2005/8/layout/chevron2"/>
    <dgm:cxn modelId="{015CCB9C-8581-44F3-B0CD-7D4F9DA0054B}" type="presParOf" srcId="{9B8A4750-E5FF-4351-8C06-37F3722F7E25}" destId="{FFC701F5-E18E-4B55-9173-600FCA885FC3}" srcOrd="1" destOrd="0" presId="urn:microsoft.com/office/officeart/2005/8/layout/chevron2"/>
    <dgm:cxn modelId="{21C3165A-D7F7-4CF6-870A-A7017C03B6DA}" type="presParOf" srcId="{9B8A4750-E5FF-4351-8C06-37F3722F7E25}" destId="{61B82721-F02E-4C2C-9021-A8B337A27AA0}" srcOrd="2" destOrd="0" presId="urn:microsoft.com/office/officeart/2005/8/layout/chevron2"/>
    <dgm:cxn modelId="{F82B09C1-5F65-496E-9EBF-FC6B89C16F01}" type="presParOf" srcId="{61B82721-F02E-4C2C-9021-A8B337A27AA0}" destId="{6D7108C3-C777-4F9C-B29D-2CD81C8AC866}" srcOrd="0" destOrd="0" presId="urn:microsoft.com/office/officeart/2005/8/layout/chevron2"/>
    <dgm:cxn modelId="{0FBD64B6-90C4-435A-8B67-1DC186BFC77D}" type="presParOf" srcId="{61B82721-F02E-4C2C-9021-A8B337A27AA0}" destId="{A7C64901-E688-434D-AA04-383DA5A8D4A8}" srcOrd="1" destOrd="0" presId="urn:microsoft.com/office/officeart/2005/8/layout/chevron2"/>
    <dgm:cxn modelId="{73B1D990-61A2-49CB-BF6E-EE61DD8AD131}" type="presParOf" srcId="{9B8A4750-E5FF-4351-8C06-37F3722F7E25}" destId="{9ADA6CEA-CA21-4647-816B-0E2ECBA67D32}" srcOrd="3" destOrd="0" presId="urn:microsoft.com/office/officeart/2005/8/layout/chevron2"/>
    <dgm:cxn modelId="{DD41037F-E806-4204-BF9D-0D748B528369}" type="presParOf" srcId="{9B8A4750-E5FF-4351-8C06-37F3722F7E25}" destId="{5273E229-4793-462B-8D5D-04868773ECC8}" srcOrd="4" destOrd="0" presId="urn:microsoft.com/office/officeart/2005/8/layout/chevron2"/>
    <dgm:cxn modelId="{7CF5E9D8-E785-4999-BA67-3CB6C9A0EA0D}" type="presParOf" srcId="{5273E229-4793-462B-8D5D-04868773ECC8}" destId="{44A54BE7-123E-4D21-B2B3-8CAFE5A85DAA}" srcOrd="0" destOrd="0" presId="urn:microsoft.com/office/officeart/2005/8/layout/chevron2"/>
    <dgm:cxn modelId="{5942BB6F-05AD-4E62-93D3-36285E59DE7C}" type="presParOf" srcId="{5273E229-4793-462B-8D5D-04868773ECC8}" destId="{45808E81-B763-4D98-86FD-0EC1847124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A3B211-A266-494E-AFEA-08D948F0BC1F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A45EC78-233E-4316-BAE8-73ED17763B61}">
      <dgm:prSet phldrT="[Metin]" custT="1"/>
      <dgm:spPr/>
      <dgm:t>
        <a:bodyPr/>
        <a:lstStyle/>
        <a:p>
          <a:r>
            <a:rPr lang="tr-TR" sz="1400" b="1" dirty="0" smtClean="0"/>
            <a:t>KORTİKOSTEROİDLER</a:t>
          </a:r>
          <a:endParaRPr lang="tr-TR" sz="1400" b="1" dirty="0"/>
        </a:p>
      </dgm:t>
    </dgm:pt>
    <dgm:pt modelId="{FB0D6C1F-E9FE-4323-9D4F-9CC2190983F6}" type="parTrans" cxnId="{A1F1CA91-B094-4764-A0B6-1AB40F7D9682}">
      <dgm:prSet/>
      <dgm:spPr/>
      <dgm:t>
        <a:bodyPr/>
        <a:lstStyle/>
        <a:p>
          <a:endParaRPr lang="tr-TR"/>
        </a:p>
      </dgm:t>
    </dgm:pt>
    <dgm:pt modelId="{464F4920-8CE7-41AD-9869-134B3287AAAB}" type="sibTrans" cxnId="{A1F1CA91-B094-4764-A0B6-1AB40F7D9682}">
      <dgm:prSet/>
      <dgm:spPr/>
      <dgm:t>
        <a:bodyPr/>
        <a:lstStyle/>
        <a:p>
          <a:endParaRPr lang="tr-TR"/>
        </a:p>
      </dgm:t>
    </dgm:pt>
    <dgm:pt modelId="{028FAA78-4F43-4421-81C8-8A159205C4BB}">
      <dgm:prSet phldrT="[Metin]" custT="1"/>
      <dgm:spPr/>
      <dgm:t>
        <a:bodyPr/>
        <a:lstStyle/>
        <a:p>
          <a:r>
            <a:rPr lang="tr-TR" sz="1400" b="1" dirty="0" smtClean="0"/>
            <a:t>AVANTAJLARI</a:t>
          </a:r>
          <a:endParaRPr lang="tr-TR" sz="1400" b="1" dirty="0"/>
        </a:p>
      </dgm:t>
    </dgm:pt>
    <dgm:pt modelId="{E71B1AA4-4019-43E5-BC88-9B0C90207EA7}" type="parTrans" cxnId="{F711B00C-540F-47AF-8C45-80A827F9A5E1}">
      <dgm:prSet/>
      <dgm:spPr/>
      <dgm:t>
        <a:bodyPr/>
        <a:lstStyle/>
        <a:p>
          <a:endParaRPr lang="tr-TR"/>
        </a:p>
      </dgm:t>
    </dgm:pt>
    <dgm:pt modelId="{33892AD3-E5B8-4D61-A0EC-AA66D86BF259}" type="sibTrans" cxnId="{F711B00C-540F-47AF-8C45-80A827F9A5E1}">
      <dgm:prSet/>
      <dgm:spPr/>
      <dgm:t>
        <a:bodyPr/>
        <a:lstStyle/>
        <a:p>
          <a:endParaRPr lang="tr-TR"/>
        </a:p>
      </dgm:t>
    </dgm:pt>
    <dgm:pt modelId="{3277CDC2-43D3-468B-9A64-68ED5758B2F5}">
      <dgm:prSet phldrT="[Metin]" custT="1"/>
      <dgm:spPr/>
      <dgm:t>
        <a:bodyPr/>
        <a:lstStyle/>
        <a:p>
          <a:r>
            <a:rPr lang="tr-TR" sz="1400" b="1" dirty="0" smtClean="0"/>
            <a:t>AKUT TOKSİSİTELE-Rİ YOK</a:t>
          </a:r>
          <a:endParaRPr lang="tr-TR" sz="1400" b="1" dirty="0"/>
        </a:p>
      </dgm:t>
    </dgm:pt>
    <dgm:pt modelId="{24B23760-6D67-41AB-BB36-088AB850B8A9}" type="parTrans" cxnId="{65ED8F86-5620-444F-81FC-F6C760A546DA}">
      <dgm:prSet/>
      <dgm:spPr/>
      <dgm:t>
        <a:bodyPr/>
        <a:lstStyle/>
        <a:p>
          <a:endParaRPr lang="tr-TR"/>
        </a:p>
      </dgm:t>
    </dgm:pt>
    <dgm:pt modelId="{A9D45ECB-448F-43DC-ABC2-9FB81F84C5FF}" type="sibTrans" cxnId="{65ED8F86-5620-444F-81FC-F6C760A546DA}">
      <dgm:prSet/>
      <dgm:spPr/>
      <dgm:t>
        <a:bodyPr/>
        <a:lstStyle/>
        <a:p>
          <a:endParaRPr lang="tr-TR"/>
        </a:p>
      </dgm:t>
    </dgm:pt>
    <dgm:pt modelId="{B47462CF-3DF7-4A6A-AF40-741A3F62A5AF}">
      <dgm:prSet phldrT="[Metin]" custT="1"/>
      <dgm:spPr/>
      <dgm:t>
        <a:bodyPr/>
        <a:lstStyle/>
        <a:p>
          <a:r>
            <a:rPr lang="tr-TR" sz="1400" b="1" dirty="0" smtClean="0"/>
            <a:t>TERATO-JEN ETKİLERİ DÜŞÜK</a:t>
          </a:r>
          <a:endParaRPr lang="tr-TR" sz="1400" b="1" dirty="0"/>
        </a:p>
      </dgm:t>
    </dgm:pt>
    <dgm:pt modelId="{2FBF704B-7ECD-4744-A95E-261F87D1C1C1}" type="parTrans" cxnId="{440FF32B-13B7-4D52-8A10-B1A60009C60F}">
      <dgm:prSet/>
      <dgm:spPr/>
      <dgm:t>
        <a:bodyPr/>
        <a:lstStyle/>
        <a:p>
          <a:endParaRPr lang="tr-TR"/>
        </a:p>
      </dgm:t>
    </dgm:pt>
    <dgm:pt modelId="{03B1FFA8-1117-453D-8ED3-182C84AF7387}" type="sibTrans" cxnId="{440FF32B-13B7-4D52-8A10-B1A60009C60F}">
      <dgm:prSet/>
      <dgm:spPr/>
      <dgm:t>
        <a:bodyPr/>
        <a:lstStyle/>
        <a:p>
          <a:endParaRPr lang="tr-TR"/>
        </a:p>
      </dgm:t>
    </dgm:pt>
    <dgm:pt modelId="{C49FD4A3-7279-446A-BA8E-45FDF0201358}">
      <dgm:prSet phldrT="[Metin]" custT="1"/>
      <dgm:spPr/>
      <dgm:t>
        <a:bodyPr/>
        <a:lstStyle/>
        <a:p>
          <a:r>
            <a:rPr lang="tr-TR" sz="1400" b="1" dirty="0" smtClean="0"/>
            <a:t>LAKTAS-YON / GEBELİK</a:t>
          </a:r>
          <a:endParaRPr lang="tr-TR" sz="1400" b="1" dirty="0"/>
        </a:p>
      </dgm:t>
    </dgm:pt>
    <dgm:pt modelId="{955EF61E-5C9B-467F-88BA-264A3F9F822F}" type="parTrans" cxnId="{2A1C874C-80C8-4B89-AEE5-17003AA9B875}">
      <dgm:prSet/>
      <dgm:spPr/>
      <dgm:t>
        <a:bodyPr/>
        <a:lstStyle/>
        <a:p>
          <a:endParaRPr lang="tr-TR"/>
        </a:p>
      </dgm:t>
    </dgm:pt>
    <dgm:pt modelId="{61A1F360-0F0B-40E2-8757-5A85E6165549}" type="sibTrans" cxnId="{2A1C874C-80C8-4B89-AEE5-17003AA9B875}">
      <dgm:prSet/>
      <dgm:spPr/>
      <dgm:t>
        <a:bodyPr/>
        <a:lstStyle/>
        <a:p>
          <a:endParaRPr lang="tr-TR"/>
        </a:p>
      </dgm:t>
    </dgm:pt>
    <dgm:pt modelId="{DE132A84-224F-463D-A4AF-4801FEDE1F1D}">
      <dgm:prSet phldrT="[Metin]" custT="1"/>
      <dgm:spPr/>
      <dgm:t>
        <a:bodyPr/>
        <a:lstStyle/>
        <a:p>
          <a:r>
            <a:rPr lang="tr-TR" sz="1400" b="1" dirty="0" smtClean="0"/>
            <a:t>KANSERO-JEN DEĞİL</a:t>
          </a:r>
          <a:endParaRPr lang="tr-TR" sz="1400" b="1" dirty="0"/>
        </a:p>
      </dgm:t>
    </dgm:pt>
    <dgm:pt modelId="{A9A28C5E-462E-4182-ACE6-7CDDBE18BFC3}" type="parTrans" cxnId="{009C4CB7-344C-4805-8245-643EE5816EEB}">
      <dgm:prSet/>
      <dgm:spPr/>
      <dgm:t>
        <a:bodyPr/>
        <a:lstStyle/>
        <a:p>
          <a:endParaRPr lang="tr-TR"/>
        </a:p>
      </dgm:t>
    </dgm:pt>
    <dgm:pt modelId="{79219969-EC8C-442D-9A40-066D38B5C99E}" type="sibTrans" cxnId="{009C4CB7-344C-4805-8245-643EE5816EEB}">
      <dgm:prSet/>
      <dgm:spPr/>
      <dgm:t>
        <a:bodyPr/>
        <a:lstStyle/>
        <a:p>
          <a:endParaRPr lang="tr-TR"/>
        </a:p>
      </dgm:t>
    </dgm:pt>
    <dgm:pt modelId="{0944BB9B-2F5F-4FC1-815D-0055E88281CF}">
      <dgm:prSet phldrT="[Metin]" custT="1"/>
      <dgm:spPr/>
      <dgm:t>
        <a:bodyPr/>
        <a:lstStyle/>
        <a:p>
          <a:r>
            <a:rPr lang="tr-TR" sz="1400" b="1" dirty="0" smtClean="0"/>
            <a:t>HER YAŞTA KULLANI-LIR</a:t>
          </a:r>
          <a:endParaRPr lang="tr-TR" sz="1400" b="1" dirty="0"/>
        </a:p>
      </dgm:t>
    </dgm:pt>
    <dgm:pt modelId="{752AE442-A88B-42F6-B007-B4A035369BE1}" type="parTrans" cxnId="{94E5D173-4787-4D70-B9D6-0CE580F88379}">
      <dgm:prSet/>
      <dgm:spPr/>
      <dgm:t>
        <a:bodyPr/>
        <a:lstStyle/>
        <a:p>
          <a:endParaRPr lang="tr-TR"/>
        </a:p>
      </dgm:t>
    </dgm:pt>
    <dgm:pt modelId="{C5BAB3A8-D2C8-4D36-8AC5-22954C504EBA}" type="sibTrans" cxnId="{94E5D173-4787-4D70-B9D6-0CE580F88379}">
      <dgm:prSet/>
      <dgm:spPr/>
      <dgm:t>
        <a:bodyPr/>
        <a:lstStyle/>
        <a:p>
          <a:endParaRPr lang="tr-TR"/>
        </a:p>
      </dgm:t>
    </dgm:pt>
    <dgm:pt modelId="{08F9C491-D6F9-4447-B827-BB8B98B14712}">
      <dgm:prSet phldrT="[Metin]" custT="1"/>
      <dgm:spPr/>
      <dgm:t>
        <a:bodyPr/>
        <a:lstStyle/>
        <a:p>
          <a:r>
            <a:rPr lang="tr-TR" sz="1400" b="1" dirty="0" smtClean="0"/>
            <a:t>DİRENÇ OLUŞMAZ</a:t>
          </a:r>
          <a:endParaRPr lang="tr-TR" sz="1400" b="1" dirty="0"/>
        </a:p>
      </dgm:t>
    </dgm:pt>
    <dgm:pt modelId="{1BB56513-E7BC-47B5-B91C-CAE16A5ECE99}" type="parTrans" cxnId="{C60122A5-6549-4B23-9FF4-91FE4581BCC6}">
      <dgm:prSet/>
      <dgm:spPr/>
      <dgm:t>
        <a:bodyPr/>
        <a:lstStyle/>
        <a:p>
          <a:endParaRPr lang="tr-TR"/>
        </a:p>
      </dgm:t>
    </dgm:pt>
    <dgm:pt modelId="{E7A6D22E-44A1-4E52-BAD2-3DBAD89C5C5A}" type="sibTrans" cxnId="{C60122A5-6549-4B23-9FF4-91FE4581BCC6}">
      <dgm:prSet/>
      <dgm:spPr/>
      <dgm:t>
        <a:bodyPr/>
        <a:lstStyle/>
        <a:p>
          <a:endParaRPr lang="tr-TR"/>
        </a:p>
      </dgm:t>
    </dgm:pt>
    <dgm:pt modelId="{49FB49CE-DBD5-4E21-8679-E9EEBA4D685F}">
      <dgm:prSet phldrT="[Metin]" custT="1"/>
      <dgm:spPr/>
      <dgm:t>
        <a:bodyPr/>
        <a:lstStyle/>
        <a:p>
          <a:r>
            <a:rPr lang="tr-TR" sz="1400" b="1" dirty="0" smtClean="0"/>
            <a:t>VÜCUTTA BİRİKMEZ-LER</a:t>
          </a:r>
          <a:endParaRPr lang="tr-TR" sz="1400" b="1" dirty="0"/>
        </a:p>
      </dgm:t>
    </dgm:pt>
    <dgm:pt modelId="{601DBD3D-D70E-445C-BD2E-3A5008F02450}" type="parTrans" cxnId="{F9A6A1C4-58D2-488A-BC3B-F8D8736365AB}">
      <dgm:prSet/>
      <dgm:spPr/>
      <dgm:t>
        <a:bodyPr/>
        <a:lstStyle/>
        <a:p>
          <a:endParaRPr lang="tr-TR"/>
        </a:p>
      </dgm:t>
    </dgm:pt>
    <dgm:pt modelId="{EC2EF6ED-D3E3-4792-91D6-FF74D8C5C807}" type="sibTrans" cxnId="{F9A6A1C4-58D2-488A-BC3B-F8D8736365AB}">
      <dgm:prSet/>
      <dgm:spPr/>
      <dgm:t>
        <a:bodyPr/>
        <a:lstStyle/>
        <a:p>
          <a:endParaRPr lang="tr-TR"/>
        </a:p>
      </dgm:t>
    </dgm:pt>
    <dgm:pt modelId="{72B0A093-F5FF-452B-B465-D5289AFE0809}" type="pres">
      <dgm:prSet presAssocID="{6CA3B211-A266-494E-AFEA-08D948F0BC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9B8207D-4FBB-4717-AF5F-A7B643833983}" type="pres">
      <dgm:prSet presAssocID="{6A45EC78-233E-4316-BAE8-73ED17763B61}" presName="hierRoot1" presStyleCnt="0"/>
      <dgm:spPr/>
    </dgm:pt>
    <dgm:pt modelId="{E76BA36D-3137-4E83-824F-CBCB3C35033D}" type="pres">
      <dgm:prSet presAssocID="{6A45EC78-233E-4316-BAE8-73ED17763B61}" presName="composite" presStyleCnt="0"/>
      <dgm:spPr/>
    </dgm:pt>
    <dgm:pt modelId="{317944FB-7648-41E1-B05B-A1DD06258950}" type="pres">
      <dgm:prSet presAssocID="{6A45EC78-233E-4316-BAE8-73ED17763B61}" presName="background" presStyleLbl="node0" presStyleIdx="0" presStyleCnt="1"/>
      <dgm:spPr/>
    </dgm:pt>
    <dgm:pt modelId="{3286D1B1-830C-43FF-AFB6-363A978424F7}" type="pres">
      <dgm:prSet presAssocID="{6A45EC78-233E-4316-BAE8-73ED17763B61}" presName="text" presStyleLbl="fgAcc0" presStyleIdx="0" presStyleCnt="1" custScaleX="33721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485030-A523-4D70-B843-441A464E4129}" type="pres">
      <dgm:prSet presAssocID="{6A45EC78-233E-4316-BAE8-73ED17763B61}" presName="hierChild2" presStyleCnt="0"/>
      <dgm:spPr/>
    </dgm:pt>
    <dgm:pt modelId="{671568BE-6F64-400A-A5CA-A818A68304C9}" type="pres">
      <dgm:prSet presAssocID="{E71B1AA4-4019-43E5-BC88-9B0C90207EA7}" presName="Name10" presStyleLbl="parChTrans1D2" presStyleIdx="0" presStyleCnt="1"/>
      <dgm:spPr/>
      <dgm:t>
        <a:bodyPr/>
        <a:lstStyle/>
        <a:p>
          <a:endParaRPr lang="tr-TR"/>
        </a:p>
      </dgm:t>
    </dgm:pt>
    <dgm:pt modelId="{422E8552-30D7-4C55-A7BA-91E332981077}" type="pres">
      <dgm:prSet presAssocID="{028FAA78-4F43-4421-81C8-8A159205C4BB}" presName="hierRoot2" presStyleCnt="0"/>
      <dgm:spPr/>
    </dgm:pt>
    <dgm:pt modelId="{A5FFAEA5-554B-4F48-8B59-41B724E984AA}" type="pres">
      <dgm:prSet presAssocID="{028FAA78-4F43-4421-81C8-8A159205C4BB}" presName="composite2" presStyleCnt="0"/>
      <dgm:spPr/>
    </dgm:pt>
    <dgm:pt modelId="{257D7ACB-790F-43B1-B4EF-83C7C2FA0B1B}" type="pres">
      <dgm:prSet presAssocID="{028FAA78-4F43-4421-81C8-8A159205C4BB}" presName="background2" presStyleLbl="node2" presStyleIdx="0" presStyleCnt="1"/>
      <dgm:spPr/>
    </dgm:pt>
    <dgm:pt modelId="{E0EDF832-138C-4C28-91D9-0C1E581DE990}" type="pres">
      <dgm:prSet presAssocID="{028FAA78-4F43-4421-81C8-8A159205C4BB}" presName="text2" presStyleLbl="fgAcc2" presStyleIdx="0" presStyleCnt="1" custScaleX="1585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0A1E97-2818-4B66-A870-795B797F142D}" type="pres">
      <dgm:prSet presAssocID="{028FAA78-4F43-4421-81C8-8A159205C4BB}" presName="hierChild3" presStyleCnt="0"/>
      <dgm:spPr/>
    </dgm:pt>
    <dgm:pt modelId="{A9F89B88-DA1D-4EAF-9F83-EF0B20FB6F99}" type="pres">
      <dgm:prSet presAssocID="{24B23760-6D67-41AB-BB36-088AB850B8A9}" presName="Name17" presStyleLbl="parChTrans1D3" presStyleIdx="0" presStyleCnt="7"/>
      <dgm:spPr/>
      <dgm:t>
        <a:bodyPr/>
        <a:lstStyle/>
        <a:p>
          <a:endParaRPr lang="tr-TR"/>
        </a:p>
      </dgm:t>
    </dgm:pt>
    <dgm:pt modelId="{C8943CA8-2E22-4F91-B8EA-626C882B36E2}" type="pres">
      <dgm:prSet presAssocID="{3277CDC2-43D3-468B-9A64-68ED5758B2F5}" presName="hierRoot3" presStyleCnt="0"/>
      <dgm:spPr/>
    </dgm:pt>
    <dgm:pt modelId="{ACEB7B59-CD5F-4B08-9362-BAE1E45CCD03}" type="pres">
      <dgm:prSet presAssocID="{3277CDC2-43D3-468B-9A64-68ED5758B2F5}" presName="composite3" presStyleCnt="0"/>
      <dgm:spPr/>
    </dgm:pt>
    <dgm:pt modelId="{113D6D67-9CCB-4B27-A89F-D098A91915CA}" type="pres">
      <dgm:prSet presAssocID="{3277CDC2-43D3-468B-9A64-68ED5758B2F5}" presName="background3" presStyleLbl="node3" presStyleIdx="0" presStyleCnt="7"/>
      <dgm:spPr/>
    </dgm:pt>
    <dgm:pt modelId="{DF7274F3-6AC3-4775-A6EA-AA3802EF50A2}" type="pres">
      <dgm:prSet presAssocID="{3277CDC2-43D3-468B-9A64-68ED5758B2F5}" presName="text3" presStyleLbl="fgAcc3" presStyleIdx="0" presStyleCnt="7" custScaleX="11717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9E2556-DDE9-452F-824C-9305662E44F9}" type="pres">
      <dgm:prSet presAssocID="{3277CDC2-43D3-468B-9A64-68ED5758B2F5}" presName="hierChild4" presStyleCnt="0"/>
      <dgm:spPr/>
    </dgm:pt>
    <dgm:pt modelId="{87CAAE0A-1746-4399-9D2F-0B6FE1BD2632}" type="pres">
      <dgm:prSet presAssocID="{2FBF704B-7ECD-4744-A95E-261F87D1C1C1}" presName="Name17" presStyleLbl="parChTrans1D3" presStyleIdx="1" presStyleCnt="7"/>
      <dgm:spPr/>
      <dgm:t>
        <a:bodyPr/>
        <a:lstStyle/>
        <a:p>
          <a:endParaRPr lang="tr-TR"/>
        </a:p>
      </dgm:t>
    </dgm:pt>
    <dgm:pt modelId="{F273E3B0-FC1D-4005-A8E2-C88AFC077C41}" type="pres">
      <dgm:prSet presAssocID="{B47462CF-3DF7-4A6A-AF40-741A3F62A5AF}" presName="hierRoot3" presStyleCnt="0"/>
      <dgm:spPr/>
    </dgm:pt>
    <dgm:pt modelId="{146F526C-771C-4E3A-A7F7-1C628D538456}" type="pres">
      <dgm:prSet presAssocID="{B47462CF-3DF7-4A6A-AF40-741A3F62A5AF}" presName="composite3" presStyleCnt="0"/>
      <dgm:spPr/>
    </dgm:pt>
    <dgm:pt modelId="{8084D99D-0DB9-446A-8061-3913AD1EA526}" type="pres">
      <dgm:prSet presAssocID="{B47462CF-3DF7-4A6A-AF40-741A3F62A5AF}" presName="background3" presStyleLbl="node3" presStyleIdx="1" presStyleCnt="7"/>
      <dgm:spPr/>
    </dgm:pt>
    <dgm:pt modelId="{6EBCE424-68FB-4A89-AFFB-D1618BEF1DBD}" type="pres">
      <dgm:prSet presAssocID="{B47462CF-3DF7-4A6A-AF40-741A3F62A5A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978E91-55C9-4124-8CF3-C0AA5283E4C2}" type="pres">
      <dgm:prSet presAssocID="{B47462CF-3DF7-4A6A-AF40-741A3F62A5AF}" presName="hierChild4" presStyleCnt="0"/>
      <dgm:spPr/>
    </dgm:pt>
    <dgm:pt modelId="{784AE69B-2A99-4D78-858A-4AE9924FCA1D}" type="pres">
      <dgm:prSet presAssocID="{955EF61E-5C9B-467F-88BA-264A3F9F822F}" presName="Name17" presStyleLbl="parChTrans1D3" presStyleIdx="2" presStyleCnt="7"/>
      <dgm:spPr/>
      <dgm:t>
        <a:bodyPr/>
        <a:lstStyle/>
        <a:p>
          <a:endParaRPr lang="tr-TR"/>
        </a:p>
      </dgm:t>
    </dgm:pt>
    <dgm:pt modelId="{B8198513-C9B3-4FBC-A4A0-A6E71997429D}" type="pres">
      <dgm:prSet presAssocID="{C49FD4A3-7279-446A-BA8E-45FDF0201358}" presName="hierRoot3" presStyleCnt="0"/>
      <dgm:spPr/>
    </dgm:pt>
    <dgm:pt modelId="{C111119D-408A-4D4D-923D-9145CCA9C532}" type="pres">
      <dgm:prSet presAssocID="{C49FD4A3-7279-446A-BA8E-45FDF0201358}" presName="composite3" presStyleCnt="0"/>
      <dgm:spPr/>
    </dgm:pt>
    <dgm:pt modelId="{F017B6A5-85EF-401C-B84B-65488E7E0606}" type="pres">
      <dgm:prSet presAssocID="{C49FD4A3-7279-446A-BA8E-45FDF0201358}" presName="background3" presStyleLbl="node3" presStyleIdx="2" presStyleCnt="7"/>
      <dgm:spPr/>
    </dgm:pt>
    <dgm:pt modelId="{2930A94F-9EB0-4CCA-9212-7830CFE4F140}" type="pres">
      <dgm:prSet presAssocID="{C49FD4A3-7279-446A-BA8E-45FDF0201358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57E27A-283F-4484-8300-F4B10D3DD30B}" type="pres">
      <dgm:prSet presAssocID="{C49FD4A3-7279-446A-BA8E-45FDF0201358}" presName="hierChild4" presStyleCnt="0"/>
      <dgm:spPr/>
    </dgm:pt>
    <dgm:pt modelId="{06CD39D6-B916-46DC-B0CD-639748039637}" type="pres">
      <dgm:prSet presAssocID="{A9A28C5E-462E-4182-ACE6-7CDDBE18BFC3}" presName="Name17" presStyleLbl="parChTrans1D3" presStyleIdx="3" presStyleCnt="7"/>
      <dgm:spPr/>
      <dgm:t>
        <a:bodyPr/>
        <a:lstStyle/>
        <a:p>
          <a:endParaRPr lang="tr-TR"/>
        </a:p>
      </dgm:t>
    </dgm:pt>
    <dgm:pt modelId="{CCB54C86-5E6C-4B71-A393-3B8C01425E6E}" type="pres">
      <dgm:prSet presAssocID="{DE132A84-224F-463D-A4AF-4801FEDE1F1D}" presName="hierRoot3" presStyleCnt="0"/>
      <dgm:spPr/>
    </dgm:pt>
    <dgm:pt modelId="{8E34DE4D-EA9B-4034-9EA3-BED24179A8C6}" type="pres">
      <dgm:prSet presAssocID="{DE132A84-224F-463D-A4AF-4801FEDE1F1D}" presName="composite3" presStyleCnt="0"/>
      <dgm:spPr/>
    </dgm:pt>
    <dgm:pt modelId="{43F4D764-708D-441F-AECF-68A7E6E1F631}" type="pres">
      <dgm:prSet presAssocID="{DE132A84-224F-463D-A4AF-4801FEDE1F1D}" presName="background3" presStyleLbl="node3" presStyleIdx="3" presStyleCnt="7"/>
      <dgm:spPr/>
    </dgm:pt>
    <dgm:pt modelId="{37CB7950-02B8-4C01-8208-7BD0DC727469}" type="pres">
      <dgm:prSet presAssocID="{DE132A84-224F-463D-A4AF-4801FEDE1F1D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7F3BA2A-3400-4AE6-81B7-7AC6605AC81E}" type="pres">
      <dgm:prSet presAssocID="{DE132A84-224F-463D-A4AF-4801FEDE1F1D}" presName="hierChild4" presStyleCnt="0"/>
      <dgm:spPr/>
    </dgm:pt>
    <dgm:pt modelId="{8B066108-DE04-473E-B0B3-5DF9CAD2E0C1}" type="pres">
      <dgm:prSet presAssocID="{752AE442-A88B-42F6-B007-B4A035369BE1}" presName="Name17" presStyleLbl="parChTrans1D3" presStyleIdx="4" presStyleCnt="7"/>
      <dgm:spPr/>
      <dgm:t>
        <a:bodyPr/>
        <a:lstStyle/>
        <a:p>
          <a:endParaRPr lang="tr-TR"/>
        </a:p>
      </dgm:t>
    </dgm:pt>
    <dgm:pt modelId="{CB76FA07-F5FB-4D84-987B-D694017458C4}" type="pres">
      <dgm:prSet presAssocID="{0944BB9B-2F5F-4FC1-815D-0055E88281CF}" presName="hierRoot3" presStyleCnt="0"/>
      <dgm:spPr/>
    </dgm:pt>
    <dgm:pt modelId="{FFF2FED0-50CB-4AA1-BE73-AC6E76D99564}" type="pres">
      <dgm:prSet presAssocID="{0944BB9B-2F5F-4FC1-815D-0055E88281CF}" presName="composite3" presStyleCnt="0"/>
      <dgm:spPr/>
    </dgm:pt>
    <dgm:pt modelId="{5791A002-CE38-4706-9B9F-4AAFC0EC6BDF}" type="pres">
      <dgm:prSet presAssocID="{0944BB9B-2F5F-4FC1-815D-0055E88281CF}" presName="background3" presStyleLbl="node3" presStyleIdx="4" presStyleCnt="7"/>
      <dgm:spPr/>
    </dgm:pt>
    <dgm:pt modelId="{6C520EDC-1396-425C-88F1-7A4B5DEBF367}" type="pres">
      <dgm:prSet presAssocID="{0944BB9B-2F5F-4FC1-815D-0055E88281CF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F4553C-2D20-4707-8C33-8EDD20B1BCAE}" type="pres">
      <dgm:prSet presAssocID="{0944BB9B-2F5F-4FC1-815D-0055E88281CF}" presName="hierChild4" presStyleCnt="0"/>
      <dgm:spPr/>
    </dgm:pt>
    <dgm:pt modelId="{D983DCF1-6185-4873-8953-AE9D88329176}" type="pres">
      <dgm:prSet presAssocID="{1BB56513-E7BC-47B5-B91C-CAE16A5ECE99}" presName="Name17" presStyleLbl="parChTrans1D3" presStyleIdx="5" presStyleCnt="7"/>
      <dgm:spPr/>
      <dgm:t>
        <a:bodyPr/>
        <a:lstStyle/>
        <a:p>
          <a:endParaRPr lang="tr-TR"/>
        </a:p>
      </dgm:t>
    </dgm:pt>
    <dgm:pt modelId="{9D5C1DBD-DE00-4391-A91C-670E3EB8DAA7}" type="pres">
      <dgm:prSet presAssocID="{08F9C491-D6F9-4447-B827-BB8B98B14712}" presName="hierRoot3" presStyleCnt="0"/>
      <dgm:spPr/>
    </dgm:pt>
    <dgm:pt modelId="{2833FADE-CDA7-4BB2-9050-2408B75FA35D}" type="pres">
      <dgm:prSet presAssocID="{08F9C491-D6F9-4447-B827-BB8B98B14712}" presName="composite3" presStyleCnt="0"/>
      <dgm:spPr/>
    </dgm:pt>
    <dgm:pt modelId="{854BE47B-264D-4FA4-B6AD-180404AC0823}" type="pres">
      <dgm:prSet presAssocID="{08F9C491-D6F9-4447-B827-BB8B98B14712}" presName="background3" presStyleLbl="node3" presStyleIdx="5" presStyleCnt="7"/>
      <dgm:spPr/>
    </dgm:pt>
    <dgm:pt modelId="{5D656853-6CD3-40E4-A70F-4E8E5038DDF3}" type="pres">
      <dgm:prSet presAssocID="{08F9C491-D6F9-4447-B827-BB8B98B14712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2DE7D66-66BB-4B1C-AA40-CB3507F407A7}" type="pres">
      <dgm:prSet presAssocID="{08F9C491-D6F9-4447-B827-BB8B98B14712}" presName="hierChild4" presStyleCnt="0"/>
      <dgm:spPr/>
    </dgm:pt>
    <dgm:pt modelId="{492ACDB2-5B10-438D-A0B3-BB5A298AB95B}" type="pres">
      <dgm:prSet presAssocID="{601DBD3D-D70E-445C-BD2E-3A5008F02450}" presName="Name17" presStyleLbl="parChTrans1D3" presStyleIdx="6" presStyleCnt="7"/>
      <dgm:spPr/>
      <dgm:t>
        <a:bodyPr/>
        <a:lstStyle/>
        <a:p>
          <a:endParaRPr lang="tr-TR"/>
        </a:p>
      </dgm:t>
    </dgm:pt>
    <dgm:pt modelId="{C008B3F1-1923-41AB-9F73-B953E1ED34FE}" type="pres">
      <dgm:prSet presAssocID="{49FB49CE-DBD5-4E21-8679-E9EEBA4D685F}" presName="hierRoot3" presStyleCnt="0"/>
      <dgm:spPr/>
    </dgm:pt>
    <dgm:pt modelId="{F3D879A9-1181-4E1B-A74C-F6BD390C912D}" type="pres">
      <dgm:prSet presAssocID="{49FB49CE-DBD5-4E21-8679-E9EEBA4D685F}" presName="composite3" presStyleCnt="0"/>
      <dgm:spPr/>
    </dgm:pt>
    <dgm:pt modelId="{B9732409-54C4-4F86-BE2B-6CECCAC0700F}" type="pres">
      <dgm:prSet presAssocID="{49FB49CE-DBD5-4E21-8679-E9EEBA4D685F}" presName="background3" presStyleLbl="node3" presStyleIdx="6" presStyleCnt="7"/>
      <dgm:spPr/>
    </dgm:pt>
    <dgm:pt modelId="{F256B613-7918-40D9-A9F3-AB4D1A051476}" type="pres">
      <dgm:prSet presAssocID="{49FB49CE-DBD5-4E21-8679-E9EEBA4D685F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F09F2E-C751-43DA-B4C0-93A9DC2C9AFB}" type="pres">
      <dgm:prSet presAssocID="{49FB49CE-DBD5-4E21-8679-E9EEBA4D685F}" presName="hierChild4" presStyleCnt="0"/>
      <dgm:spPr/>
    </dgm:pt>
  </dgm:ptLst>
  <dgm:cxnLst>
    <dgm:cxn modelId="{0EC9776E-4E8E-4B28-98E9-CD880056F379}" type="presOf" srcId="{DE132A84-224F-463D-A4AF-4801FEDE1F1D}" destId="{37CB7950-02B8-4C01-8208-7BD0DC727469}" srcOrd="0" destOrd="0" presId="urn:microsoft.com/office/officeart/2005/8/layout/hierarchy1"/>
    <dgm:cxn modelId="{C707B67F-1A56-4C39-81D2-BC7A3E1FDB1C}" type="presOf" srcId="{0944BB9B-2F5F-4FC1-815D-0055E88281CF}" destId="{6C520EDC-1396-425C-88F1-7A4B5DEBF367}" srcOrd="0" destOrd="0" presId="urn:microsoft.com/office/officeart/2005/8/layout/hierarchy1"/>
    <dgm:cxn modelId="{4E0091A4-0CF7-4820-BC1F-AD2A047CA0D8}" type="presOf" srcId="{24B23760-6D67-41AB-BB36-088AB850B8A9}" destId="{A9F89B88-DA1D-4EAF-9F83-EF0B20FB6F99}" srcOrd="0" destOrd="0" presId="urn:microsoft.com/office/officeart/2005/8/layout/hierarchy1"/>
    <dgm:cxn modelId="{565D86AD-E808-4178-9475-12D8CE1261BF}" type="presOf" srcId="{6CA3B211-A266-494E-AFEA-08D948F0BC1F}" destId="{72B0A093-F5FF-452B-B465-D5289AFE0809}" srcOrd="0" destOrd="0" presId="urn:microsoft.com/office/officeart/2005/8/layout/hierarchy1"/>
    <dgm:cxn modelId="{A1F1CA91-B094-4764-A0B6-1AB40F7D9682}" srcId="{6CA3B211-A266-494E-AFEA-08D948F0BC1F}" destId="{6A45EC78-233E-4316-BAE8-73ED17763B61}" srcOrd="0" destOrd="0" parTransId="{FB0D6C1F-E9FE-4323-9D4F-9CC2190983F6}" sibTransId="{464F4920-8CE7-41AD-9869-134B3287AAAB}"/>
    <dgm:cxn modelId="{65ED8F86-5620-444F-81FC-F6C760A546DA}" srcId="{028FAA78-4F43-4421-81C8-8A159205C4BB}" destId="{3277CDC2-43D3-468B-9A64-68ED5758B2F5}" srcOrd="0" destOrd="0" parTransId="{24B23760-6D67-41AB-BB36-088AB850B8A9}" sibTransId="{A9D45ECB-448F-43DC-ABC2-9FB81F84C5FF}"/>
    <dgm:cxn modelId="{0DF68836-A866-415D-9427-6E8A643828D4}" type="presOf" srcId="{028FAA78-4F43-4421-81C8-8A159205C4BB}" destId="{E0EDF832-138C-4C28-91D9-0C1E581DE990}" srcOrd="0" destOrd="0" presId="urn:microsoft.com/office/officeart/2005/8/layout/hierarchy1"/>
    <dgm:cxn modelId="{4695285E-15F7-4D13-8761-8A11C2168337}" type="presOf" srcId="{955EF61E-5C9B-467F-88BA-264A3F9F822F}" destId="{784AE69B-2A99-4D78-858A-4AE9924FCA1D}" srcOrd="0" destOrd="0" presId="urn:microsoft.com/office/officeart/2005/8/layout/hierarchy1"/>
    <dgm:cxn modelId="{CE946D15-6220-4025-836D-300F21D9EF1B}" type="presOf" srcId="{601DBD3D-D70E-445C-BD2E-3A5008F02450}" destId="{492ACDB2-5B10-438D-A0B3-BB5A298AB95B}" srcOrd="0" destOrd="0" presId="urn:microsoft.com/office/officeart/2005/8/layout/hierarchy1"/>
    <dgm:cxn modelId="{1362F903-5A01-43F2-AD53-8AAB096A6BB5}" type="presOf" srcId="{C49FD4A3-7279-446A-BA8E-45FDF0201358}" destId="{2930A94F-9EB0-4CCA-9212-7830CFE4F140}" srcOrd="0" destOrd="0" presId="urn:microsoft.com/office/officeart/2005/8/layout/hierarchy1"/>
    <dgm:cxn modelId="{82B2ABE5-073F-4597-A6B1-E019EE3F0E53}" type="presOf" srcId="{752AE442-A88B-42F6-B007-B4A035369BE1}" destId="{8B066108-DE04-473E-B0B3-5DF9CAD2E0C1}" srcOrd="0" destOrd="0" presId="urn:microsoft.com/office/officeart/2005/8/layout/hierarchy1"/>
    <dgm:cxn modelId="{F711B00C-540F-47AF-8C45-80A827F9A5E1}" srcId="{6A45EC78-233E-4316-BAE8-73ED17763B61}" destId="{028FAA78-4F43-4421-81C8-8A159205C4BB}" srcOrd="0" destOrd="0" parTransId="{E71B1AA4-4019-43E5-BC88-9B0C90207EA7}" sibTransId="{33892AD3-E5B8-4D61-A0EC-AA66D86BF259}"/>
    <dgm:cxn modelId="{F793F891-BACC-4E6F-B8FE-F25E7FD05588}" type="presOf" srcId="{A9A28C5E-462E-4182-ACE6-7CDDBE18BFC3}" destId="{06CD39D6-B916-46DC-B0CD-639748039637}" srcOrd="0" destOrd="0" presId="urn:microsoft.com/office/officeart/2005/8/layout/hierarchy1"/>
    <dgm:cxn modelId="{009C4CB7-344C-4805-8245-643EE5816EEB}" srcId="{028FAA78-4F43-4421-81C8-8A159205C4BB}" destId="{DE132A84-224F-463D-A4AF-4801FEDE1F1D}" srcOrd="3" destOrd="0" parTransId="{A9A28C5E-462E-4182-ACE6-7CDDBE18BFC3}" sibTransId="{79219969-EC8C-442D-9A40-066D38B5C99E}"/>
    <dgm:cxn modelId="{440FF32B-13B7-4D52-8A10-B1A60009C60F}" srcId="{028FAA78-4F43-4421-81C8-8A159205C4BB}" destId="{B47462CF-3DF7-4A6A-AF40-741A3F62A5AF}" srcOrd="1" destOrd="0" parTransId="{2FBF704B-7ECD-4744-A95E-261F87D1C1C1}" sibTransId="{03B1FFA8-1117-453D-8ED3-182C84AF7387}"/>
    <dgm:cxn modelId="{EE41CA07-2F72-41BD-B963-6EDDE94A667A}" type="presOf" srcId="{08F9C491-D6F9-4447-B827-BB8B98B14712}" destId="{5D656853-6CD3-40E4-A70F-4E8E5038DDF3}" srcOrd="0" destOrd="0" presId="urn:microsoft.com/office/officeart/2005/8/layout/hierarchy1"/>
    <dgm:cxn modelId="{3CADD438-BF7C-4F83-B575-BC0D1D70F407}" type="presOf" srcId="{49FB49CE-DBD5-4E21-8679-E9EEBA4D685F}" destId="{F256B613-7918-40D9-A9F3-AB4D1A051476}" srcOrd="0" destOrd="0" presId="urn:microsoft.com/office/officeart/2005/8/layout/hierarchy1"/>
    <dgm:cxn modelId="{F9A6A1C4-58D2-488A-BC3B-F8D8736365AB}" srcId="{028FAA78-4F43-4421-81C8-8A159205C4BB}" destId="{49FB49CE-DBD5-4E21-8679-E9EEBA4D685F}" srcOrd="6" destOrd="0" parTransId="{601DBD3D-D70E-445C-BD2E-3A5008F02450}" sibTransId="{EC2EF6ED-D3E3-4792-91D6-FF74D8C5C807}"/>
    <dgm:cxn modelId="{4214DFB7-1EA0-47EF-8216-11A2A63FB6D7}" type="presOf" srcId="{2FBF704B-7ECD-4744-A95E-261F87D1C1C1}" destId="{87CAAE0A-1746-4399-9D2F-0B6FE1BD2632}" srcOrd="0" destOrd="0" presId="urn:microsoft.com/office/officeart/2005/8/layout/hierarchy1"/>
    <dgm:cxn modelId="{1E888AB8-2C8A-4653-A1A7-F2ACEBE7DC6D}" type="presOf" srcId="{E71B1AA4-4019-43E5-BC88-9B0C90207EA7}" destId="{671568BE-6F64-400A-A5CA-A818A68304C9}" srcOrd="0" destOrd="0" presId="urn:microsoft.com/office/officeart/2005/8/layout/hierarchy1"/>
    <dgm:cxn modelId="{C60122A5-6549-4B23-9FF4-91FE4581BCC6}" srcId="{028FAA78-4F43-4421-81C8-8A159205C4BB}" destId="{08F9C491-D6F9-4447-B827-BB8B98B14712}" srcOrd="5" destOrd="0" parTransId="{1BB56513-E7BC-47B5-B91C-CAE16A5ECE99}" sibTransId="{E7A6D22E-44A1-4E52-BAD2-3DBAD89C5C5A}"/>
    <dgm:cxn modelId="{7811133F-90D0-4D4C-9DAA-1F3234CBDF99}" type="presOf" srcId="{6A45EC78-233E-4316-BAE8-73ED17763B61}" destId="{3286D1B1-830C-43FF-AFB6-363A978424F7}" srcOrd="0" destOrd="0" presId="urn:microsoft.com/office/officeart/2005/8/layout/hierarchy1"/>
    <dgm:cxn modelId="{67F45220-3EA2-4B83-AC49-1B36D22FD7CC}" type="presOf" srcId="{3277CDC2-43D3-468B-9A64-68ED5758B2F5}" destId="{DF7274F3-6AC3-4775-A6EA-AA3802EF50A2}" srcOrd="0" destOrd="0" presId="urn:microsoft.com/office/officeart/2005/8/layout/hierarchy1"/>
    <dgm:cxn modelId="{C77F95EA-04D8-463B-8FB2-21815A5D9FDC}" type="presOf" srcId="{1BB56513-E7BC-47B5-B91C-CAE16A5ECE99}" destId="{D983DCF1-6185-4873-8953-AE9D88329176}" srcOrd="0" destOrd="0" presId="urn:microsoft.com/office/officeart/2005/8/layout/hierarchy1"/>
    <dgm:cxn modelId="{94E5D173-4787-4D70-B9D6-0CE580F88379}" srcId="{028FAA78-4F43-4421-81C8-8A159205C4BB}" destId="{0944BB9B-2F5F-4FC1-815D-0055E88281CF}" srcOrd="4" destOrd="0" parTransId="{752AE442-A88B-42F6-B007-B4A035369BE1}" sibTransId="{C5BAB3A8-D2C8-4D36-8AC5-22954C504EBA}"/>
    <dgm:cxn modelId="{2A1C874C-80C8-4B89-AEE5-17003AA9B875}" srcId="{028FAA78-4F43-4421-81C8-8A159205C4BB}" destId="{C49FD4A3-7279-446A-BA8E-45FDF0201358}" srcOrd="2" destOrd="0" parTransId="{955EF61E-5C9B-467F-88BA-264A3F9F822F}" sibTransId="{61A1F360-0F0B-40E2-8757-5A85E6165549}"/>
    <dgm:cxn modelId="{DC32CD5E-0099-4776-A948-312EBDB9FBFD}" type="presOf" srcId="{B47462CF-3DF7-4A6A-AF40-741A3F62A5AF}" destId="{6EBCE424-68FB-4A89-AFFB-D1618BEF1DBD}" srcOrd="0" destOrd="0" presId="urn:microsoft.com/office/officeart/2005/8/layout/hierarchy1"/>
    <dgm:cxn modelId="{A0EDF3BF-FD95-4DE2-83A9-2A82AD2E7137}" type="presParOf" srcId="{72B0A093-F5FF-452B-B465-D5289AFE0809}" destId="{59B8207D-4FBB-4717-AF5F-A7B643833983}" srcOrd="0" destOrd="0" presId="urn:microsoft.com/office/officeart/2005/8/layout/hierarchy1"/>
    <dgm:cxn modelId="{3F7772CF-A5BC-46D1-BE22-2DE8E66E563C}" type="presParOf" srcId="{59B8207D-4FBB-4717-AF5F-A7B643833983}" destId="{E76BA36D-3137-4E83-824F-CBCB3C35033D}" srcOrd="0" destOrd="0" presId="urn:microsoft.com/office/officeart/2005/8/layout/hierarchy1"/>
    <dgm:cxn modelId="{FD497BE6-B116-4DC7-992D-E75E39729B3E}" type="presParOf" srcId="{E76BA36D-3137-4E83-824F-CBCB3C35033D}" destId="{317944FB-7648-41E1-B05B-A1DD06258950}" srcOrd="0" destOrd="0" presId="urn:microsoft.com/office/officeart/2005/8/layout/hierarchy1"/>
    <dgm:cxn modelId="{0DC3BCB3-0453-4DDB-9A6D-423B6532674D}" type="presParOf" srcId="{E76BA36D-3137-4E83-824F-CBCB3C35033D}" destId="{3286D1B1-830C-43FF-AFB6-363A978424F7}" srcOrd="1" destOrd="0" presId="urn:microsoft.com/office/officeart/2005/8/layout/hierarchy1"/>
    <dgm:cxn modelId="{BC8203FF-C532-4F91-9167-C65836FA034C}" type="presParOf" srcId="{59B8207D-4FBB-4717-AF5F-A7B643833983}" destId="{68485030-A523-4D70-B843-441A464E4129}" srcOrd="1" destOrd="0" presId="urn:microsoft.com/office/officeart/2005/8/layout/hierarchy1"/>
    <dgm:cxn modelId="{5BED33A1-EC0D-4D52-A9AE-3DC3C27E9C7C}" type="presParOf" srcId="{68485030-A523-4D70-B843-441A464E4129}" destId="{671568BE-6F64-400A-A5CA-A818A68304C9}" srcOrd="0" destOrd="0" presId="urn:microsoft.com/office/officeart/2005/8/layout/hierarchy1"/>
    <dgm:cxn modelId="{3C1DA455-A74B-4D28-A7D1-153AF9D2A180}" type="presParOf" srcId="{68485030-A523-4D70-B843-441A464E4129}" destId="{422E8552-30D7-4C55-A7BA-91E332981077}" srcOrd="1" destOrd="0" presId="urn:microsoft.com/office/officeart/2005/8/layout/hierarchy1"/>
    <dgm:cxn modelId="{EAC03588-3890-42AD-ABF1-968264640840}" type="presParOf" srcId="{422E8552-30D7-4C55-A7BA-91E332981077}" destId="{A5FFAEA5-554B-4F48-8B59-41B724E984AA}" srcOrd="0" destOrd="0" presId="urn:microsoft.com/office/officeart/2005/8/layout/hierarchy1"/>
    <dgm:cxn modelId="{F7C1EB03-436A-4F97-BAEB-AE4FEBDF9217}" type="presParOf" srcId="{A5FFAEA5-554B-4F48-8B59-41B724E984AA}" destId="{257D7ACB-790F-43B1-B4EF-83C7C2FA0B1B}" srcOrd="0" destOrd="0" presId="urn:microsoft.com/office/officeart/2005/8/layout/hierarchy1"/>
    <dgm:cxn modelId="{082B8821-8012-4C7D-BE83-22E906306597}" type="presParOf" srcId="{A5FFAEA5-554B-4F48-8B59-41B724E984AA}" destId="{E0EDF832-138C-4C28-91D9-0C1E581DE990}" srcOrd="1" destOrd="0" presId="urn:microsoft.com/office/officeart/2005/8/layout/hierarchy1"/>
    <dgm:cxn modelId="{CA9F6E1A-0633-465F-97F5-588C0BB26ED7}" type="presParOf" srcId="{422E8552-30D7-4C55-A7BA-91E332981077}" destId="{D40A1E97-2818-4B66-A870-795B797F142D}" srcOrd="1" destOrd="0" presId="urn:microsoft.com/office/officeart/2005/8/layout/hierarchy1"/>
    <dgm:cxn modelId="{E6BE5F66-A6C3-48B4-BA02-A6FC4BE9983B}" type="presParOf" srcId="{D40A1E97-2818-4B66-A870-795B797F142D}" destId="{A9F89B88-DA1D-4EAF-9F83-EF0B20FB6F99}" srcOrd="0" destOrd="0" presId="urn:microsoft.com/office/officeart/2005/8/layout/hierarchy1"/>
    <dgm:cxn modelId="{56090EF8-65CA-4410-8DD9-BB174EE8FDA2}" type="presParOf" srcId="{D40A1E97-2818-4B66-A870-795B797F142D}" destId="{C8943CA8-2E22-4F91-B8EA-626C882B36E2}" srcOrd="1" destOrd="0" presId="urn:microsoft.com/office/officeart/2005/8/layout/hierarchy1"/>
    <dgm:cxn modelId="{8BAD7A46-0658-4ED4-B10D-C35CFE1EAACC}" type="presParOf" srcId="{C8943CA8-2E22-4F91-B8EA-626C882B36E2}" destId="{ACEB7B59-CD5F-4B08-9362-BAE1E45CCD03}" srcOrd="0" destOrd="0" presId="urn:microsoft.com/office/officeart/2005/8/layout/hierarchy1"/>
    <dgm:cxn modelId="{F01AF416-3FE7-4280-8A1B-180DE5C45451}" type="presParOf" srcId="{ACEB7B59-CD5F-4B08-9362-BAE1E45CCD03}" destId="{113D6D67-9CCB-4B27-A89F-D098A91915CA}" srcOrd="0" destOrd="0" presId="urn:microsoft.com/office/officeart/2005/8/layout/hierarchy1"/>
    <dgm:cxn modelId="{BC1786E7-7690-4BAF-AEFD-E033B29A0783}" type="presParOf" srcId="{ACEB7B59-CD5F-4B08-9362-BAE1E45CCD03}" destId="{DF7274F3-6AC3-4775-A6EA-AA3802EF50A2}" srcOrd="1" destOrd="0" presId="urn:microsoft.com/office/officeart/2005/8/layout/hierarchy1"/>
    <dgm:cxn modelId="{9832B854-5A10-46BF-B80E-BC89607FC2A3}" type="presParOf" srcId="{C8943CA8-2E22-4F91-B8EA-626C882B36E2}" destId="{A49E2556-DDE9-452F-824C-9305662E44F9}" srcOrd="1" destOrd="0" presId="urn:microsoft.com/office/officeart/2005/8/layout/hierarchy1"/>
    <dgm:cxn modelId="{DC84BC03-BB8C-42BE-BA39-313D8F1E314B}" type="presParOf" srcId="{D40A1E97-2818-4B66-A870-795B797F142D}" destId="{87CAAE0A-1746-4399-9D2F-0B6FE1BD2632}" srcOrd="2" destOrd="0" presId="urn:microsoft.com/office/officeart/2005/8/layout/hierarchy1"/>
    <dgm:cxn modelId="{73CC1298-C470-4836-B590-FF86CF932C3E}" type="presParOf" srcId="{D40A1E97-2818-4B66-A870-795B797F142D}" destId="{F273E3B0-FC1D-4005-A8E2-C88AFC077C41}" srcOrd="3" destOrd="0" presId="urn:microsoft.com/office/officeart/2005/8/layout/hierarchy1"/>
    <dgm:cxn modelId="{FE7E5AD5-C7DA-4702-AAE8-2D30251D1DDF}" type="presParOf" srcId="{F273E3B0-FC1D-4005-A8E2-C88AFC077C41}" destId="{146F526C-771C-4E3A-A7F7-1C628D538456}" srcOrd="0" destOrd="0" presId="urn:microsoft.com/office/officeart/2005/8/layout/hierarchy1"/>
    <dgm:cxn modelId="{A8E2349E-F317-43D2-A443-69A0283601C5}" type="presParOf" srcId="{146F526C-771C-4E3A-A7F7-1C628D538456}" destId="{8084D99D-0DB9-446A-8061-3913AD1EA526}" srcOrd="0" destOrd="0" presId="urn:microsoft.com/office/officeart/2005/8/layout/hierarchy1"/>
    <dgm:cxn modelId="{C5A46822-A8E3-4E55-9EE5-AB9190D2CE01}" type="presParOf" srcId="{146F526C-771C-4E3A-A7F7-1C628D538456}" destId="{6EBCE424-68FB-4A89-AFFB-D1618BEF1DBD}" srcOrd="1" destOrd="0" presId="urn:microsoft.com/office/officeart/2005/8/layout/hierarchy1"/>
    <dgm:cxn modelId="{447811BC-5085-4142-AA34-139C688EFA97}" type="presParOf" srcId="{F273E3B0-FC1D-4005-A8E2-C88AFC077C41}" destId="{30978E91-55C9-4124-8CF3-C0AA5283E4C2}" srcOrd="1" destOrd="0" presId="urn:microsoft.com/office/officeart/2005/8/layout/hierarchy1"/>
    <dgm:cxn modelId="{A5B333AF-768E-4EFA-BAA1-B36FBCFA63B9}" type="presParOf" srcId="{D40A1E97-2818-4B66-A870-795B797F142D}" destId="{784AE69B-2A99-4D78-858A-4AE9924FCA1D}" srcOrd="4" destOrd="0" presId="urn:microsoft.com/office/officeart/2005/8/layout/hierarchy1"/>
    <dgm:cxn modelId="{F1B71F8C-0BA2-4A12-835E-9FAC0E27D896}" type="presParOf" srcId="{D40A1E97-2818-4B66-A870-795B797F142D}" destId="{B8198513-C9B3-4FBC-A4A0-A6E71997429D}" srcOrd="5" destOrd="0" presId="urn:microsoft.com/office/officeart/2005/8/layout/hierarchy1"/>
    <dgm:cxn modelId="{97135BBD-AEC8-46B1-9C27-E9CFF12CE450}" type="presParOf" srcId="{B8198513-C9B3-4FBC-A4A0-A6E71997429D}" destId="{C111119D-408A-4D4D-923D-9145CCA9C532}" srcOrd="0" destOrd="0" presId="urn:microsoft.com/office/officeart/2005/8/layout/hierarchy1"/>
    <dgm:cxn modelId="{26611D4E-7AF9-448D-B65C-A0376CECB40C}" type="presParOf" srcId="{C111119D-408A-4D4D-923D-9145CCA9C532}" destId="{F017B6A5-85EF-401C-B84B-65488E7E0606}" srcOrd="0" destOrd="0" presId="urn:microsoft.com/office/officeart/2005/8/layout/hierarchy1"/>
    <dgm:cxn modelId="{C8B2087F-6730-4FB0-B6A1-D0271A1102B0}" type="presParOf" srcId="{C111119D-408A-4D4D-923D-9145CCA9C532}" destId="{2930A94F-9EB0-4CCA-9212-7830CFE4F140}" srcOrd="1" destOrd="0" presId="urn:microsoft.com/office/officeart/2005/8/layout/hierarchy1"/>
    <dgm:cxn modelId="{CE0B7F7A-4DCE-4849-91DC-BA8967E8691C}" type="presParOf" srcId="{B8198513-C9B3-4FBC-A4A0-A6E71997429D}" destId="{D257E27A-283F-4484-8300-F4B10D3DD30B}" srcOrd="1" destOrd="0" presId="urn:microsoft.com/office/officeart/2005/8/layout/hierarchy1"/>
    <dgm:cxn modelId="{0C3C1161-95A7-4B8E-B63D-7556A0260A00}" type="presParOf" srcId="{D40A1E97-2818-4B66-A870-795B797F142D}" destId="{06CD39D6-B916-46DC-B0CD-639748039637}" srcOrd="6" destOrd="0" presId="urn:microsoft.com/office/officeart/2005/8/layout/hierarchy1"/>
    <dgm:cxn modelId="{B4370148-4615-4CC5-8F7B-01FE1166C9E9}" type="presParOf" srcId="{D40A1E97-2818-4B66-A870-795B797F142D}" destId="{CCB54C86-5E6C-4B71-A393-3B8C01425E6E}" srcOrd="7" destOrd="0" presId="urn:microsoft.com/office/officeart/2005/8/layout/hierarchy1"/>
    <dgm:cxn modelId="{32B7B308-12FF-433D-A05D-6EBE3B327A83}" type="presParOf" srcId="{CCB54C86-5E6C-4B71-A393-3B8C01425E6E}" destId="{8E34DE4D-EA9B-4034-9EA3-BED24179A8C6}" srcOrd="0" destOrd="0" presId="urn:microsoft.com/office/officeart/2005/8/layout/hierarchy1"/>
    <dgm:cxn modelId="{AAB83B64-2ABE-4702-ACEF-476C200FC0D3}" type="presParOf" srcId="{8E34DE4D-EA9B-4034-9EA3-BED24179A8C6}" destId="{43F4D764-708D-441F-AECF-68A7E6E1F631}" srcOrd="0" destOrd="0" presId="urn:microsoft.com/office/officeart/2005/8/layout/hierarchy1"/>
    <dgm:cxn modelId="{1EB927E8-E8EA-40E5-8F5C-50DFC1AADC65}" type="presParOf" srcId="{8E34DE4D-EA9B-4034-9EA3-BED24179A8C6}" destId="{37CB7950-02B8-4C01-8208-7BD0DC727469}" srcOrd="1" destOrd="0" presId="urn:microsoft.com/office/officeart/2005/8/layout/hierarchy1"/>
    <dgm:cxn modelId="{D733EC26-4684-4B9B-B71A-2E0303132506}" type="presParOf" srcId="{CCB54C86-5E6C-4B71-A393-3B8C01425E6E}" destId="{77F3BA2A-3400-4AE6-81B7-7AC6605AC81E}" srcOrd="1" destOrd="0" presId="urn:microsoft.com/office/officeart/2005/8/layout/hierarchy1"/>
    <dgm:cxn modelId="{EDBB02D1-1939-4CF8-BBA7-89AD834FC65F}" type="presParOf" srcId="{D40A1E97-2818-4B66-A870-795B797F142D}" destId="{8B066108-DE04-473E-B0B3-5DF9CAD2E0C1}" srcOrd="8" destOrd="0" presId="urn:microsoft.com/office/officeart/2005/8/layout/hierarchy1"/>
    <dgm:cxn modelId="{BF16E6F4-43BF-4DD5-A643-A74262BB4969}" type="presParOf" srcId="{D40A1E97-2818-4B66-A870-795B797F142D}" destId="{CB76FA07-F5FB-4D84-987B-D694017458C4}" srcOrd="9" destOrd="0" presId="urn:microsoft.com/office/officeart/2005/8/layout/hierarchy1"/>
    <dgm:cxn modelId="{FA5FE420-E048-46B3-81D1-37AD30C80F1B}" type="presParOf" srcId="{CB76FA07-F5FB-4D84-987B-D694017458C4}" destId="{FFF2FED0-50CB-4AA1-BE73-AC6E76D99564}" srcOrd="0" destOrd="0" presId="urn:microsoft.com/office/officeart/2005/8/layout/hierarchy1"/>
    <dgm:cxn modelId="{E36E6AF7-91FF-4E14-B37A-7A443CA48A2A}" type="presParOf" srcId="{FFF2FED0-50CB-4AA1-BE73-AC6E76D99564}" destId="{5791A002-CE38-4706-9B9F-4AAFC0EC6BDF}" srcOrd="0" destOrd="0" presId="urn:microsoft.com/office/officeart/2005/8/layout/hierarchy1"/>
    <dgm:cxn modelId="{A66C3F0C-F92F-4412-9384-063B693B7351}" type="presParOf" srcId="{FFF2FED0-50CB-4AA1-BE73-AC6E76D99564}" destId="{6C520EDC-1396-425C-88F1-7A4B5DEBF367}" srcOrd="1" destOrd="0" presId="urn:microsoft.com/office/officeart/2005/8/layout/hierarchy1"/>
    <dgm:cxn modelId="{E1DBDD1A-9EBD-41B1-92B5-4B846BA5901A}" type="presParOf" srcId="{CB76FA07-F5FB-4D84-987B-D694017458C4}" destId="{74F4553C-2D20-4707-8C33-8EDD20B1BCAE}" srcOrd="1" destOrd="0" presId="urn:microsoft.com/office/officeart/2005/8/layout/hierarchy1"/>
    <dgm:cxn modelId="{E6467362-43DE-4CD2-83D7-6D636ADDFB71}" type="presParOf" srcId="{D40A1E97-2818-4B66-A870-795B797F142D}" destId="{D983DCF1-6185-4873-8953-AE9D88329176}" srcOrd="10" destOrd="0" presId="urn:microsoft.com/office/officeart/2005/8/layout/hierarchy1"/>
    <dgm:cxn modelId="{62031332-A38A-4FA1-825D-1D91B2B96199}" type="presParOf" srcId="{D40A1E97-2818-4B66-A870-795B797F142D}" destId="{9D5C1DBD-DE00-4391-A91C-670E3EB8DAA7}" srcOrd="11" destOrd="0" presId="urn:microsoft.com/office/officeart/2005/8/layout/hierarchy1"/>
    <dgm:cxn modelId="{CDDB621D-5F8B-4CFC-8BF3-DC45755B19A5}" type="presParOf" srcId="{9D5C1DBD-DE00-4391-A91C-670E3EB8DAA7}" destId="{2833FADE-CDA7-4BB2-9050-2408B75FA35D}" srcOrd="0" destOrd="0" presId="urn:microsoft.com/office/officeart/2005/8/layout/hierarchy1"/>
    <dgm:cxn modelId="{425012F7-584F-459D-96AB-CA6AC3C5B25C}" type="presParOf" srcId="{2833FADE-CDA7-4BB2-9050-2408B75FA35D}" destId="{854BE47B-264D-4FA4-B6AD-180404AC0823}" srcOrd="0" destOrd="0" presId="urn:microsoft.com/office/officeart/2005/8/layout/hierarchy1"/>
    <dgm:cxn modelId="{3C71AFA5-3237-4F5D-8BF9-5047140EB980}" type="presParOf" srcId="{2833FADE-CDA7-4BB2-9050-2408B75FA35D}" destId="{5D656853-6CD3-40E4-A70F-4E8E5038DDF3}" srcOrd="1" destOrd="0" presId="urn:microsoft.com/office/officeart/2005/8/layout/hierarchy1"/>
    <dgm:cxn modelId="{1C91DECF-7500-439C-960D-05D2EF941569}" type="presParOf" srcId="{9D5C1DBD-DE00-4391-A91C-670E3EB8DAA7}" destId="{F2DE7D66-66BB-4B1C-AA40-CB3507F407A7}" srcOrd="1" destOrd="0" presId="urn:microsoft.com/office/officeart/2005/8/layout/hierarchy1"/>
    <dgm:cxn modelId="{2EA4EA12-AE1C-4F36-9269-CB39A716F0BF}" type="presParOf" srcId="{D40A1E97-2818-4B66-A870-795B797F142D}" destId="{492ACDB2-5B10-438D-A0B3-BB5A298AB95B}" srcOrd="12" destOrd="0" presId="urn:microsoft.com/office/officeart/2005/8/layout/hierarchy1"/>
    <dgm:cxn modelId="{0DC29B3A-903A-4155-96EB-93735B7798B0}" type="presParOf" srcId="{D40A1E97-2818-4B66-A870-795B797F142D}" destId="{C008B3F1-1923-41AB-9F73-B953E1ED34FE}" srcOrd="13" destOrd="0" presId="urn:microsoft.com/office/officeart/2005/8/layout/hierarchy1"/>
    <dgm:cxn modelId="{34A5E2BD-E5C0-4A18-9171-5F1C3A71B65E}" type="presParOf" srcId="{C008B3F1-1923-41AB-9F73-B953E1ED34FE}" destId="{F3D879A9-1181-4E1B-A74C-F6BD390C912D}" srcOrd="0" destOrd="0" presId="urn:microsoft.com/office/officeart/2005/8/layout/hierarchy1"/>
    <dgm:cxn modelId="{A251A3E5-69EE-4E47-85CE-3A6A8ABF99D4}" type="presParOf" srcId="{F3D879A9-1181-4E1B-A74C-F6BD390C912D}" destId="{B9732409-54C4-4F86-BE2B-6CECCAC0700F}" srcOrd="0" destOrd="0" presId="urn:microsoft.com/office/officeart/2005/8/layout/hierarchy1"/>
    <dgm:cxn modelId="{DE023615-415E-46B0-AE49-84A03E1946E4}" type="presParOf" srcId="{F3D879A9-1181-4E1B-A74C-F6BD390C912D}" destId="{F256B613-7918-40D9-A9F3-AB4D1A051476}" srcOrd="1" destOrd="0" presId="urn:microsoft.com/office/officeart/2005/8/layout/hierarchy1"/>
    <dgm:cxn modelId="{551FB3CC-D931-46CF-8D55-0B288E454C5D}" type="presParOf" srcId="{C008B3F1-1923-41AB-9F73-B953E1ED34FE}" destId="{59F09F2E-C751-43DA-B4C0-93A9DC2C9A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37FCEE-5343-45BA-B9A2-2DA400FF7ACB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2A9F443-1904-4C1C-9C19-73DD9A1E6D89}">
      <dgm:prSet phldrT="[Metin]" custT="1"/>
      <dgm:spPr/>
      <dgm:t>
        <a:bodyPr/>
        <a:lstStyle/>
        <a:p>
          <a:r>
            <a:rPr lang="tr-TR" sz="1600" b="1" dirty="0" smtClean="0"/>
            <a:t>ROMATİZMAL HASTALIKLARDA KULLANILAN İLAÇ GRUPLARI </a:t>
          </a:r>
          <a:endParaRPr lang="tr-TR" sz="1600" b="1" dirty="0"/>
        </a:p>
      </dgm:t>
    </dgm:pt>
    <dgm:pt modelId="{747B570A-E10D-4C63-B248-E817E8B167C3}" type="parTrans" cxnId="{DC2278C2-93DD-453E-8393-FBB35AD6D138}">
      <dgm:prSet/>
      <dgm:spPr/>
      <dgm:t>
        <a:bodyPr/>
        <a:lstStyle/>
        <a:p>
          <a:endParaRPr lang="tr-TR"/>
        </a:p>
      </dgm:t>
    </dgm:pt>
    <dgm:pt modelId="{09C27F9B-4BC3-4C64-9191-C43F1FE989A7}" type="sibTrans" cxnId="{DC2278C2-93DD-453E-8393-FBB35AD6D138}">
      <dgm:prSet/>
      <dgm:spPr/>
      <dgm:t>
        <a:bodyPr/>
        <a:lstStyle/>
        <a:p>
          <a:endParaRPr lang="tr-TR"/>
        </a:p>
      </dgm:t>
    </dgm:pt>
    <dgm:pt modelId="{00CF9DA2-4F65-4A81-8203-202A93A4DF0A}">
      <dgm:prSet phldrT="[Metin]"/>
      <dgm:spPr/>
      <dgm:t>
        <a:bodyPr/>
        <a:lstStyle/>
        <a:p>
          <a:r>
            <a:rPr lang="tr-TR" b="1" dirty="0" smtClean="0"/>
            <a:t>STEROİD OLMAYAN ANTİİNFLAMATUVAR İLAÇLAR (NSAİİ)</a:t>
          </a:r>
          <a:endParaRPr lang="tr-TR" b="1" dirty="0"/>
        </a:p>
      </dgm:t>
    </dgm:pt>
    <dgm:pt modelId="{8272EFB1-7F37-485F-B6BF-844D7F734471}" type="parTrans" cxnId="{BA22ECC5-3EAB-4828-8CD5-FA8E4034EE20}">
      <dgm:prSet/>
      <dgm:spPr/>
      <dgm:t>
        <a:bodyPr/>
        <a:lstStyle/>
        <a:p>
          <a:endParaRPr lang="tr-TR"/>
        </a:p>
      </dgm:t>
    </dgm:pt>
    <dgm:pt modelId="{447A7935-D186-4108-8979-02831F52E8E9}" type="sibTrans" cxnId="{BA22ECC5-3EAB-4828-8CD5-FA8E4034EE20}">
      <dgm:prSet/>
      <dgm:spPr/>
      <dgm:t>
        <a:bodyPr/>
        <a:lstStyle/>
        <a:p>
          <a:endParaRPr lang="tr-TR"/>
        </a:p>
      </dgm:t>
    </dgm:pt>
    <dgm:pt modelId="{218029FA-3B08-4E70-A448-8A1117FBB3CA}">
      <dgm:prSet phldrT="[Metin]"/>
      <dgm:spPr/>
      <dgm:t>
        <a:bodyPr/>
        <a:lstStyle/>
        <a:p>
          <a:r>
            <a:rPr lang="tr-TR" b="1" dirty="0" smtClean="0"/>
            <a:t>KORTİKOSTEROİD-LER</a:t>
          </a:r>
          <a:endParaRPr lang="tr-TR" b="1" dirty="0"/>
        </a:p>
      </dgm:t>
    </dgm:pt>
    <dgm:pt modelId="{2A3659AE-2445-47B3-B0CC-102EC4BF565E}" type="parTrans" cxnId="{7E69D185-E22E-4671-9438-6CBB9245B2C3}">
      <dgm:prSet/>
      <dgm:spPr/>
      <dgm:t>
        <a:bodyPr/>
        <a:lstStyle/>
        <a:p>
          <a:endParaRPr lang="tr-TR"/>
        </a:p>
      </dgm:t>
    </dgm:pt>
    <dgm:pt modelId="{281E7C8E-EEBF-439F-92C9-2CD9DF1F4A38}" type="sibTrans" cxnId="{7E69D185-E22E-4671-9438-6CBB9245B2C3}">
      <dgm:prSet/>
      <dgm:spPr/>
      <dgm:t>
        <a:bodyPr/>
        <a:lstStyle/>
        <a:p>
          <a:endParaRPr lang="tr-TR"/>
        </a:p>
      </dgm:t>
    </dgm:pt>
    <dgm:pt modelId="{3C0C07EC-9BB3-4A51-87E5-20B71959CDA6}">
      <dgm:prSet phldrT="[Metin]"/>
      <dgm:spPr/>
      <dgm:t>
        <a:bodyPr/>
        <a:lstStyle/>
        <a:p>
          <a:r>
            <a:rPr lang="tr-TR" b="1" dirty="0" smtClean="0"/>
            <a:t>HASTALIĞIN SEYRİNİ ETKİLEYEN İLAÇLAR (DMARD)</a:t>
          </a:r>
          <a:endParaRPr lang="tr-TR" b="1" dirty="0"/>
        </a:p>
      </dgm:t>
    </dgm:pt>
    <dgm:pt modelId="{883F72D7-F673-4EBC-ACD8-20A80072C97A}" type="parTrans" cxnId="{4D6E40DD-0EE1-4700-9AE7-125580085050}">
      <dgm:prSet/>
      <dgm:spPr/>
      <dgm:t>
        <a:bodyPr/>
        <a:lstStyle/>
        <a:p>
          <a:endParaRPr lang="tr-TR"/>
        </a:p>
      </dgm:t>
    </dgm:pt>
    <dgm:pt modelId="{1EAFF3C5-8A68-486D-AF03-46FD5C3681E2}" type="sibTrans" cxnId="{4D6E40DD-0EE1-4700-9AE7-125580085050}">
      <dgm:prSet/>
      <dgm:spPr/>
      <dgm:t>
        <a:bodyPr/>
        <a:lstStyle/>
        <a:p>
          <a:endParaRPr lang="tr-TR"/>
        </a:p>
      </dgm:t>
    </dgm:pt>
    <dgm:pt modelId="{67564A6C-3C4D-43C8-9C0B-B1AEE9EABED3}">
      <dgm:prSet phldrT="[Metin]"/>
      <dgm:spPr/>
      <dgm:t>
        <a:bodyPr/>
        <a:lstStyle/>
        <a:p>
          <a:r>
            <a:rPr lang="tr-TR" b="1" dirty="0" smtClean="0"/>
            <a:t>SENTETİK/        KLASİK/ GELENEKSEL</a:t>
          </a:r>
          <a:endParaRPr lang="tr-TR" b="1" dirty="0"/>
        </a:p>
      </dgm:t>
    </dgm:pt>
    <dgm:pt modelId="{C2ACB162-BCAA-4A5D-8A4A-EEA795FF4B0B}" type="parTrans" cxnId="{4A590434-C972-4B0E-87F4-9093CC40570A}">
      <dgm:prSet/>
      <dgm:spPr/>
      <dgm:t>
        <a:bodyPr/>
        <a:lstStyle/>
        <a:p>
          <a:endParaRPr lang="tr-TR"/>
        </a:p>
      </dgm:t>
    </dgm:pt>
    <dgm:pt modelId="{29F15CBF-6EA3-4810-A1FC-2A46236E6A3F}" type="sibTrans" cxnId="{4A590434-C972-4B0E-87F4-9093CC40570A}">
      <dgm:prSet/>
      <dgm:spPr/>
      <dgm:t>
        <a:bodyPr/>
        <a:lstStyle/>
        <a:p>
          <a:endParaRPr lang="tr-TR"/>
        </a:p>
      </dgm:t>
    </dgm:pt>
    <dgm:pt modelId="{73C54C72-867D-4EC5-8964-5A389EE6E1BF}">
      <dgm:prSet phldrT="[Metin]"/>
      <dgm:spPr/>
      <dgm:t>
        <a:bodyPr/>
        <a:lstStyle/>
        <a:p>
          <a:r>
            <a:rPr lang="tr-TR" b="1" dirty="0" smtClean="0"/>
            <a:t>BİYOLOJİK</a:t>
          </a:r>
          <a:endParaRPr lang="tr-TR" b="1" dirty="0"/>
        </a:p>
      </dgm:t>
    </dgm:pt>
    <dgm:pt modelId="{79C545BD-A632-46DB-9D2E-FC639B536FC4}" type="parTrans" cxnId="{1D38619F-1BAC-4F10-BAF5-2C49355E7F8E}">
      <dgm:prSet/>
      <dgm:spPr/>
      <dgm:t>
        <a:bodyPr/>
        <a:lstStyle/>
        <a:p>
          <a:endParaRPr lang="tr-TR"/>
        </a:p>
      </dgm:t>
    </dgm:pt>
    <dgm:pt modelId="{AC4EE0FC-B7EA-4D37-B9CA-9DA5900CC45F}" type="sibTrans" cxnId="{1D38619F-1BAC-4F10-BAF5-2C49355E7F8E}">
      <dgm:prSet/>
      <dgm:spPr/>
      <dgm:t>
        <a:bodyPr/>
        <a:lstStyle/>
        <a:p>
          <a:endParaRPr lang="tr-TR"/>
        </a:p>
      </dgm:t>
    </dgm:pt>
    <dgm:pt modelId="{90CBCB62-1663-4330-B87F-77862D2336A9}">
      <dgm:prSet phldrT="[Metin]"/>
      <dgm:spPr/>
      <dgm:t>
        <a:bodyPr/>
        <a:lstStyle/>
        <a:p>
          <a:r>
            <a:rPr lang="tr-TR" b="1" dirty="0" smtClean="0"/>
            <a:t>HEDEFE YÖNELİK KÜÇÜK MOLEKÜLLER</a:t>
          </a:r>
          <a:endParaRPr lang="tr-TR" b="1" dirty="0"/>
        </a:p>
      </dgm:t>
    </dgm:pt>
    <dgm:pt modelId="{C21C26B1-B3B6-4131-B0E1-6133911523AD}" type="parTrans" cxnId="{4038C764-A0E8-4E55-9533-996BEE2C7BF3}">
      <dgm:prSet/>
      <dgm:spPr/>
      <dgm:t>
        <a:bodyPr/>
        <a:lstStyle/>
        <a:p>
          <a:endParaRPr lang="tr-TR"/>
        </a:p>
      </dgm:t>
    </dgm:pt>
    <dgm:pt modelId="{41A247C9-ECF1-4114-8CAB-CCAE417D68B9}" type="sibTrans" cxnId="{4038C764-A0E8-4E55-9533-996BEE2C7BF3}">
      <dgm:prSet/>
      <dgm:spPr/>
      <dgm:t>
        <a:bodyPr/>
        <a:lstStyle/>
        <a:p>
          <a:endParaRPr lang="tr-TR"/>
        </a:p>
      </dgm:t>
    </dgm:pt>
    <dgm:pt modelId="{0B030B74-DE55-4C93-A480-A0DAEF0483A5}" type="pres">
      <dgm:prSet presAssocID="{2837FCEE-5343-45BA-B9A2-2DA400FF7A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79F2494-358B-40C2-A43B-BF9D147F16ED}" type="pres">
      <dgm:prSet presAssocID="{22A9F443-1904-4C1C-9C19-73DD9A1E6D89}" presName="hierRoot1" presStyleCnt="0"/>
      <dgm:spPr/>
    </dgm:pt>
    <dgm:pt modelId="{EA28404B-28A4-4147-907F-DE4FA138B707}" type="pres">
      <dgm:prSet presAssocID="{22A9F443-1904-4C1C-9C19-73DD9A1E6D89}" presName="composite" presStyleCnt="0"/>
      <dgm:spPr/>
    </dgm:pt>
    <dgm:pt modelId="{C68DAEE5-5B31-44E9-B429-BC0CA6477E80}" type="pres">
      <dgm:prSet presAssocID="{22A9F443-1904-4C1C-9C19-73DD9A1E6D89}" presName="background" presStyleLbl="node0" presStyleIdx="0" presStyleCnt="1"/>
      <dgm:spPr/>
    </dgm:pt>
    <dgm:pt modelId="{42748AA2-24C9-467C-832B-80FB9F079AA4}" type="pres">
      <dgm:prSet presAssocID="{22A9F443-1904-4C1C-9C19-73DD9A1E6D89}" presName="text" presStyleLbl="fgAcc0" presStyleIdx="0" presStyleCnt="1" custScaleX="2700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A3F1E78-756A-4F66-BC1B-EB4EB3327D12}" type="pres">
      <dgm:prSet presAssocID="{22A9F443-1904-4C1C-9C19-73DD9A1E6D89}" presName="hierChild2" presStyleCnt="0"/>
      <dgm:spPr/>
    </dgm:pt>
    <dgm:pt modelId="{6A3B0424-03CB-42E0-B1AB-5D5D28798951}" type="pres">
      <dgm:prSet presAssocID="{8272EFB1-7F37-485F-B6BF-844D7F734471}" presName="Name10" presStyleLbl="parChTrans1D2" presStyleIdx="0" presStyleCnt="3"/>
      <dgm:spPr/>
      <dgm:t>
        <a:bodyPr/>
        <a:lstStyle/>
        <a:p>
          <a:endParaRPr lang="tr-TR"/>
        </a:p>
      </dgm:t>
    </dgm:pt>
    <dgm:pt modelId="{C1D2D4AB-E623-46D3-B950-E65437C7E5BB}" type="pres">
      <dgm:prSet presAssocID="{00CF9DA2-4F65-4A81-8203-202A93A4DF0A}" presName="hierRoot2" presStyleCnt="0"/>
      <dgm:spPr/>
    </dgm:pt>
    <dgm:pt modelId="{90F59770-101A-41C5-8491-1206DE0E3FF2}" type="pres">
      <dgm:prSet presAssocID="{00CF9DA2-4F65-4A81-8203-202A93A4DF0A}" presName="composite2" presStyleCnt="0"/>
      <dgm:spPr/>
    </dgm:pt>
    <dgm:pt modelId="{FC6613E5-BC18-4E3E-92F7-482BA12DE71A}" type="pres">
      <dgm:prSet presAssocID="{00CF9DA2-4F65-4A81-8203-202A93A4DF0A}" presName="background2" presStyleLbl="node2" presStyleIdx="0" presStyleCnt="3"/>
      <dgm:spPr/>
    </dgm:pt>
    <dgm:pt modelId="{0210AD50-7978-4037-8711-2AC5488F8819}" type="pres">
      <dgm:prSet presAssocID="{00CF9DA2-4F65-4A81-8203-202A93A4DF0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32BCC5-78FC-4E57-9DC9-BF5D294C7698}" type="pres">
      <dgm:prSet presAssocID="{00CF9DA2-4F65-4A81-8203-202A93A4DF0A}" presName="hierChild3" presStyleCnt="0"/>
      <dgm:spPr/>
    </dgm:pt>
    <dgm:pt modelId="{9C7A3E2C-0C65-44E9-BB72-A39BE2018FDB}" type="pres">
      <dgm:prSet presAssocID="{2A3659AE-2445-47B3-B0CC-102EC4BF565E}" presName="Name10" presStyleLbl="parChTrans1D2" presStyleIdx="1" presStyleCnt="3"/>
      <dgm:spPr/>
      <dgm:t>
        <a:bodyPr/>
        <a:lstStyle/>
        <a:p>
          <a:endParaRPr lang="tr-TR"/>
        </a:p>
      </dgm:t>
    </dgm:pt>
    <dgm:pt modelId="{6DD76F74-38D5-42AC-B5A9-3BE447060D02}" type="pres">
      <dgm:prSet presAssocID="{218029FA-3B08-4E70-A448-8A1117FBB3CA}" presName="hierRoot2" presStyleCnt="0"/>
      <dgm:spPr/>
    </dgm:pt>
    <dgm:pt modelId="{F0630E8D-EAFF-48E4-8A79-5959CCC54448}" type="pres">
      <dgm:prSet presAssocID="{218029FA-3B08-4E70-A448-8A1117FBB3CA}" presName="composite2" presStyleCnt="0"/>
      <dgm:spPr/>
    </dgm:pt>
    <dgm:pt modelId="{40FE0A15-B25F-4AE3-A35B-F8EBE2537ADD}" type="pres">
      <dgm:prSet presAssocID="{218029FA-3B08-4E70-A448-8A1117FBB3CA}" presName="background2" presStyleLbl="node2" presStyleIdx="1" presStyleCnt="3"/>
      <dgm:spPr/>
    </dgm:pt>
    <dgm:pt modelId="{8C39C254-9593-4DD4-A4D9-E8A4EEC19951}" type="pres">
      <dgm:prSet presAssocID="{218029FA-3B08-4E70-A448-8A1117FBB3C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1C9AE4-FB22-478B-900F-C015B9447099}" type="pres">
      <dgm:prSet presAssocID="{218029FA-3B08-4E70-A448-8A1117FBB3CA}" presName="hierChild3" presStyleCnt="0"/>
      <dgm:spPr/>
    </dgm:pt>
    <dgm:pt modelId="{965732DB-78CF-41B1-B2E1-42CD969531A9}" type="pres">
      <dgm:prSet presAssocID="{883F72D7-F673-4EBC-ACD8-20A80072C97A}" presName="Name10" presStyleLbl="parChTrans1D2" presStyleIdx="2" presStyleCnt="3"/>
      <dgm:spPr/>
      <dgm:t>
        <a:bodyPr/>
        <a:lstStyle/>
        <a:p>
          <a:endParaRPr lang="tr-TR"/>
        </a:p>
      </dgm:t>
    </dgm:pt>
    <dgm:pt modelId="{64697640-52CE-401B-B457-BD6D207397CF}" type="pres">
      <dgm:prSet presAssocID="{3C0C07EC-9BB3-4A51-87E5-20B71959CDA6}" presName="hierRoot2" presStyleCnt="0"/>
      <dgm:spPr/>
    </dgm:pt>
    <dgm:pt modelId="{4F8632CC-B280-459B-A2DD-0058C2644223}" type="pres">
      <dgm:prSet presAssocID="{3C0C07EC-9BB3-4A51-87E5-20B71959CDA6}" presName="composite2" presStyleCnt="0"/>
      <dgm:spPr/>
    </dgm:pt>
    <dgm:pt modelId="{86F57DA7-157F-4A69-B77C-97356FA5B6DC}" type="pres">
      <dgm:prSet presAssocID="{3C0C07EC-9BB3-4A51-87E5-20B71959CDA6}" presName="background2" presStyleLbl="node2" presStyleIdx="2" presStyleCnt="3"/>
      <dgm:spPr/>
    </dgm:pt>
    <dgm:pt modelId="{B45E7634-8172-4913-9CEF-BDBB91F76B85}" type="pres">
      <dgm:prSet presAssocID="{3C0C07EC-9BB3-4A51-87E5-20B71959CDA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E7C65A-C6B9-4AAA-8CBB-236EFECF4779}" type="pres">
      <dgm:prSet presAssocID="{3C0C07EC-9BB3-4A51-87E5-20B71959CDA6}" presName="hierChild3" presStyleCnt="0"/>
      <dgm:spPr/>
    </dgm:pt>
    <dgm:pt modelId="{98FCEA65-ADDE-4049-8024-BF9C38D6E804}" type="pres">
      <dgm:prSet presAssocID="{C2ACB162-BCAA-4A5D-8A4A-EEA795FF4B0B}" presName="Name17" presStyleLbl="parChTrans1D3" presStyleIdx="0" presStyleCnt="3"/>
      <dgm:spPr/>
      <dgm:t>
        <a:bodyPr/>
        <a:lstStyle/>
        <a:p>
          <a:endParaRPr lang="tr-TR"/>
        </a:p>
      </dgm:t>
    </dgm:pt>
    <dgm:pt modelId="{BDDEF82D-91F2-4F19-BFA0-B812C0DA56F5}" type="pres">
      <dgm:prSet presAssocID="{67564A6C-3C4D-43C8-9C0B-B1AEE9EABED3}" presName="hierRoot3" presStyleCnt="0"/>
      <dgm:spPr/>
    </dgm:pt>
    <dgm:pt modelId="{71D58B7C-DADC-4072-A32F-B8B8897BAABF}" type="pres">
      <dgm:prSet presAssocID="{67564A6C-3C4D-43C8-9C0B-B1AEE9EABED3}" presName="composite3" presStyleCnt="0"/>
      <dgm:spPr/>
    </dgm:pt>
    <dgm:pt modelId="{FFE0ECA1-9A62-40C0-B08A-0D7E8C3EFE76}" type="pres">
      <dgm:prSet presAssocID="{67564A6C-3C4D-43C8-9C0B-B1AEE9EABED3}" presName="background3" presStyleLbl="node3" presStyleIdx="0" presStyleCnt="3"/>
      <dgm:spPr/>
    </dgm:pt>
    <dgm:pt modelId="{38C4EFC2-8103-49C4-9039-6498C00F05DD}" type="pres">
      <dgm:prSet presAssocID="{67564A6C-3C4D-43C8-9C0B-B1AEE9EABED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18623E-81CD-434B-AA47-A43A797AAA3E}" type="pres">
      <dgm:prSet presAssocID="{67564A6C-3C4D-43C8-9C0B-B1AEE9EABED3}" presName="hierChild4" presStyleCnt="0"/>
      <dgm:spPr/>
    </dgm:pt>
    <dgm:pt modelId="{D6034918-7321-4761-BEE9-695227D2C3E1}" type="pres">
      <dgm:prSet presAssocID="{79C545BD-A632-46DB-9D2E-FC639B536FC4}" presName="Name17" presStyleLbl="parChTrans1D3" presStyleIdx="1" presStyleCnt="3"/>
      <dgm:spPr/>
      <dgm:t>
        <a:bodyPr/>
        <a:lstStyle/>
        <a:p>
          <a:endParaRPr lang="tr-TR"/>
        </a:p>
      </dgm:t>
    </dgm:pt>
    <dgm:pt modelId="{675264AC-51C3-4CE1-9A5F-D5BB78D05415}" type="pres">
      <dgm:prSet presAssocID="{73C54C72-867D-4EC5-8964-5A389EE6E1BF}" presName="hierRoot3" presStyleCnt="0"/>
      <dgm:spPr/>
    </dgm:pt>
    <dgm:pt modelId="{E1CDBAA5-9F32-4D7C-BD04-B3064A93EF8B}" type="pres">
      <dgm:prSet presAssocID="{73C54C72-867D-4EC5-8964-5A389EE6E1BF}" presName="composite3" presStyleCnt="0"/>
      <dgm:spPr/>
    </dgm:pt>
    <dgm:pt modelId="{316FF18D-ECB5-4279-9CB8-7186A282B8BF}" type="pres">
      <dgm:prSet presAssocID="{73C54C72-867D-4EC5-8964-5A389EE6E1BF}" presName="background3" presStyleLbl="node3" presStyleIdx="1" presStyleCnt="3"/>
      <dgm:spPr/>
    </dgm:pt>
    <dgm:pt modelId="{2150E46D-BCBF-4F39-905F-CF16A1AB6D10}" type="pres">
      <dgm:prSet presAssocID="{73C54C72-867D-4EC5-8964-5A389EE6E1B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3723807-356F-43FB-9F65-7FC56D284072}" type="pres">
      <dgm:prSet presAssocID="{73C54C72-867D-4EC5-8964-5A389EE6E1BF}" presName="hierChild4" presStyleCnt="0"/>
      <dgm:spPr/>
    </dgm:pt>
    <dgm:pt modelId="{FDE443F4-68C9-460D-A9BB-28F2E97DC5E2}" type="pres">
      <dgm:prSet presAssocID="{C21C26B1-B3B6-4131-B0E1-6133911523AD}" presName="Name17" presStyleLbl="parChTrans1D3" presStyleIdx="2" presStyleCnt="3"/>
      <dgm:spPr/>
      <dgm:t>
        <a:bodyPr/>
        <a:lstStyle/>
        <a:p>
          <a:endParaRPr lang="tr-TR"/>
        </a:p>
      </dgm:t>
    </dgm:pt>
    <dgm:pt modelId="{2FD284B7-8543-4FEF-948B-D4C479C99814}" type="pres">
      <dgm:prSet presAssocID="{90CBCB62-1663-4330-B87F-77862D2336A9}" presName="hierRoot3" presStyleCnt="0"/>
      <dgm:spPr/>
    </dgm:pt>
    <dgm:pt modelId="{7B40B07C-C5BF-43AF-94CB-0FE6568E7921}" type="pres">
      <dgm:prSet presAssocID="{90CBCB62-1663-4330-B87F-77862D2336A9}" presName="composite3" presStyleCnt="0"/>
      <dgm:spPr/>
    </dgm:pt>
    <dgm:pt modelId="{769F8BF6-7E14-431F-9603-B7CD123384F9}" type="pres">
      <dgm:prSet presAssocID="{90CBCB62-1663-4330-B87F-77862D2336A9}" presName="background3" presStyleLbl="node3" presStyleIdx="2" presStyleCnt="3"/>
      <dgm:spPr/>
    </dgm:pt>
    <dgm:pt modelId="{E68D413A-8257-44CB-AE17-69DB46C7ED7B}" type="pres">
      <dgm:prSet presAssocID="{90CBCB62-1663-4330-B87F-77862D2336A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C9AD05-97E9-4155-ABEF-3DB6199A1928}" type="pres">
      <dgm:prSet presAssocID="{90CBCB62-1663-4330-B87F-77862D2336A9}" presName="hierChild4" presStyleCnt="0"/>
      <dgm:spPr/>
    </dgm:pt>
  </dgm:ptLst>
  <dgm:cxnLst>
    <dgm:cxn modelId="{E7CACFC5-5409-4955-9B99-1230F761CACD}" type="presOf" srcId="{C2ACB162-BCAA-4A5D-8A4A-EEA795FF4B0B}" destId="{98FCEA65-ADDE-4049-8024-BF9C38D6E804}" srcOrd="0" destOrd="0" presId="urn:microsoft.com/office/officeart/2005/8/layout/hierarchy1"/>
    <dgm:cxn modelId="{E4DB53E6-E024-455C-B200-300581612860}" type="presOf" srcId="{C21C26B1-B3B6-4131-B0E1-6133911523AD}" destId="{FDE443F4-68C9-460D-A9BB-28F2E97DC5E2}" srcOrd="0" destOrd="0" presId="urn:microsoft.com/office/officeart/2005/8/layout/hierarchy1"/>
    <dgm:cxn modelId="{648A3076-5E4F-4C9A-8861-93B44EDBD750}" type="presOf" srcId="{2837FCEE-5343-45BA-B9A2-2DA400FF7ACB}" destId="{0B030B74-DE55-4C93-A480-A0DAEF0483A5}" srcOrd="0" destOrd="0" presId="urn:microsoft.com/office/officeart/2005/8/layout/hierarchy1"/>
    <dgm:cxn modelId="{BA22ECC5-3EAB-4828-8CD5-FA8E4034EE20}" srcId="{22A9F443-1904-4C1C-9C19-73DD9A1E6D89}" destId="{00CF9DA2-4F65-4A81-8203-202A93A4DF0A}" srcOrd="0" destOrd="0" parTransId="{8272EFB1-7F37-485F-B6BF-844D7F734471}" sibTransId="{447A7935-D186-4108-8979-02831F52E8E9}"/>
    <dgm:cxn modelId="{363493A6-DF77-40DB-9881-EAA023DE5990}" type="presOf" srcId="{2A3659AE-2445-47B3-B0CC-102EC4BF565E}" destId="{9C7A3E2C-0C65-44E9-BB72-A39BE2018FDB}" srcOrd="0" destOrd="0" presId="urn:microsoft.com/office/officeart/2005/8/layout/hierarchy1"/>
    <dgm:cxn modelId="{E086F1C1-4485-4773-B237-C519D43A8F65}" type="presOf" srcId="{90CBCB62-1663-4330-B87F-77862D2336A9}" destId="{E68D413A-8257-44CB-AE17-69DB46C7ED7B}" srcOrd="0" destOrd="0" presId="urn:microsoft.com/office/officeart/2005/8/layout/hierarchy1"/>
    <dgm:cxn modelId="{1D38619F-1BAC-4F10-BAF5-2C49355E7F8E}" srcId="{3C0C07EC-9BB3-4A51-87E5-20B71959CDA6}" destId="{73C54C72-867D-4EC5-8964-5A389EE6E1BF}" srcOrd="1" destOrd="0" parTransId="{79C545BD-A632-46DB-9D2E-FC639B536FC4}" sibTransId="{AC4EE0FC-B7EA-4D37-B9CA-9DA5900CC45F}"/>
    <dgm:cxn modelId="{7959A28F-9CB8-41FD-89DE-210D77298C6A}" type="presOf" srcId="{00CF9DA2-4F65-4A81-8203-202A93A4DF0A}" destId="{0210AD50-7978-4037-8711-2AC5488F8819}" srcOrd="0" destOrd="0" presId="urn:microsoft.com/office/officeart/2005/8/layout/hierarchy1"/>
    <dgm:cxn modelId="{4A590434-C972-4B0E-87F4-9093CC40570A}" srcId="{3C0C07EC-9BB3-4A51-87E5-20B71959CDA6}" destId="{67564A6C-3C4D-43C8-9C0B-B1AEE9EABED3}" srcOrd="0" destOrd="0" parTransId="{C2ACB162-BCAA-4A5D-8A4A-EEA795FF4B0B}" sibTransId="{29F15CBF-6EA3-4810-A1FC-2A46236E6A3F}"/>
    <dgm:cxn modelId="{7987F8D0-5A8A-4D79-88C4-E7CD08814952}" type="presOf" srcId="{67564A6C-3C4D-43C8-9C0B-B1AEE9EABED3}" destId="{38C4EFC2-8103-49C4-9039-6498C00F05DD}" srcOrd="0" destOrd="0" presId="urn:microsoft.com/office/officeart/2005/8/layout/hierarchy1"/>
    <dgm:cxn modelId="{BD5753D5-EEC2-4E2E-97FD-B8379485D4EA}" type="presOf" srcId="{3C0C07EC-9BB3-4A51-87E5-20B71959CDA6}" destId="{B45E7634-8172-4913-9CEF-BDBB91F76B85}" srcOrd="0" destOrd="0" presId="urn:microsoft.com/office/officeart/2005/8/layout/hierarchy1"/>
    <dgm:cxn modelId="{3F2A6D9B-1C6A-4554-A6B6-1165C5463BE7}" type="presOf" srcId="{218029FA-3B08-4E70-A448-8A1117FBB3CA}" destId="{8C39C254-9593-4DD4-A4D9-E8A4EEC19951}" srcOrd="0" destOrd="0" presId="urn:microsoft.com/office/officeart/2005/8/layout/hierarchy1"/>
    <dgm:cxn modelId="{7E69D185-E22E-4671-9438-6CBB9245B2C3}" srcId="{22A9F443-1904-4C1C-9C19-73DD9A1E6D89}" destId="{218029FA-3B08-4E70-A448-8A1117FBB3CA}" srcOrd="1" destOrd="0" parTransId="{2A3659AE-2445-47B3-B0CC-102EC4BF565E}" sibTransId="{281E7C8E-EEBF-439F-92C9-2CD9DF1F4A38}"/>
    <dgm:cxn modelId="{4038C764-A0E8-4E55-9533-996BEE2C7BF3}" srcId="{3C0C07EC-9BB3-4A51-87E5-20B71959CDA6}" destId="{90CBCB62-1663-4330-B87F-77862D2336A9}" srcOrd="2" destOrd="0" parTransId="{C21C26B1-B3B6-4131-B0E1-6133911523AD}" sibTransId="{41A247C9-ECF1-4114-8CAB-CCAE417D68B9}"/>
    <dgm:cxn modelId="{DD6AE67E-DC7D-45CF-9F04-C08BF86AD3E5}" type="presOf" srcId="{22A9F443-1904-4C1C-9C19-73DD9A1E6D89}" destId="{42748AA2-24C9-467C-832B-80FB9F079AA4}" srcOrd="0" destOrd="0" presId="urn:microsoft.com/office/officeart/2005/8/layout/hierarchy1"/>
    <dgm:cxn modelId="{734D257A-49EF-4AFB-9010-6F488534AA8E}" type="presOf" srcId="{79C545BD-A632-46DB-9D2E-FC639B536FC4}" destId="{D6034918-7321-4761-BEE9-695227D2C3E1}" srcOrd="0" destOrd="0" presId="urn:microsoft.com/office/officeart/2005/8/layout/hierarchy1"/>
    <dgm:cxn modelId="{E42CE1EF-4EB7-412C-98FB-EB5468F0433A}" type="presOf" srcId="{883F72D7-F673-4EBC-ACD8-20A80072C97A}" destId="{965732DB-78CF-41B1-B2E1-42CD969531A9}" srcOrd="0" destOrd="0" presId="urn:microsoft.com/office/officeart/2005/8/layout/hierarchy1"/>
    <dgm:cxn modelId="{4D6E40DD-0EE1-4700-9AE7-125580085050}" srcId="{22A9F443-1904-4C1C-9C19-73DD9A1E6D89}" destId="{3C0C07EC-9BB3-4A51-87E5-20B71959CDA6}" srcOrd="2" destOrd="0" parTransId="{883F72D7-F673-4EBC-ACD8-20A80072C97A}" sibTransId="{1EAFF3C5-8A68-486D-AF03-46FD5C3681E2}"/>
    <dgm:cxn modelId="{2551C714-948B-4E94-BA0D-CE15CD59AC6C}" type="presOf" srcId="{8272EFB1-7F37-485F-B6BF-844D7F734471}" destId="{6A3B0424-03CB-42E0-B1AB-5D5D28798951}" srcOrd="0" destOrd="0" presId="urn:microsoft.com/office/officeart/2005/8/layout/hierarchy1"/>
    <dgm:cxn modelId="{239EA3A4-5C94-4368-A7B7-D7CE12E84DE2}" type="presOf" srcId="{73C54C72-867D-4EC5-8964-5A389EE6E1BF}" destId="{2150E46D-BCBF-4F39-905F-CF16A1AB6D10}" srcOrd="0" destOrd="0" presId="urn:microsoft.com/office/officeart/2005/8/layout/hierarchy1"/>
    <dgm:cxn modelId="{DC2278C2-93DD-453E-8393-FBB35AD6D138}" srcId="{2837FCEE-5343-45BA-B9A2-2DA400FF7ACB}" destId="{22A9F443-1904-4C1C-9C19-73DD9A1E6D89}" srcOrd="0" destOrd="0" parTransId="{747B570A-E10D-4C63-B248-E817E8B167C3}" sibTransId="{09C27F9B-4BC3-4C64-9191-C43F1FE989A7}"/>
    <dgm:cxn modelId="{CC4C2897-9934-4890-BD45-9CF4730D318E}" type="presParOf" srcId="{0B030B74-DE55-4C93-A480-A0DAEF0483A5}" destId="{D79F2494-358B-40C2-A43B-BF9D147F16ED}" srcOrd="0" destOrd="0" presId="urn:microsoft.com/office/officeart/2005/8/layout/hierarchy1"/>
    <dgm:cxn modelId="{4C882EA2-2F08-4E7F-B090-8E9EE3C5F7F7}" type="presParOf" srcId="{D79F2494-358B-40C2-A43B-BF9D147F16ED}" destId="{EA28404B-28A4-4147-907F-DE4FA138B707}" srcOrd="0" destOrd="0" presId="urn:microsoft.com/office/officeart/2005/8/layout/hierarchy1"/>
    <dgm:cxn modelId="{7568D796-FD14-4B47-9170-FD9D796E2B62}" type="presParOf" srcId="{EA28404B-28A4-4147-907F-DE4FA138B707}" destId="{C68DAEE5-5B31-44E9-B429-BC0CA6477E80}" srcOrd="0" destOrd="0" presId="urn:microsoft.com/office/officeart/2005/8/layout/hierarchy1"/>
    <dgm:cxn modelId="{FD4ACF86-F945-4D40-AB02-857535880C12}" type="presParOf" srcId="{EA28404B-28A4-4147-907F-DE4FA138B707}" destId="{42748AA2-24C9-467C-832B-80FB9F079AA4}" srcOrd="1" destOrd="0" presId="urn:microsoft.com/office/officeart/2005/8/layout/hierarchy1"/>
    <dgm:cxn modelId="{D3F8F71B-C227-4F13-93B7-DD91CD7A51E2}" type="presParOf" srcId="{D79F2494-358B-40C2-A43B-BF9D147F16ED}" destId="{5A3F1E78-756A-4F66-BC1B-EB4EB3327D12}" srcOrd="1" destOrd="0" presId="urn:microsoft.com/office/officeart/2005/8/layout/hierarchy1"/>
    <dgm:cxn modelId="{ADA7C124-6E3F-4BB4-B215-89869BFD70D5}" type="presParOf" srcId="{5A3F1E78-756A-4F66-BC1B-EB4EB3327D12}" destId="{6A3B0424-03CB-42E0-B1AB-5D5D28798951}" srcOrd="0" destOrd="0" presId="urn:microsoft.com/office/officeart/2005/8/layout/hierarchy1"/>
    <dgm:cxn modelId="{60D1E3C0-FA21-4C89-8420-C5D098D03DD7}" type="presParOf" srcId="{5A3F1E78-756A-4F66-BC1B-EB4EB3327D12}" destId="{C1D2D4AB-E623-46D3-B950-E65437C7E5BB}" srcOrd="1" destOrd="0" presId="urn:microsoft.com/office/officeart/2005/8/layout/hierarchy1"/>
    <dgm:cxn modelId="{4569DC8E-9132-49BD-A243-5D2952E61F96}" type="presParOf" srcId="{C1D2D4AB-E623-46D3-B950-E65437C7E5BB}" destId="{90F59770-101A-41C5-8491-1206DE0E3FF2}" srcOrd="0" destOrd="0" presId="urn:microsoft.com/office/officeart/2005/8/layout/hierarchy1"/>
    <dgm:cxn modelId="{95367BAB-F438-4D50-8FB9-0235F0E9757A}" type="presParOf" srcId="{90F59770-101A-41C5-8491-1206DE0E3FF2}" destId="{FC6613E5-BC18-4E3E-92F7-482BA12DE71A}" srcOrd="0" destOrd="0" presId="urn:microsoft.com/office/officeart/2005/8/layout/hierarchy1"/>
    <dgm:cxn modelId="{0492B2AE-4E19-4FB5-A51F-86C9C094FC27}" type="presParOf" srcId="{90F59770-101A-41C5-8491-1206DE0E3FF2}" destId="{0210AD50-7978-4037-8711-2AC5488F8819}" srcOrd="1" destOrd="0" presId="urn:microsoft.com/office/officeart/2005/8/layout/hierarchy1"/>
    <dgm:cxn modelId="{33262106-CBBB-4B87-9211-A849DEA935C4}" type="presParOf" srcId="{C1D2D4AB-E623-46D3-B950-E65437C7E5BB}" destId="{7E32BCC5-78FC-4E57-9DC9-BF5D294C7698}" srcOrd="1" destOrd="0" presId="urn:microsoft.com/office/officeart/2005/8/layout/hierarchy1"/>
    <dgm:cxn modelId="{DB5B2DEC-4D77-4F15-A35B-5AF6B61E8508}" type="presParOf" srcId="{5A3F1E78-756A-4F66-BC1B-EB4EB3327D12}" destId="{9C7A3E2C-0C65-44E9-BB72-A39BE2018FDB}" srcOrd="2" destOrd="0" presId="urn:microsoft.com/office/officeart/2005/8/layout/hierarchy1"/>
    <dgm:cxn modelId="{B24994BB-80C2-467F-A5C3-D8C1FE77A413}" type="presParOf" srcId="{5A3F1E78-756A-4F66-BC1B-EB4EB3327D12}" destId="{6DD76F74-38D5-42AC-B5A9-3BE447060D02}" srcOrd="3" destOrd="0" presId="urn:microsoft.com/office/officeart/2005/8/layout/hierarchy1"/>
    <dgm:cxn modelId="{8DE7975F-BED7-436E-BD03-0F80185AD5B5}" type="presParOf" srcId="{6DD76F74-38D5-42AC-B5A9-3BE447060D02}" destId="{F0630E8D-EAFF-48E4-8A79-5959CCC54448}" srcOrd="0" destOrd="0" presId="urn:microsoft.com/office/officeart/2005/8/layout/hierarchy1"/>
    <dgm:cxn modelId="{8C092635-EE41-4165-B3A5-29BB7F89FDE4}" type="presParOf" srcId="{F0630E8D-EAFF-48E4-8A79-5959CCC54448}" destId="{40FE0A15-B25F-4AE3-A35B-F8EBE2537ADD}" srcOrd="0" destOrd="0" presId="urn:microsoft.com/office/officeart/2005/8/layout/hierarchy1"/>
    <dgm:cxn modelId="{E29D5A58-82CB-461C-87BF-DBF345D4DBAB}" type="presParOf" srcId="{F0630E8D-EAFF-48E4-8A79-5959CCC54448}" destId="{8C39C254-9593-4DD4-A4D9-E8A4EEC19951}" srcOrd="1" destOrd="0" presId="urn:microsoft.com/office/officeart/2005/8/layout/hierarchy1"/>
    <dgm:cxn modelId="{5EBECD11-B0B4-4E7E-A67D-DDC27BEE896C}" type="presParOf" srcId="{6DD76F74-38D5-42AC-B5A9-3BE447060D02}" destId="{C21C9AE4-FB22-478B-900F-C015B9447099}" srcOrd="1" destOrd="0" presId="urn:microsoft.com/office/officeart/2005/8/layout/hierarchy1"/>
    <dgm:cxn modelId="{44075C48-0B1B-429E-BFE9-85FC68086E6C}" type="presParOf" srcId="{5A3F1E78-756A-4F66-BC1B-EB4EB3327D12}" destId="{965732DB-78CF-41B1-B2E1-42CD969531A9}" srcOrd="4" destOrd="0" presId="urn:microsoft.com/office/officeart/2005/8/layout/hierarchy1"/>
    <dgm:cxn modelId="{553ECF29-FC0B-47F3-9299-14E889665D8C}" type="presParOf" srcId="{5A3F1E78-756A-4F66-BC1B-EB4EB3327D12}" destId="{64697640-52CE-401B-B457-BD6D207397CF}" srcOrd="5" destOrd="0" presId="urn:microsoft.com/office/officeart/2005/8/layout/hierarchy1"/>
    <dgm:cxn modelId="{21197B21-3C39-431C-9855-BDF917AA8E03}" type="presParOf" srcId="{64697640-52CE-401B-B457-BD6D207397CF}" destId="{4F8632CC-B280-459B-A2DD-0058C2644223}" srcOrd="0" destOrd="0" presId="urn:microsoft.com/office/officeart/2005/8/layout/hierarchy1"/>
    <dgm:cxn modelId="{AF4686B2-5B30-4214-8C5E-0173B0F5CA31}" type="presParOf" srcId="{4F8632CC-B280-459B-A2DD-0058C2644223}" destId="{86F57DA7-157F-4A69-B77C-97356FA5B6DC}" srcOrd="0" destOrd="0" presId="urn:microsoft.com/office/officeart/2005/8/layout/hierarchy1"/>
    <dgm:cxn modelId="{94A16628-F1C2-4BB5-B989-A854F6216FA4}" type="presParOf" srcId="{4F8632CC-B280-459B-A2DD-0058C2644223}" destId="{B45E7634-8172-4913-9CEF-BDBB91F76B85}" srcOrd="1" destOrd="0" presId="urn:microsoft.com/office/officeart/2005/8/layout/hierarchy1"/>
    <dgm:cxn modelId="{A1B5AFE8-420E-468F-83D9-23686C9A13C1}" type="presParOf" srcId="{64697640-52CE-401B-B457-BD6D207397CF}" destId="{2AE7C65A-C6B9-4AAA-8CBB-236EFECF4779}" srcOrd="1" destOrd="0" presId="urn:microsoft.com/office/officeart/2005/8/layout/hierarchy1"/>
    <dgm:cxn modelId="{C403F172-E8E2-402B-814A-AFDA8FF883FE}" type="presParOf" srcId="{2AE7C65A-C6B9-4AAA-8CBB-236EFECF4779}" destId="{98FCEA65-ADDE-4049-8024-BF9C38D6E804}" srcOrd="0" destOrd="0" presId="urn:microsoft.com/office/officeart/2005/8/layout/hierarchy1"/>
    <dgm:cxn modelId="{1502AD91-FA4D-4EE2-B83D-DB09AA221F59}" type="presParOf" srcId="{2AE7C65A-C6B9-4AAA-8CBB-236EFECF4779}" destId="{BDDEF82D-91F2-4F19-BFA0-B812C0DA56F5}" srcOrd="1" destOrd="0" presId="urn:microsoft.com/office/officeart/2005/8/layout/hierarchy1"/>
    <dgm:cxn modelId="{B957D0F0-AB20-49CE-B1BA-2291AAB6B552}" type="presParOf" srcId="{BDDEF82D-91F2-4F19-BFA0-B812C0DA56F5}" destId="{71D58B7C-DADC-4072-A32F-B8B8897BAABF}" srcOrd="0" destOrd="0" presId="urn:microsoft.com/office/officeart/2005/8/layout/hierarchy1"/>
    <dgm:cxn modelId="{36E3EA3F-9F19-41F0-8672-AD9FBB1F4759}" type="presParOf" srcId="{71D58B7C-DADC-4072-A32F-B8B8897BAABF}" destId="{FFE0ECA1-9A62-40C0-B08A-0D7E8C3EFE76}" srcOrd="0" destOrd="0" presId="urn:microsoft.com/office/officeart/2005/8/layout/hierarchy1"/>
    <dgm:cxn modelId="{A9C002AD-8FEE-49F1-9607-1588D5B94CE5}" type="presParOf" srcId="{71D58B7C-DADC-4072-A32F-B8B8897BAABF}" destId="{38C4EFC2-8103-49C4-9039-6498C00F05DD}" srcOrd="1" destOrd="0" presId="urn:microsoft.com/office/officeart/2005/8/layout/hierarchy1"/>
    <dgm:cxn modelId="{D10B4CFF-56B6-4141-A309-6652D21D5D64}" type="presParOf" srcId="{BDDEF82D-91F2-4F19-BFA0-B812C0DA56F5}" destId="{5C18623E-81CD-434B-AA47-A43A797AAA3E}" srcOrd="1" destOrd="0" presId="urn:microsoft.com/office/officeart/2005/8/layout/hierarchy1"/>
    <dgm:cxn modelId="{233E96A1-5A30-4FB3-803A-7D78C503B8E2}" type="presParOf" srcId="{2AE7C65A-C6B9-4AAA-8CBB-236EFECF4779}" destId="{D6034918-7321-4761-BEE9-695227D2C3E1}" srcOrd="2" destOrd="0" presId="urn:microsoft.com/office/officeart/2005/8/layout/hierarchy1"/>
    <dgm:cxn modelId="{8F8A625E-1524-4572-9546-1C78FFDF70E6}" type="presParOf" srcId="{2AE7C65A-C6B9-4AAA-8CBB-236EFECF4779}" destId="{675264AC-51C3-4CE1-9A5F-D5BB78D05415}" srcOrd="3" destOrd="0" presId="urn:microsoft.com/office/officeart/2005/8/layout/hierarchy1"/>
    <dgm:cxn modelId="{30D4A3B4-8816-46E4-AD04-8142793CFAED}" type="presParOf" srcId="{675264AC-51C3-4CE1-9A5F-D5BB78D05415}" destId="{E1CDBAA5-9F32-4D7C-BD04-B3064A93EF8B}" srcOrd="0" destOrd="0" presId="urn:microsoft.com/office/officeart/2005/8/layout/hierarchy1"/>
    <dgm:cxn modelId="{87A085C7-EB1D-49C0-ACDD-07D64B997287}" type="presParOf" srcId="{E1CDBAA5-9F32-4D7C-BD04-B3064A93EF8B}" destId="{316FF18D-ECB5-4279-9CB8-7186A282B8BF}" srcOrd="0" destOrd="0" presId="urn:microsoft.com/office/officeart/2005/8/layout/hierarchy1"/>
    <dgm:cxn modelId="{00E1C7EA-7C96-49F2-AB4A-30BF62924CC8}" type="presParOf" srcId="{E1CDBAA5-9F32-4D7C-BD04-B3064A93EF8B}" destId="{2150E46D-BCBF-4F39-905F-CF16A1AB6D10}" srcOrd="1" destOrd="0" presId="urn:microsoft.com/office/officeart/2005/8/layout/hierarchy1"/>
    <dgm:cxn modelId="{F906C429-9236-4BF7-8A82-DBB54AE2021E}" type="presParOf" srcId="{675264AC-51C3-4CE1-9A5F-D5BB78D05415}" destId="{43723807-356F-43FB-9F65-7FC56D284072}" srcOrd="1" destOrd="0" presId="urn:microsoft.com/office/officeart/2005/8/layout/hierarchy1"/>
    <dgm:cxn modelId="{604BD141-D67C-4DD1-8290-8C8DD67E094B}" type="presParOf" srcId="{2AE7C65A-C6B9-4AAA-8CBB-236EFECF4779}" destId="{FDE443F4-68C9-460D-A9BB-28F2E97DC5E2}" srcOrd="4" destOrd="0" presId="urn:microsoft.com/office/officeart/2005/8/layout/hierarchy1"/>
    <dgm:cxn modelId="{5E3EDE2A-35B3-4831-830D-EE8C5B3E22DA}" type="presParOf" srcId="{2AE7C65A-C6B9-4AAA-8CBB-236EFECF4779}" destId="{2FD284B7-8543-4FEF-948B-D4C479C99814}" srcOrd="5" destOrd="0" presId="urn:microsoft.com/office/officeart/2005/8/layout/hierarchy1"/>
    <dgm:cxn modelId="{B5DB91BF-B362-4404-8C21-F77D2ADF62B7}" type="presParOf" srcId="{2FD284B7-8543-4FEF-948B-D4C479C99814}" destId="{7B40B07C-C5BF-43AF-94CB-0FE6568E7921}" srcOrd="0" destOrd="0" presId="urn:microsoft.com/office/officeart/2005/8/layout/hierarchy1"/>
    <dgm:cxn modelId="{D3DA7C81-55AF-4E53-8EA7-1D77C4F06C21}" type="presParOf" srcId="{7B40B07C-C5BF-43AF-94CB-0FE6568E7921}" destId="{769F8BF6-7E14-431F-9603-B7CD123384F9}" srcOrd="0" destOrd="0" presId="urn:microsoft.com/office/officeart/2005/8/layout/hierarchy1"/>
    <dgm:cxn modelId="{D8F43143-2159-4AEB-BF3D-A4860BC0AB73}" type="presParOf" srcId="{7B40B07C-C5BF-43AF-94CB-0FE6568E7921}" destId="{E68D413A-8257-44CB-AE17-69DB46C7ED7B}" srcOrd="1" destOrd="0" presId="urn:microsoft.com/office/officeart/2005/8/layout/hierarchy1"/>
    <dgm:cxn modelId="{CA51F617-71F6-4017-8F2F-165F7B160330}" type="presParOf" srcId="{2FD284B7-8543-4FEF-948B-D4C479C99814}" destId="{82C9AD05-97E9-4155-ABEF-3DB6199A19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CA3B211-A266-494E-AFEA-08D948F0BC1F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A45EC78-233E-4316-BAE8-73ED17763B61}">
      <dgm:prSet phldrT="[Metin]" custT="1"/>
      <dgm:spPr/>
      <dgm:t>
        <a:bodyPr/>
        <a:lstStyle/>
        <a:p>
          <a:r>
            <a:rPr lang="tr-TR" sz="1400" b="1" dirty="0" smtClean="0"/>
            <a:t>KORTİKOSTEROİDLER</a:t>
          </a:r>
          <a:endParaRPr lang="tr-TR" sz="1400" b="1" dirty="0"/>
        </a:p>
      </dgm:t>
    </dgm:pt>
    <dgm:pt modelId="{FB0D6C1F-E9FE-4323-9D4F-9CC2190983F6}" type="parTrans" cxnId="{A1F1CA91-B094-4764-A0B6-1AB40F7D9682}">
      <dgm:prSet/>
      <dgm:spPr/>
      <dgm:t>
        <a:bodyPr/>
        <a:lstStyle/>
        <a:p>
          <a:endParaRPr lang="tr-TR"/>
        </a:p>
      </dgm:t>
    </dgm:pt>
    <dgm:pt modelId="{464F4920-8CE7-41AD-9869-134B3287AAAB}" type="sibTrans" cxnId="{A1F1CA91-B094-4764-A0B6-1AB40F7D9682}">
      <dgm:prSet/>
      <dgm:spPr/>
      <dgm:t>
        <a:bodyPr/>
        <a:lstStyle/>
        <a:p>
          <a:endParaRPr lang="tr-TR"/>
        </a:p>
      </dgm:t>
    </dgm:pt>
    <dgm:pt modelId="{028FAA78-4F43-4421-81C8-8A159205C4BB}">
      <dgm:prSet phldrT="[Metin]" custT="1"/>
      <dgm:spPr/>
      <dgm:t>
        <a:bodyPr/>
        <a:lstStyle/>
        <a:p>
          <a:r>
            <a:rPr lang="tr-TR" sz="1400" b="1" dirty="0" smtClean="0"/>
            <a:t>YANLIŞ BİLİNENLER</a:t>
          </a:r>
          <a:endParaRPr lang="tr-TR" sz="1400" b="1" dirty="0"/>
        </a:p>
      </dgm:t>
    </dgm:pt>
    <dgm:pt modelId="{E71B1AA4-4019-43E5-BC88-9B0C90207EA7}" type="parTrans" cxnId="{F711B00C-540F-47AF-8C45-80A827F9A5E1}">
      <dgm:prSet/>
      <dgm:spPr/>
      <dgm:t>
        <a:bodyPr/>
        <a:lstStyle/>
        <a:p>
          <a:endParaRPr lang="tr-TR"/>
        </a:p>
      </dgm:t>
    </dgm:pt>
    <dgm:pt modelId="{33892AD3-E5B8-4D61-A0EC-AA66D86BF259}" type="sibTrans" cxnId="{F711B00C-540F-47AF-8C45-80A827F9A5E1}">
      <dgm:prSet/>
      <dgm:spPr/>
      <dgm:t>
        <a:bodyPr/>
        <a:lstStyle/>
        <a:p>
          <a:endParaRPr lang="tr-TR"/>
        </a:p>
      </dgm:t>
    </dgm:pt>
    <dgm:pt modelId="{F2A9E51A-9767-4216-9D41-590F9A4F488F}">
      <dgm:prSet phldrT="[Metin]" custT="1"/>
      <dgm:spPr/>
      <dgm:t>
        <a:bodyPr/>
        <a:lstStyle/>
        <a:p>
          <a:r>
            <a:rPr lang="tr-TR" sz="1400" b="1" dirty="0" smtClean="0"/>
            <a:t>ALTTAKİ HASTALIĞI TEDAVİ ETMEZ</a:t>
          </a:r>
          <a:endParaRPr lang="tr-TR" sz="1400" b="1" dirty="0"/>
        </a:p>
      </dgm:t>
    </dgm:pt>
    <dgm:pt modelId="{3EB0A1C9-9E0B-48A0-94E3-7D1AB689878C}" type="parTrans" cxnId="{8923E904-E14F-498A-B57B-2F71CE7BB422}">
      <dgm:prSet/>
      <dgm:spPr/>
      <dgm:t>
        <a:bodyPr/>
        <a:lstStyle/>
        <a:p>
          <a:endParaRPr lang="tr-TR"/>
        </a:p>
      </dgm:t>
    </dgm:pt>
    <dgm:pt modelId="{5E2031BF-3BFF-4D0E-9DB9-2299908DD608}" type="sibTrans" cxnId="{8923E904-E14F-498A-B57B-2F71CE7BB422}">
      <dgm:prSet/>
      <dgm:spPr/>
      <dgm:t>
        <a:bodyPr/>
        <a:lstStyle/>
        <a:p>
          <a:endParaRPr lang="tr-TR"/>
        </a:p>
      </dgm:t>
    </dgm:pt>
    <dgm:pt modelId="{00E42BFC-FF31-4E3D-ACD9-1A8599945A75}">
      <dgm:prSet phldrT="[Metin]" custT="1"/>
      <dgm:spPr/>
      <dgm:t>
        <a:bodyPr/>
        <a:lstStyle/>
        <a:p>
          <a:r>
            <a:rPr lang="tr-TR" sz="1400" b="1" dirty="0" smtClean="0"/>
            <a:t>ENFEKSİ-YONDA VERİLMEZ</a:t>
          </a:r>
          <a:endParaRPr lang="tr-TR" sz="1400" b="1" dirty="0"/>
        </a:p>
      </dgm:t>
    </dgm:pt>
    <dgm:pt modelId="{4ECC4722-BC5F-4463-B637-1E1787476465}" type="parTrans" cxnId="{C5A611BC-C6D8-4991-8E9E-784C9A24B3B5}">
      <dgm:prSet/>
      <dgm:spPr/>
      <dgm:t>
        <a:bodyPr/>
        <a:lstStyle/>
        <a:p>
          <a:endParaRPr lang="tr-TR"/>
        </a:p>
      </dgm:t>
    </dgm:pt>
    <dgm:pt modelId="{346EB667-7D66-4AED-B4F7-3001FBDFC1B3}" type="sibTrans" cxnId="{C5A611BC-C6D8-4991-8E9E-784C9A24B3B5}">
      <dgm:prSet/>
      <dgm:spPr/>
      <dgm:t>
        <a:bodyPr/>
        <a:lstStyle/>
        <a:p>
          <a:endParaRPr lang="tr-TR"/>
        </a:p>
      </dgm:t>
    </dgm:pt>
    <dgm:pt modelId="{196F872E-C282-4905-BA43-6F1D683A9126}">
      <dgm:prSet phldrT="[Metin]" custT="1"/>
      <dgm:spPr/>
      <dgm:t>
        <a:bodyPr/>
        <a:lstStyle/>
        <a:p>
          <a:r>
            <a:rPr lang="tr-TR" sz="1400" b="1" dirty="0" smtClean="0"/>
            <a:t>HİPERTAN-SİF HASTADA VERİLMEZ</a:t>
          </a:r>
          <a:endParaRPr lang="tr-TR" sz="1400" b="1" dirty="0"/>
        </a:p>
      </dgm:t>
    </dgm:pt>
    <dgm:pt modelId="{ACF676F2-4D77-4B47-8894-C437A4BC9857}" type="parTrans" cxnId="{DB0C8061-9372-4340-B097-8345DE8AF9A9}">
      <dgm:prSet/>
      <dgm:spPr/>
      <dgm:t>
        <a:bodyPr/>
        <a:lstStyle/>
        <a:p>
          <a:endParaRPr lang="tr-TR"/>
        </a:p>
      </dgm:t>
    </dgm:pt>
    <dgm:pt modelId="{9CDA6883-51C5-41C9-9104-24B0F7988908}" type="sibTrans" cxnId="{DB0C8061-9372-4340-B097-8345DE8AF9A9}">
      <dgm:prSet/>
      <dgm:spPr/>
      <dgm:t>
        <a:bodyPr/>
        <a:lstStyle/>
        <a:p>
          <a:endParaRPr lang="tr-TR"/>
        </a:p>
      </dgm:t>
    </dgm:pt>
    <dgm:pt modelId="{C21AEFD2-4278-408B-BE65-91CBC3800129}">
      <dgm:prSet phldrT="[Metin]" custT="1"/>
      <dgm:spPr/>
      <dgm:t>
        <a:bodyPr/>
        <a:lstStyle/>
        <a:p>
          <a:r>
            <a:rPr lang="tr-TR" sz="1400" b="1" dirty="0" smtClean="0"/>
            <a:t>DİYABETES MELLİTUS-TA VERİLMEZ</a:t>
          </a:r>
          <a:endParaRPr lang="tr-TR" sz="1400" b="1" dirty="0"/>
        </a:p>
      </dgm:t>
    </dgm:pt>
    <dgm:pt modelId="{C8BA6876-2454-4868-9C96-AED1FC74D621}" type="parTrans" cxnId="{4C1E272A-B96C-43C6-85EA-2EB4CC2F1BEA}">
      <dgm:prSet/>
      <dgm:spPr/>
      <dgm:t>
        <a:bodyPr/>
        <a:lstStyle/>
        <a:p>
          <a:endParaRPr lang="tr-TR"/>
        </a:p>
      </dgm:t>
    </dgm:pt>
    <dgm:pt modelId="{FEEACF70-10C8-424A-8BF3-B88BBDC30248}" type="sibTrans" cxnId="{4C1E272A-B96C-43C6-85EA-2EB4CC2F1BEA}">
      <dgm:prSet/>
      <dgm:spPr/>
      <dgm:t>
        <a:bodyPr/>
        <a:lstStyle/>
        <a:p>
          <a:endParaRPr lang="tr-TR"/>
        </a:p>
      </dgm:t>
    </dgm:pt>
    <dgm:pt modelId="{CDE58D35-6679-4AEC-874F-4A229986DA1A}">
      <dgm:prSet phldrT="[Metin]" custT="1"/>
      <dgm:spPr/>
      <dgm:t>
        <a:bodyPr/>
        <a:lstStyle/>
        <a:p>
          <a:r>
            <a:rPr lang="tr-TR" sz="1400" b="1" dirty="0" smtClean="0"/>
            <a:t>MUTLAKA GASTRİK ÜLSER YAPAR</a:t>
          </a:r>
          <a:endParaRPr lang="tr-TR" sz="1400" b="1" dirty="0"/>
        </a:p>
      </dgm:t>
    </dgm:pt>
    <dgm:pt modelId="{15D2AD1C-23ED-4BA0-B5D9-65F5AC28A286}" type="parTrans" cxnId="{8642A536-3E1F-44B8-A500-E81DBB395466}">
      <dgm:prSet/>
      <dgm:spPr/>
      <dgm:t>
        <a:bodyPr/>
        <a:lstStyle/>
        <a:p>
          <a:endParaRPr lang="tr-TR"/>
        </a:p>
      </dgm:t>
    </dgm:pt>
    <dgm:pt modelId="{A74B79E7-F5A3-4BC5-A0CE-D89E542BE8C0}" type="sibTrans" cxnId="{8642A536-3E1F-44B8-A500-E81DBB395466}">
      <dgm:prSet/>
      <dgm:spPr/>
      <dgm:t>
        <a:bodyPr/>
        <a:lstStyle/>
        <a:p>
          <a:endParaRPr lang="tr-TR"/>
        </a:p>
      </dgm:t>
    </dgm:pt>
    <dgm:pt modelId="{6A95D546-A2CC-4807-A888-660A42456879}">
      <dgm:prSet phldrT="[Metin]" custT="1"/>
      <dgm:spPr/>
      <dgm:t>
        <a:bodyPr/>
        <a:lstStyle/>
        <a:p>
          <a:r>
            <a:rPr lang="tr-TR" sz="1400" b="1" dirty="0" smtClean="0"/>
            <a:t>YAN ETKLERİ ENGELLE-NEMEZ</a:t>
          </a:r>
          <a:endParaRPr lang="tr-TR" sz="1400" b="1" dirty="0"/>
        </a:p>
      </dgm:t>
    </dgm:pt>
    <dgm:pt modelId="{13A522A1-FB21-470A-B593-3B3CF43306F9}" type="parTrans" cxnId="{F11056A0-047F-4983-AF0E-845E325C4CBB}">
      <dgm:prSet/>
      <dgm:spPr/>
      <dgm:t>
        <a:bodyPr/>
        <a:lstStyle/>
        <a:p>
          <a:endParaRPr lang="tr-TR"/>
        </a:p>
      </dgm:t>
    </dgm:pt>
    <dgm:pt modelId="{F62828A3-CDA0-4219-9DB9-DC49AF024D4F}" type="sibTrans" cxnId="{F11056A0-047F-4983-AF0E-845E325C4CBB}">
      <dgm:prSet/>
      <dgm:spPr/>
      <dgm:t>
        <a:bodyPr/>
        <a:lstStyle/>
        <a:p>
          <a:endParaRPr lang="tr-TR"/>
        </a:p>
      </dgm:t>
    </dgm:pt>
    <dgm:pt modelId="{DDA01DE8-150C-46B8-9A7D-4DD379567F2E}">
      <dgm:prSet phldrT="[Metin]" custT="1"/>
      <dgm:spPr/>
      <dgm:t>
        <a:bodyPr/>
        <a:lstStyle/>
        <a:p>
          <a:r>
            <a:rPr lang="tr-TR" sz="1400" b="1" dirty="0" smtClean="0"/>
            <a:t>UZUN SÜRE KULLANIL-MAZ</a:t>
          </a:r>
          <a:endParaRPr lang="tr-TR" sz="1400" b="1" dirty="0"/>
        </a:p>
      </dgm:t>
    </dgm:pt>
    <dgm:pt modelId="{0E896523-AA79-4ACD-8C74-DC9138A62E6F}" type="parTrans" cxnId="{6C7AB509-1D1D-405C-A590-4D8EFDC43B46}">
      <dgm:prSet/>
      <dgm:spPr/>
      <dgm:t>
        <a:bodyPr/>
        <a:lstStyle/>
        <a:p>
          <a:endParaRPr lang="tr-TR"/>
        </a:p>
      </dgm:t>
    </dgm:pt>
    <dgm:pt modelId="{67486CBF-85F9-4DCF-96F0-DEFBE0D7385B}" type="sibTrans" cxnId="{6C7AB509-1D1D-405C-A590-4D8EFDC43B46}">
      <dgm:prSet/>
      <dgm:spPr/>
      <dgm:t>
        <a:bodyPr/>
        <a:lstStyle/>
        <a:p>
          <a:endParaRPr lang="tr-TR"/>
        </a:p>
      </dgm:t>
    </dgm:pt>
    <dgm:pt modelId="{72B0A093-F5FF-452B-B465-D5289AFE0809}" type="pres">
      <dgm:prSet presAssocID="{6CA3B211-A266-494E-AFEA-08D948F0BC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9B8207D-4FBB-4717-AF5F-A7B643833983}" type="pres">
      <dgm:prSet presAssocID="{6A45EC78-233E-4316-BAE8-73ED17763B61}" presName="hierRoot1" presStyleCnt="0"/>
      <dgm:spPr/>
    </dgm:pt>
    <dgm:pt modelId="{E76BA36D-3137-4E83-824F-CBCB3C35033D}" type="pres">
      <dgm:prSet presAssocID="{6A45EC78-233E-4316-BAE8-73ED17763B61}" presName="composite" presStyleCnt="0"/>
      <dgm:spPr/>
    </dgm:pt>
    <dgm:pt modelId="{317944FB-7648-41E1-B05B-A1DD06258950}" type="pres">
      <dgm:prSet presAssocID="{6A45EC78-233E-4316-BAE8-73ED17763B61}" presName="background" presStyleLbl="node0" presStyleIdx="0" presStyleCnt="1"/>
      <dgm:spPr/>
    </dgm:pt>
    <dgm:pt modelId="{3286D1B1-830C-43FF-AFB6-363A978424F7}" type="pres">
      <dgm:prSet presAssocID="{6A45EC78-233E-4316-BAE8-73ED17763B61}" presName="text" presStyleLbl="fgAcc0" presStyleIdx="0" presStyleCnt="1" custScaleX="33721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485030-A523-4D70-B843-441A464E4129}" type="pres">
      <dgm:prSet presAssocID="{6A45EC78-233E-4316-BAE8-73ED17763B61}" presName="hierChild2" presStyleCnt="0"/>
      <dgm:spPr/>
    </dgm:pt>
    <dgm:pt modelId="{671568BE-6F64-400A-A5CA-A818A68304C9}" type="pres">
      <dgm:prSet presAssocID="{E71B1AA4-4019-43E5-BC88-9B0C90207EA7}" presName="Name10" presStyleLbl="parChTrans1D2" presStyleIdx="0" presStyleCnt="1"/>
      <dgm:spPr/>
      <dgm:t>
        <a:bodyPr/>
        <a:lstStyle/>
        <a:p>
          <a:endParaRPr lang="tr-TR"/>
        </a:p>
      </dgm:t>
    </dgm:pt>
    <dgm:pt modelId="{422E8552-30D7-4C55-A7BA-91E332981077}" type="pres">
      <dgm:prSet presAssocID="{028FAA78-4F43-4421-81C8-8A159205C4BB}" presName="hierRoot2" presStyleCnt="0"/>
      <dgm:spPr/>
    </dgm:pt>
    <dgm:pt modelId="{A5FFAEA5-554B-4F48-8B59-41B724E984AA}" type="pres">
      <dgm:prSet presAssocID="{028FAA78-4F43-4421-81C8-8A159205C4BB}" presName="composite2" presStyleCnt="0"/>
      <dgm:spPr/>
    </dgm:pt>
    <dgm:pt modelId="{257D7ACB-790F-43B1-B4EF-83C7C2FA0B1B}" type="pres">
      <dgm:prSet presAssocID="{028FAA78-4F43-4421-81C8-8A159205C4BB}" presName="background2" presStyleLbl="node2" presStyleIdx="0" presStyleCnt="1"/>
      <dgm:spPr/>
    </dgm:pt>
    <dgm:pt modelId="{E0EDF832-138C-4C28-91D9-0C1E581DE990}" type="pres">
      <dgm:prSet presAssocID="{028FAA78-4F43-4421-81C8-8A159205C4BB}" presName="text2" presStyleLbl="fgAcc2" presStyleIdx="0" presStyleCnt="1" custScaleX="1585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0A1E97-2818-4B66-A870-795B797F142D}" type="pres">
      <dgm:prSet presAssocID="{028FAA78-4F43-4421-81C8-8A159205C4BB}" presName="hierChild3" presStyleCnt="0"/>
      <dgm:spPr/>
    </dgm:pt>
    <dgm:pt modelId="{0636E7F2-43DB-409A-A8F3-A931FF19E663}" type="pres">
      <dgm:prSet presAssocID="{3EB0A1C9-9E0B-48A0-94E3-7D1AB689878C}" presName="Name17" presStyleLbl="parChTrans1D3" presStyleIdx="0" presStyleCnt="7"/>
      <dgm:spPr/>
      <dgm:t>
        <a:bodyPr/>
        <a:lstStyle/>
        <a:p>
          <a:endParaRPr lang="tr-TR"/>
        </a:p>
      </dgm:t>
    </dgm:pt>
    <dgm:pt modelId="{A3B38BA1-FC9E-4E95-8B89-55EE6BC603CD}" type="pres">
      <dgm:prSet presAssocID="{F2A9E51A-9767-4216-9D41-590F9A4F488F}" presName="hierRoot3" presStyleCnt="0"/>
      <dgm:spPr/>
    </dgm:pt>
    <dgm:pt modelId="{75FD1C45-1AEA-49E1-B34A-07A341367068}" type="pres">
      <dgm:prSet presAssocID="{F2A9E51A-9767-4216-9D41-590F9A4F488F}" presName="composite3" presStyleCnt="0"/>
      <dgm:spPr/>
    </dgm:pt>
    <dgm:pt modelId="{CFB74230-29B0-4C56-8CC7-3BC00A705218}" type="pres">
      <dgm:prSet presAssocID="{F2A9E51A-9767-4216-9D41-590F9A4F488F}" presName="background3" presStyleLbl="node3" presStyleIdx="0" presStyleCnt="7"/>
      <dgm:spPr/>
    </dgm:pt>
    <dgm:pt modelId="{D2E2379C-B4AA-423A-8E81-B41CA53C5A42}" type="pres">
      <dgm:prSet presAssocID="{F2A9E51A-9767-4216-9D41-590F9A4F488F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62BFA49-EA45-4659-B210-C0C97D9FDC12}" type="pres">
      <dgm:prSet presAssocID="{F2A9E51A-9767-4216-9D41-590F9A4F488F}" presName="hierChild4" presStyleCnt="0"/>
      <dgm:spPr/>
    </dgm:pt>
    <dgm:pt modelId="{6BE215B8-EC56-434B-88FF-9321E37B0E91}" type="pres">
      <dgm:prSet presAssocID="{4ECC4722-BC5F-4463-B637-1E1787476465}" presName="Name17" presStyleLbl="parChTrans1D3" presStyleIdx="1" presStyleCnt="7"/>
      <dgm:spPr/>
      <dgm:t>
        <a:bodyPr/>
        <a:lstStyle/>
        <a:p>
          <a:endParaRPr lang="tr-TR"/>
        </a:p>
      </dgm:t>
    </dgm:pt>
    <dgm:pt modelId="{14901980-75F8-4B9D-81AA-BD3C7CCBF5C7}" type="pres">
      <dgm:prSet presAssocID="{00E42BFC-FF31-4E3D-ACD9-1A8599945A75}" presName="hierRoot3" presStyleCnt="0"/>
      <dgm:spPr/>
    </dgm:pt>
    <dgm:pt modelId="{85A4CFAC-26B1-456D-BAC9-A02634290234}" type="pres">
      <dgm:prSet presAssocID="{00E42BFC-FF31-4E3D-ACD9-1A8599945A75}" presName="composite3" presStyleCnt="0"/>
      <dgm:spPr/>
    </dgm:pt>
    <dgm:pt modelId="{C365C54C-06AB-4198-BB65-F65E5237BB16}" type="pres">
      <dgm:prSet presAssocID="{00E42BFC-FF31-4E3D-ACD9-1A8599945A75}" presName="background3" presStyleLbl="node3" presStyleIdx="1" presStyleCnt="7"/>
      <dgm:spPr/>
    </dgm:pt>
    <dgm:pt modelId="{630199FB-7746-4766-8EEC-7A87F7E4E14E}" type="pres">
      <dgm:prSet presAssocID="{00E42BFC-FF31-4E3D-ACD9-1A8599945A75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5C9DDA-305A-449C-A1BD-101BEF18CCE3}" type="pres">
      <dgm:prSet presAssocID="{00E42BFC-FF31-4E3D-ACD9-1A8599945A75}" presName="hierChild4" presStyleCnt="0"/>
      <dgm:spPr/>
    </dgm:pt>
    <dgm:pt modelId="{C5B86B93-99AC-40E4-94F8-65404BBFAAEF}" type="pres">
      <dgm:prSet presAssocID="{ACF676F2-4D77-4B47-8894-C437A4BC9857}" presName="Name17" presStyleLbl="parChTrans1D3" presStyleIdx="2" presStyleCnt="7"/>
      <dgm:spPr/>
      <dgm:t>
        <a:bodyPr/>
        <a:lstStyle/>
        <a:p>
          <a:endParaRPr lang="tr-TR"/>
        </a:p>
      </dgm:t>
    </dgm:pt>
    <dgm:pt modelId="{066631A9-331C-4A3D-825E-764D73715729}" type="pres">
      <dgm:prSet presAssocID="{196F872E-C282-4905-BA43-6F1D683A9126}" presName="hierRoot3" presStyleCnt="0"/>
      <dgm:spPr/>
    </dgm:pt>
    <dgm:pt modelId="{6C363D52-557A-4180-8E59-259E60A3809D}" type="pres">
      <dgm:prSet presAssocID="{196F872E-C282-4905-BA43-6F1D683A9126}" presName="composite3" presStyleCnt="0"/>
      <dgm:spPr/>
    </dgm:pt>
    <dgm:pt modelId="{BC68D7FE-A83C-4CC1-B933-0B2EE1A1A1B6}" type="pres">
      <dgm:prSet presAssocID="{196F872E-C282-4905-BA43-6F1D683A9126}" presName="background3" presStyleLbl="node3" presStyleIdx="2" presStyleCnt="7"/>
      <dgm:spPr/>
    </dgm:pt>
    <dgm:pt modelId="{13CB6EF9-3A4C-433D-8A14-3B9E02E298B2}" type="pres">
      <dgm:prSet presAssocID="{196F872E-C282-4905-BA43-6F1D683A912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ADC1812-C97D-47A3-A015-A9AA1639CD70}" type="pres">
      <dgm:prSet presAssocID="{196F872E-C282-4905-BA43-6F1D683A9126}" presName="hierChild4" presStyleCnt="0"/>
      <dgm:spPr/>
    </dgm:pt>
    <dgm:pt modelId="{D55E523B-C526-4311-AD72-83A20215D04E}" type="pres">
      <dgm:prSet presAssocID="{C8BA6876-2454-4868-9C96-AED1FC74D621}" presName="Name17" presStyleLbl="parChTrans1D3" presStyleIdx="3" presStyleCnt="7"/>
      <dgm:spPr/>
      <dgm:t>
        <a:bodyPr/>
        <a:lstStyle/>
        <a:p>
          <a:endParaRPr lang="tr-TR"/>
        </a:p>
      </dgm:t>
    </dgm:pt>
    <dgm:pt modelId="{BF0B3025-B4BE-4662-B7ED-EAF2066155BC}" type="pres">
      <dgm:prSet presAssocID="{C21AEFD2-4278-408B-BE65-91CBC3800129}" presName="hierRoot3" presStyleCnt="0"/>
      <dgm:spPr/>
    </dgm:pt>
    <dgm:pt modelId="{F4A4BBF3-7EE3-4B70-8231-4A2855EAC4C2}" type="pres">
      <dgm:prSet presAssocID="{C21AEFD2-4278-408B-BE65-91CBC3800129}" presName="composite3" presStyleCnt="0"/>
      <dgm:spPr/>
    </dgm:pt>
    <dgm:pt modelId="{02991D01-68F4-409D-B4CC-8C182D6FBBE0}" type="pres">
      <dgm:prSet presAssocID="{C21AEFD2-4278-408B-BE65-91CBC3800129}" presName="background3" presStyleLbl="node3" presStyleIdx="3" presStyleCnt="7"/>
      <dgm:spPr/>
    </dgm:pt>
    <dgm:pt modelId="{FC0BBD1A-4BEC-4BCA-94E0-2FE4402BD5AB}" type="pres">
      <dgm:prSet presAssocID="{C21AEFD2-4278-408B-BE65-91CBC380012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6E45D6-2660-4DEB-9047-A91BF2D333AA}" type="pres">
      <dgm:prSet presAssocID="{C21AEFD2-4278-408B-BE65-91CBC3800129}" presName="hierChild4" presStyleCnt="0"/>
      <dgm:spPr/>
    </dgm:pt>
    <dgm:pt modelId="{2839BCC3-9A10-4D13-9019-7813804E67FE}" type="pres">
      <dgm:prSet presAssocID="{15D2AD1C-23ED-4BA0-B5D9-65F5AC28A286}" presName="Name17" presStyleLbl="parChTrans1D3" presStyleIdx="4" presStyleCnt="7"/>
      <dgm:spPr/>
      <dgm:t>
        <a:bodyPr/>
        <a:lstStyle/>
        <a:p>
          <a:endParaRPr lang="tr-TR"/>
        </a:p>
      </dgm:t>
    </dgm:pt>
    <dgm:pt modelId="{A3ED9A94-CF10-4887-BBBC-F60942B3E4D8}" type="pres">
      <dgm:prSet presAssocID="{CDE58D35-6679-4AEC-874F-4A229986DA1A}" presName="hierRoot3" presStyleCnt="0"/>
      <dgm:spPr/>
    </dgm:pt>
    <dgm:pt modelId="{156843E3-8DE6-4E9F-89B9-48E55A9DD46B}" type="pres">
      <dgm:prSet presAssocID="{CDE58D35-6679-4AEC-874F-4A229986DA1A}" presName="composite3" presStyleCnt="0"/>
      <dgm:spPr/>
    </dgm:pt>
    <dgm:pt modelId="{D9CA661B-3728-48E5-9771-C68E3D215E92}" type="pres">
      <dgm:prSet presAssocID="{CDE58D35-6679-4AEC-874F-4A229986DA1A}" presName="background3" presStyleLbl="node3" presStyleIdx="4" presStyleCnt="7"/>
      <dgm:spPr/>
    </dgm:pt>
    <dgm:pt modelId="{2C888BA8-DD18-4D29-A2F7-B4FACE3BB9F7}" type="pres">
      <dgm:prSet presAssocID="{CDE58D35-6679-4AEC-874F-4A229986DA1A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A53D55C-4E8F-49E2-B78B-69DAEE54F330}" type="pres">
      <dgm:prSet presAssocID="{CDE58D35-6679-4AEC-874F-4A229986DA1A}" presName="hierChild4" presStyleCnt="0"/>
      <dgm:spPr/>
    </dgm:pt>
    <dgm:pt modelId="{705D5DBF-A61B-4A32-8289-210B4E5726B8}" type="pres">
      <dgm:prSet presAssocID="{13A522A1-FB21-470A-B593-3B3CF43306F9}" presName="Name17" presStyleLbl="parChTrans1D3" presStyleIdx="5" presStyleCnt="7"/>
      <dgm:spPr/>
      <dgm:t>
        <a:bodyPr/>
        <a:lstStyle/>
        <a:p>
          <a:endParaRPr lang="tr-TR"/>
        </a:p>
      </dgm:t>
    </dgm:pt>
    <dgm:pt modelId="{B2A7DAC3-C73F-48FD-89E4-E182C74BDBA4}" type="pres">
      <dgm:prSet presAssocID="{6A95D546-A2CC-4807-A888-660A42456879}" presName="hierRoot3" presStyleCnt="0"/>
      <dgm:spPr/>
    </dgm:pt>
    <dgm:pt modelId="{8B80E470-A12F-4EC5-B059-98B64CB49BD9}" type="pres">
      <dgm:prSet presAssocID="{6A95D546-A2CC-4807-A888-660A42456879}" presName="composite3" presStyleCnt="0"/>
      <dgm:spPr/>
    </dgm:pt>
    <dgm:pt modelId="{041364E7-3112-4E00-B721-05252629F460}" type="pres">
      <dgm:prSet presAssocID="{6A95D546-A2CC-4807-A888-660A42456879}" presName="background3" presStyleLbl="node3" presStyleIdx="5" presStyleCnt="7"/>
      <dgm:spPr/>
    </dgm:pt>
    <dgm:pt modelId="{3F4D3164-3596-4C65-9E71-087CB16B7C2D}" type="pres">
      <dgm:prSet presAssocID="{6A95D546-A2CC-4807-A888-660A42456879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D582A4-E0AA-4F14-B745-F5E9B3BD3201}" type="pres">
      <dgm:prSet presAssocID="{6A95D546-A2CC-4807-A888-660A42456879}" presName="hierChild4" presStyleCnt="0"/>
      <dgm:spPr/>
    </dgm:pt>
    <dgm:pt modelId="{B57CC5DF-EFC9-446C-818B-E3746BA27C22}" type="pres">
      <dgm:prSet presAssocID="{0E896523-AA79-4ACD-8C74-DC9138A62E6F}" presName="Name17" presStyleLbl="parChTrans1D3" presStyleIdx="6" presStyleCnt="7"/>
      <dgm:spPr/>
      <dgm:t>
        <a:bodyPr/>
        <a:lstStyle/>
        <a:p>
          <a:endParaRPr lang="tr-TR"/>
        </a:p>
      </dgm:t>
    </dgm:pt>
    <dgm:pt modelId="{CB40D6A0-411E-409C-98FD-695D826735A8}" type="pres">
      <dgm:prSet presAssocID="{DDA01DE8-150C-46B8-9A7D-4DD379567F2E}" presName="hierRoot3" presStyleCnt="0"/>
      <dgm:spPr/>
    </dgm:pt>
    <dgm:pt modelId="{208C511E-4EEC-46A6-A01D-674B6487C351}" type="pres">
      <dgm:prSet presAssocID="{DDA01DE8-150C-46B8-9A7D-4DD379567F2E}" presName="composite3" presStyleCnt="0"/>
      <dgm:spPr/>
    </dgm:pt>
    <dgm:pt modelId="{887C67CC-D596-4BC6-9A72-366C73D45874}" type="pres">
      <dgm:prSet presAssocID="{DDA01DE8-150C-46B8-9A7D-4DD379567F2E}" presName="background3" presStyleLbl="node3" presStyleIdx="6" presStyleCnt="7"/>
      <dgm:spPr/>
    </dgm:pt>
    <dgm:pt modelId="{6DC2E188-7055-4E3D-BF76-3D675B4CE149}" type="pres">
      <dgm:prSet presAssocID="{DDA01DE8-150C-46B8-9A7D-4DD379567F2E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805384-62AC-4ECB-AF9C-C659C310C2AF}" type="pres">
      <dgm:prSet presAssocID="{DDA01DE8-150C-46B8-9A7D-4DD379567F2E}" presName="hierChild4" presStyleCnt="0"/>
      <dgm:spPr/>
    </dgm:pt>
  </dgm:ptLst>
  <dgm:cxnLst>
    <dgm:cxn modelId="{6C7AB509-1D1D-405C-A590-4D8EFDC43B46}" srcId="{028FAA78-4F43-4421-81C8-8A159205C4BB}" destId="{DDA01DE8-150C-46B8-9A7D-4DD379567F2E}" srcOrd="6" destOrd="0" parTransId="{0E896523-AA79-4ACD-8C74-DC9138A62E6F}" sibTransId="{67486CBF-85F9-4DCF-96F0-DEFBE0D7385B}"/>
    <dgm:cxn modelId="{DB0C8061-9372-4340-B097-8345DE8AF9A9}" srcId="{028FAA78-4F43-4421-81C8-8A159205C4BB}" destId="{196F872E-C282-4905-BA43-6F1D683A9126}" srcOrd="2" destOrd="0" parTransId="{ACF676F2-4D77-4B47-8894-C437A4BC9857}" sibTransId="{9CDA6883-51C5-41C9-9104-24B0F7988908}"/>
    <dgm:cxn modelId="{227231BB-F62A-41E0-A938-E9B5D15A9DBE}" type="presOf" srcId="{6CA3B211-A266-494E-AFEA-08D948F0BC1F}" destId="{72B0A093-F5FF-452B-B465-D5289AFE0809}" srcOrd="0" destOrd="0" presId="urn:microsoft.com/office/officeart/2005/8/layout/hierarchy1"/>
    <dgm:cxn modelId="{C5A611BC-C6D8-4991-8E9E-784C9A24B3B5}" srcId="{028FAA78-4F43-4421-81C8-8A159205C4BB}" destId="{00E42BFC-FF31-4E3D-ACD9-1A8599945A75}" srcOrd="1" destOrd="0" parTransId="{4ECC4722-BC5F-4463-B637-1E1787476465}" sibTransId="{346EB667-7D66-4AED-B4F7-3001FBDFC1B3}"/>
    <dgm:cxn modelId="{F11056A0-047F-4983-AF0E-845E325C4CBB}" srcId="{028FAA78-4F43-4421-81C8-8A159205C4BB}" destId="{6A95D546-A2CC-4807-A888-660A42456879}" srcOrd="5" destOrd="0" parTransId="{13A522A1-FB21-470A-B593-3B3CF43306F9}" sibTransId="{F62828A3-CDA0-4219-9DB9-DC49AF024D4F}"/>
    <dgm:cxn modelId="{A1F1CA91-B094-4764-A0B6-1AB40F7D9682}" srcId="{6CA3B211-A266-494E-AFEA-08D948F0BC1F}" destId="{6A45EC78-233E-4316-BAE8-73ED17763B61}" srcOrd="0" destOrd="0" parTransId="{FB0D6C1F-E9FE-4323-9D4F-9CC2190983F6}" sibTransId="{464F4920-8CE7-41AD-9869-134B3287AAAB}"/>
    <dgm:cxn modelId="{545EDD6C-2587-4313-8E4F-C16A4E675778}" type="presOf" srcId="{E71B1AA4-4019-43E5-BC88-9B0C90207EA7}" destId="{671568BE-6F64-400A-A5CA-A818A68304C9}" srcOrd="0" destOrd="0" presId="urn:microsoft.com/office/officeart/2005/8/layout/hierarchy1"/>
    <dgm:cxn modelId="{62DA1DC0-1155-4B22-B288-2667C47FA61A}" type="presOf" srcId="{6A95D546-A2CC-4807-A888-660A42456879}" destId="{3F4D3164-3596-4C65-9E71-087CB16B7C2D}" srcOrd="0" destOrd="0" presId="urn:microsoft.com/office/officeart/2005/8/layout/hierarchy1"/>
    <dgm:cxn modelId="{8642A536-3E1F-44B8-A500-E81DBB395466}" srcId="{028FAA78-4F43-4421-81C8-8A159205C4BB}" destId="{CDE58D35-6679-4AEC-874F-4A229986DA1A}" srcOrd="4" destOrd="0" parTransId="{15D2AD1C-23ED-4BA0-B5D9-65F5AC28A286}" sibTransId="{A74B79E7-F5A3-4BC5-A0CE-D89E542BE8C0}"/>
    <dgm:cxn modelId="{194A5AE6-ED56-44E4-99D9-C675BF48AA37}" type="presOf" srcId="{13A522A1-FB21-470A-B593-3B3CF43306F9}" destId="{705D5DBF-A61B-4A32-8289-210B4E5726B8}" srcOrd="0" destOrd="0" presId="urn:microsoft.com/office/officeart/2005/8/layout/hierarchy1"/>
    <dgm:cxn modelId="{B17D638A-1584-4014-BEFC-AEDC4178BD47}" type="presOf" srcId="{0E896523-AA79-4ACD-8C74-DC9138A62E6F}" destId="{B57CC5DF-EFC9-446C-818B-E3746BA27C22}" srcOrd="0" destOrd="0" presId="urn:microsoft.com/office/officeart/2005/8/layout/hierarchy1"/>
    <dgm:cxn modelId="{F711B00C-540F-47AF-8C45-80A827F9A5E1}" srcId="{6A45EC78-233E-4316-BAE8-73ED17763B61}" destId="{028FAA78-4F43-4421-81C8-8A159205C4BB}" srcOrd="0" destOrd="0" parTransId="{E71B1AA4-4019-43E5-BC88-9B0C90207EA7}" sibTransId="{33892AD3-E5B8-4D61-A0EC-AA66D86BF259}"/>
    <dgm:cxn modelId="{5CC89687-901B-47F2-BBE0-CF3FEF578CD3}" type="presOf" srcId="{3EB0A1C9-9E0B-48A0-94E3-7D1AB689878C}" destId="{0636E7F2-43DB-409A-A8F3-A931FF19E663}" srcOrd="0" destOrd="0" presId="urn:microsoft.com/office/officeart/2005/8/layout/hierarchy1"/>
    <dgm:cxn modelId="{89D36A53-0DD2-4A93-9A6C-8377724B5D0A}" type="presOf" srcId="{ACF676F2-4D77-4B47-8894-C437A4BC9857}" destId="{C5B86B93-99AC-40E4-94F8-65404BBFAAEF}" srcOrd="0" destOrd="0" presId="urn:microsoft.com/office/officeart/2005/8/layout/hierarchy1"/>
    <dgm:cxn modelId="{E4C8C3A5-4864-48A3-8973-017A2EB45B18}" type="presOf" srcId="{15D2AD1C-23ED-4BA0-B5D9-65F5AC28A286}" destId="{2839BCC3-9A10-4D13-9019-7813804E67FE}" srcOrd="0" destOrd="0" presId="urn:microsoft.com/office/officeart/2005/8/layout/hierarchy1"/>
    <dgm:cxn modelId="{E560151C-B6DD-45A5-A272-24C9FCC46C18}" type="presOf" srcId="{4ECC4722-BC5F-4463-B637-1E1787476465}" destId="{6BE215B8-EC56-434B-88FF-9321E37B0E91}" srcOrd="0" destOrd="0" presId="urn:microsoft.com/office/officeart/2005/8/layout/hierarchy1"/>
    <dgm:cxn modelId="{83948AB2-0EF9-4F95-9DD8-FDC3957E0DAA}" type="presOf" srcId="{F2A9E51A-9767-4216-9D41-590F9A4F488F}" destId="{D2E2379C-B4AA-423A-8E81-B41CA53C5A42}" srcOrd="0" destOrd="0" presId="urn:microsoft.com/office/officeart/2005/8/layout/hierarchy1"/>
    <dgm:cxn modelId="{4C1E272A-B96C-43C6-85EA-2EB4CC2F1BEA}" srcId="{028FAA78-4F43-4421-81C8-8A159205C4BB}" destId="{C21AEFD2-4278-408B-BE65-91CBC3800129}" srcOrd="3" destOrd="0" parTransId="{C8BA6876-2454-4868-9C96-AED1FC74D621}" sibTransId="{FEEACF70-10C8-424A-8BF3-B88BBDC30248}"/>
    <dgm:cxn modelId="{E06987EA-1C1E-487E-A9CA-99E507FB6DA2}" type="presOf" srcId="{CDE58D35-6679-4AEC-874F-4A229986DA1A}" destId="{2C888BA8-DD18-4D29-A2F7-B4FACE3BB9F7}" srcOrd="0" destOrd="0" presId="urn:microsoft.com/office/officeart/2005/8/layout/hierarchy1"/>
    <dgm:cxn modelId="{45D0B9EA-4DD1-4482-8389-0958C501E7BA}" type="presOf" srcId="{196F872E-C282-4905-BA43-6F1D683A9126}" destId="{13CB6EF9-3A4C-433D-8A14-3B9E02E298B2}" srcOrd="0" destOrd="0" presId="urn:microsoft.com/office/officeart/2005/8/layout/hierarchy1"/>
    <dgm:cxn modelId="{3420CDBD-F9BB-479D-9118-BCECFE81A7E2}" type="presOf" srcId="{028FAA78-4F43-4421-81C8-8A159205C4BB}" destId="{E0EDF832-138C-4C28-91D9-0C1E581DE990}" srcOrd="0" destOrd="0" presId="urn:microsoft.com/office/officeart/2005/8/layout/hierarchy1"/>
    <dgm:cxn modelId="{8923E904-E14F-498A-B57B-2F71CE7BB422}" srcId="{028FAA78-4F43-4421-81C8-8A159205C4BB}" destId="{F2A9E51A-9767-4216-9D41-590F9A4F488F}" srcOrd="0" destOrd="0" parTransId="{3EB0A1C9-9E0B-48A0-94E3-7D1AB689878C}" sibTransId="{5E2031BF-3BFF-4D0E-9DB9-2299908DD608}"/>
    <dgm:cxn modelId="{12B12022-80FB-47B8-A980-0472A76A9394}" type="presOf" srcId="{00E42BFC-FF31-4E3D-ACD9-1A8599945A75}" destId="{630199FB-7746-4766-8EEC-7A87F7E4E14E}" srcOrd="0" destOrd="0" presId="urn:microsoft.com/office/officeart/2005/8/layout/hierarchy1"/>
    <dgm:cxn modelId="{EAC5C26C-3801-4511-9DA8-29D9BC52DC27}" type="presOf" srcId="{C8BA6876-2454-4868-9C96-AED1FC74D621}" destId="{D55E523B-C526-4311-AD72-83A20215D04E}" srcOrd="0" destOrd="0" presId="urn:microsoft.com/office/officeart/2005/8/layout/hierarchy1"/>
    <dgm:cxn modelId="{AED45488-E4D6-41EF-8FA7-A4FB10450520}" type="presOf" srcId="{DDA01DE8-150C-46B8-9A7D-4DD379567F2E}" destId="{6DC2E188-7055-4E3D-BF76-3D675B4CE149}" srcOrd="0" destOrd="0" presId="urn:microsoft.com/office/officeart/2005/8/layout/hierarchy1"/>
    <dgm:cxn modelId="{FDA9F615-3F29-4874-89A7-0FA91095F75C}" type="presOf" srcId="{6A45EC78-233E-4316-BAE8-73ED17763B61}" destId="{3286D1B1-830C-43FF-AFB6-363A978424F7}" srcOrd="0" destOrd="0" presId="urn:microsoft.com/office/officeart/2005/8/layout/hierarchy1"/>
    <dgm:cxn modelId="{E9696A49-780C-4AF3-9AA1-209B736FDA10}" type="presOf" srcId="{C21AEFD2-4278-408B-BE65-91CBC3800129}" destId="{FC0BBD1A-4BEC-4BCA-94E0-2FE4402BD5AB}" srcOrd="0" destOrd="0" presId="urn:microsoft.com/office/officeart/2005/8/layout/hierarchy1"/>
    <dgm:cxn modelId="{0DD4CEA0-EB79-411C-8BA7-1F5FE35EDDFD}" type="presParOf" srcId="{72B0A093-F5FF-452B-B465-D5289AFE0809}" destId="{59B8207D-4FBB-4717-AF5F-A7B643833983}" srcOrd="0" destOrd="0" presId="urn:microsoft.com/office/officeart/2005/8/layout/hierarchy1"/>
    <dgm:cxn modelId="{0EB1B8A8-528A-4AEC-8C3A-4CC96A3FDBB7}" type="presParOf" srcId="{59B8207D-4FBB-4717-AF5F-A7B643833983}" destId="{E76BA36D-3137-4E83-824F-CBCB3C35033D}" srcOrd="0" destOrd="0" presId="urn:microsoft.com/office/officeart/2005/8/layout/hierarchy1"/>
    <dgm:cxn modelId="{5F71737D-2C11-488F-B497-4A18AE9A61C2}" type="presParOf" srcId="{E76BA36D-3137-4E83-824F-CBCB3C35033D}" destId="{317944FB-7648-41E1-B05B-A1DD06258950}" srcOrd="0" destOrd="0" presId="urn:microsoft.com/office/officeart/2005/8/layout/hierarchy1"/>
    <dgm:cxn modelId="{08AE8CD6-7D6F-4E59-9CB6-B1CA4CDC5C84}" type="presParOf" srcId="{E76BA36D-3137-4E83-824F-CBCB3C35033D}" destId="{3286D1B1-830C-43FF-AFB6-363A978424F7}" srcOrd="1" destOrd="0" presId="urn:microsoft.com/office/officeart/2005/8/layout/hierarchy1"/>
    <dgm:cxn modelId="{F934BD2E-6D0E-4B4F-8A50-BB4F92677598}" type="presParOf" srcId="{59B8207D-4FBB-4717-AF5F-A7B643833983}" destId="{68485030-A523-4D70-B843-441A464E4129}" srcOrd="1" destOrd="0" presId="urn:microsoft.com/office/officeart/2005/8/layout/hierarchy1"/>
    <dgm:cxn modelId="{97BA2188-528F-4EB0-8341-0201AF77331F}" type="presParOf" srcId="{68485030-A523-4D70-B843-441A464E4129}" destId="{671568BE-6F64-400A-A5CA-A818A68304C9}" srcOrd="0" destOrd="0" presId="urn:microsoft.com/office/officeart/2005/8/layout/hierarchy1"/>
    <dgm:cxn modelId="{D73EA1C3-19FF-4CCF-8022-295C94DA12F0}" type="presParOf" srcId="{68485030-A523-4D70-B843-441A464E4129}" destId="{422E8552-30D7-4C55-A7BA-91E332981077}" srcOrd="1" destOrd="0" presId="urn:microsoft.com/office/officeart/2005/8/layout/hierarchy1"/>
    <dgm:cxn modelId="{4076EFCD-8442-4E5F-8D7C-7BD0BFBB06DD}" type="presParOf" srcId="{422E8552-30D7-4C55-A7BA-91E332981077}" destId="{A5FFAEA5-554B-4F48-8B59-41B724E984AA}" srcOrd="0" destOrd="0" presId="urn:microsoft.com/office/officeart/2005/8/layout/hierarchy1"/>
    <dgm:cxn modelId="{97D2DC34-B343-4D62-BF69-DD44A7FF2065}" type="presParOf" srcId="{A5FFAEA5-554B-4F48-8B59-41B724E984AA}" destId="{257D7ACB-790F-43B1-B4EF-83C7C2FA0B1B}" srcOrd="0" destOrd="0" presId="urn:microsoft.com/office/officeart/2005/8/layout/hierarchy1"/>
    <dgm:cxn modelId="{DD65CD88-8364-48D8-9952-5D93775126B1}" type="presParOf" srcId="{A5FFAEA5-554B-4F48-8B59-41B724E984AA}" destId="{E0EDF832-138C-4C28-91D9-0C1E581DE990}" srcOrd="1" destOrd="0" presId="urn:microsoft.com/office/officeart/2005/8/layout/hierarchy1"/>
    <dgm:cxn modelId="{62A4D862-36A6-4FDF-9D11-0FC3F8069E06}" type="presParOf" srcId="{422E8552-30D7-4C55-A7BA-91E332981077}" destId="{D40A1E97-2818-4B66-A870-795B797F142D}" srcOrd="1" destOrd="0" presId="urn:microsoft.com/office/officeart/2005/8/layout/hierarchy1"/>
    <dgm:cxn modelId="{AC7CD6FE-ADD2-43E1-9084-D53683AD87B0}" type="presParOf" srcId="{D40A1E97-2818-4B66-A870-795B797F142D}" destId="{0636E7F2-43DB-409A-A8F3-A931FF19E663}" srcOrd="0" destOrd="0" presId="urn:microsoft.com/office/officeart/2005/8/layout/hierarchy1"/>
    <dgm:cxn modelId="{BC2570BF-0E24-4C24-8F5F-A9FEB7CFCE0B}" type="presParOf" srcId="{D40A1E97-2818-4B66-A870-795B797F142D}" destId="{A3B38BA1-FC9E-4E95-8B89-55EE6BC603CD}" srcOrd="1" destOrd="0" presId="urn:microsoft.com/office/officeart/2005/8/layout/hierarchy1"/>
    <dgm:cxn modelId="{2DFC9046-EE8E-4F1F-8060-AAC29408CEC7}" type="presParOf" srcId="{A3B38BA1-FC9E-4E95-8B89-55EE6BC603CD}" destId="{75FD1C45-1AEA-49E1-B34A-07A341367068}" srcOrd="0" destOrd="0" presId="urn:microsoft.com/office/officeart/2005/8/layout/hierarchy1"/>
    <dgm:cxn modelId="{C4FEE6F9-8943-43D9-872C-6ECEEDD1D113}" type="presParOf" srcId="{75FD1C45-1AEA-49E1-B34A-07A341367068}" destId="{CFB74230-29B0-4C56-8CC7-3BC00A705218}" srcOrd="0" destOrd="0" presId="urn:microsoft.com/office/officeart/2005/8/layout/hierarchy1"/>
    <dgm:cxn modelId="{F1967B03-01E3-45FC-9A67-14F092D661A8}" type="presParOf" srcId="{75FD1C45-1AEA-49E1-B34A-07A341367068}" destId="{D2E2379C-B4AA-423A-8E81-B41CA53C5A42}" srcOrd="1" destOrd="0" presId="urn:microsoft.com/office/officeart/2005/8/layout/hierarchy1"/>
    <dgm:cxn modelId="{B25089BC-EEF6-4A12-B40E-FA2A53266D55}" type="presParOf" srcId="{A3B38BA1-FC9E-4E95-8B89-55EE6BC603CD}" destId="{B62BFA49-EA45-4659-B210-C0C97D9FDC12}" srcOrd="1" destOrd="0" presId="urn:microsoft.com/office/officeart/2005/8/layout/hierarchy1"/>
    <dgm:cxn modelId="{6B7FAD6A-6F94-4CEE-83D6-512A9358900F}" type="presParOf" srcId="{D40A1E97-2818-4B66-A870-795B797F142D}" destId="{6BE215B8-EC56-434B-88FF-9321E37B0E91}" srcOrd="2" destOrd="0" presId="urn:microsoft.com/office/officeart/2005/8/layout/hierarchy1"/>
    <dgm:cxn modelId="{8E0F9E2A-8097-4AD1-A1CE-56F364C9B7B8}" type="presParOf" srcId="{D40A1E97-2818-4B66-A870-795B797F142D}" destId="{14901980-75F8-4B9D-81AA-BD3C7CCBF5C7}" srcOrd="3" destOrd="0" presId="urn:microsoft.com/office/officeart/2005/8/layout/hierarchy1"/>
    <dgm:cxn modelId="{3E54F0A8-C651-443B-8EF7-08363AC465EF}" type="presParOf" srcId="{14901980-75F8-4B9D-81AA-BD3C7CCBF5C7}" destId="{85A4CFAC-26B1-456D-BAC9-A02634290234}" srcOrd="0" destOrd="0" presId="urn:microsoft.com/office/officeart/2005/8/layout/hierarchy1"/>
    <dgm:cxn modelId="{68FCE122-550A-4B9F-A40B-3BE9FB1E1A5D}" type="presParOf" srcId="{85A4CFAC-26B1-456D-BAC9-A02634290234}" destId="{C365C54C-06AB-4198-BB65-F65E5237BB16}" srcOrd="0" destOrd="0" presId="urn:microsoft.com/office/officeart/2005/8/layout/hierarchy1"/>
    <dgm:cxn modelId="{8136EFAA-5EB7-4F96-8DD3-CD64EE265DA4}" type="presParOf" srcId="{85A4CFAC-26B1-456D-BAC9-A02634290234}" destId="{630199FB-7746-4766-8EEC-7A87F7E4E14E}" srcOrd="1" destOrd="0" presId="urn:microsoft.com/office/officeart/2005/8/layout/hierarchy1"/>
    <dgm:cxn modelId="{834DED8E-4827-4EE4-9601-7A1F833CD317}" type="presParOf" srcId="{14901980-75F8-4B9D-81AA-BD3C7CCBF5C7}" destId="{A35C9DDA-305A-449C-A1BD-101BEF18CCE3}" srcOrd="1" destOrd="0" presId="urn:microsoft.com/office/officeart/2005/8/layout/hierarchy1"/>
    <dgm:cxn modelId="{F289663E-0230-41E7-82E1-F5B4F1FA2D49}" type="presParOf" srcId="{D40A1E97-2818-4B66-A870-795B797F142D}" destId="{C5B86B93-99AC-40E4-94F8-65404BBFAAEF}" srcOrd="4" destOrd="0" presId="urn:microsoft.com/office/officeart/2005/8/layout/hierarchy1"/>
    <dgm:cxn modelId="{30A0535C-33E1-4DEE-B27A-003F607EAC3A}" type="presParOf" srcId="{D40A1E97-2818-4B66-A870-795B797F142D}" destId="{066631A9-331C-4A3D-825E-764D73715729}" srcOrd="5" destOrd="0" presId="urn:microsoft.com/office/officeart/2005/8/layout/hierarchy1"/>
    <dgm:cxn modelId="{D299E3B1-1C0B-4E20-BAC6-6E293A8F63A4}" type="presParOf" srcId="{066631A9-331C-4A3D-825E-764D73715729}" destId="{6C363D52-557A-4180-8E59-259E60A3809D}" srcOrd="0" destOrd="0" presId="urn:microsoft.com/office/officeart/2005/8/layout/hierarchy1"/>
    <dgm:cxn modelId="{E8581ED4-1FBA-4866-95E1-9F9833833421}" type="presParOf" srcId="{6C363D52-557A-4180-8E59-259E60A3809D}" destId="{BC68D7FE-A83C-4CC1-B933-0B2EE1A1A1B6}" srcOrd="0" destOrd="0" presId="urn:microsoft.com/office/officeart/2005/8/layout/hierarchy1"/>
    <dgm:cxn modelId="{5CC88896-1F56-42AF-B22E-E534AEC97A86}" type="presParOf" srcId="{6C363D52-557A-4180-8E59-259E60A3809D}" destId="{13CB6EF9-3A4C-433D-8A14-3B9E02E298B2}" srcOrd="1" destOrd="0" presId="urn:microsoft.com/office/officeart/2005/8/layout/hierarchy1"/>
    <dgm:cxn modelId="{7554E656-1299-4C9F-AC43-922D796D159B}" type="presParOf" srcId="{066631A9-331C-4A3D-825E-764D73715729}" destId="{3ADC1812-C97D-47A3-A015-A9AA1639CD70}" srcOrd="1" destOrd="0" presId="urn:microsoft.com/office/officeart/2005/8/layout/hierarchy1"/>
    <dgm:cxn modelId="{DFD87434-CF39-423F-8469-56D2C7FD2555}" type="presParOf" srcId="{D40A1E97-2818-4B66-A870-795B797F142D}" destId="{D55E523B-C526-4311-AD72-83A20215D04E}" srcOrd="6" destOrd="0" presId="urn:microsoft.com/office/officeart/2005/8/layout/hierarchy1"/>
    <dgm:cxn modelId="{30AC553C-74E9-4A38-9DE0-A9CD8B6EBC0A}" type="presParOf" srcId="{D40A1E97-2818-4B66-A870-795B797F142D}" destId="{BF0B3025-B4BE-4662-B7ED-EAF2066155BC}" srcOrd="7" destOrd="0" presId="urn:microsoft.com/office/officeart/2005/8/layout/hierarchy1"/>
    <dgm:cxn modelId="{61BAE1E1-338D-4839-AC85-11EC1BA37BDB}" type="presParOf" srcId="{BF0B3025-B4BE-4662-B7ED-EAF2066155BC}" destId="{F4A4BBF3-7EE3-4B70-8231-4A2855EAC4C2}" srcOrd="0" destOrd="0" presId="urn:microsoft.com/office/officeart/2005/8/layout/hierarchy1"/>
    <dgm:cxn modelId="{6A30888A-3E78-4A3D-B6E8-FA96A2219660}" type="presParOf" srcId="{F4A4BBF3-7EE3-4B70-8231-4A2855EAC4C2}" destId="{02991D01-68F4-409D-B4CC-8C182D6FBBE0}" srcOrd="0" destOrd="0" presId="urn:microsoft.com/office/officeart/2005/8/layout/hierarchy1"/>
    <dgm:cxn modelId="{CD15F0C7-7587-4C92-8372-5D696BBB34AA}" type="presParOf" srcId="{F4A4BBF3-7EE3-4B70-8231-4A2855EAC4C2}" destId="{FC0BBD1A-4BEC-4BCA-94E0-2FE4402BD5AB}" srcOrd="1" destOrd="0" presId="urn:microsoft.com/office/officeart/2005/8/layout/hierarchy1"/>
    <dgm:cxn modelId="{EA684BF6-3C77-4164-934C-875149693941}" type="presParOf" srcId="{BF0B3025-B4BE-4662-B7ED-EAF2066155BC}" destId="{CC6E45D6-2660-4DEB-9047-A91BF2D333AA}" srcOrd="1" destOrd="0" presId="urn:microsoft.com/office/officeart/2005/8/layout/hierarchy1"/>
    <dgm:cxn modelId="{E8467A01-B233-4E3A-82AF-B8AC01E9E853}" type="presParOf" srcId="{D40A1E97-2818-4B66-A870-795B797F142D}" destId="{2839BCC3-9A10-4D13-9019-7813804E67FE}" srcOrd="8" destOrd="0" presId="urn:microsoft.com/office/officeart/2005/8/layout/hierarchy1"/>
    <dgm:cxn modelId="{67D7772F-CA6C-4215-A051-ADEDE29D72C4}" type="presParOf" srcId="{D40A1E97-2818-4B66-A870-795B797F142D}" destId="{A3ED9A94-CF10-4887-BBBC-F60942B3E4D8}" srcOrd="9" destOrd="0" presId="urn:microsoft.com/office/officeart/2005/8/layout/hierarchy1"/>
    <dgm:cxn modelId="{DE7512A6-8728-477C-9684-200079E8DDC1}" type="presParOf" srcId="{A3ED9A94-CF10-4887-BBBC-F60942B3E4D8}" destId="{156843E3-8DE6-4E9F-89B9-48E55A9DD46B}" srcOrd="0" destOrd="0" presId="urn:microsoft.com/office/officeart/2005/8/layout/hierarchy1"/>
    <dgm:cxn modelId="{82C7E64E-EACB-4AA8-8162-EE7546EAD6AB}" type="presParOf" srcId="{156843E3-8DE6-4E9F-89B9-48E55A9DD46B}" destId="{D9CA661B-3728-48E5-9771-C68E3D215E92}" srcOrd="0" destOrd="0" presId="urn:microsoft.com/office/officeart/2005/8/layout/hierarchy1"/>
    <dgm:cxn modelId="{2DBD6E85-8F45-4B1D-B5A1-87B8046F46A5}" type="presParOf" srcId="{156843E3-8DE6-4E9F-89B9-48E55A9DD46B}" destId="{2C888BA8-DD18-4D29-A2F7-B4FACE3BB9F7}" srcOrd="1" destOrd="0" presId="urn:microsoft.com/office/officeart/2005/8/layout/hierarchy1"/>
    <dgm:cxn modelId="{17296277-083D-431D-B187-CEAF12BD2245}" type="presParOf" srcId="{A3ED9A94-CF10-4887-BBBC-F60942B3E4D8}" destId="{5A53D55C-4E8F-49E2-B78B-69DAEE54F330}" srcOrd="1" destOrd="0" presId="urn:microsoft.com/office/officeart/2005/8/layout/hierarchy1"/>
    <dgm:cxn modelId="{8A0D0435-BDBB-4915-81B8-2FD9146F35AD}" type="presParOf" srcId="{D40A1E97-2818-4B66-A870-795B797F142D}" destId="{705D5DBF-A61B-4A32-8289-210B4E5726B8}" srcOrd="10" destOrd="0" presId="urn:microsoft.com/office/officeart/2005/8/layout/hierarchy1"/>
    <dgm:cxn modelId="{752C8836-E1FE-4E5F-AE29-FA5C61EB7AE8}" type="presParOf" srcId="{D40A1E97-2818-4B66-A870-795B797F142D}" destId="{B2A7DAC3-C73F-48FD-89E4-E182C74BDBA4}" srcOrd="11" destOrd="0" presId="urn:microsoft.com/office/officeart/2005/8/layout/hierarchy1"/>
    <dgm:cxn modelId="{493F297F-E2F9-44A2-9EB0-88FB5B896B93}" type="presParOf" srcId="{B2A7DAC3-C73F-48FD-89E4-E182C74BDBA4}" destId="{8B80E470-A12F-4EC5-B059-98B64CB49BD9}" srcOrd="0" destOrd="0" presId="urn:microsoft.com/office/officeart/2005/8/layout/hierarchy1"/>
    <dgm:cxn modelId="{44225069-5330-46F0-A62F-019B6EE69AA5}" type="presParOf" srcId="{8B80E470-A12F-4EC5-B059-98B64CB49BD9}" destId="{041364E7-3112-4E00-B721-05252629F460}" srcOrd="0" destOrd="0" presId="urn:microsoft.com/office/officeart/2005/8/layout/hierarchy1"/>
    <dgm:cxn modelId="{4DD0BC8B-64DB-4834-9F5F-EBC074687CC7}" type="presParOf" srcId="{8B80E470-A12F-4EC5-B059-98B64CB49BD9}" destId="{3F4D3164-3596-4C65-9E71-087CB16B7C2D}" srcOrd="1" destOrd="0" presId="urn:microsoft.com/office/officeart/2005/8/layout/hierarchy1"/>
    <dgm:cxn modelId="{EB7DE79C-D7F3-414C-B43B-F8551DDFBBA7}" type="presParOf" srcId="{B2A7DAC3-C73F-48FD-89E4-E182C74BDBA4}" destId="{FAD582A4-E0AA-4F14-B745-F5E9B3BD3201}" srcOrd="1" destOrd="0" presId="urn:microsoft.com/office/officeart/2005/8/layout/hierarchy1"/>
    <dgm:cxn modelId="{4883E0D7-E11F-47B3-BCC6-4E06105DEB52}" type="presParOf" srcId="{D40A1E97-2818-4B66-A870-795B797F142D}" destId="{B57CC5DF-EFC9-446C-818B-E3746BA27C22}" srcOrd="12" destOrd="0" presId="urn:microsoft.com/office/officeart/2005/8/layout/hierarchy1"/>
    <dgm:cxn modelId="{87D4121C-3CD1-4AD7-93C1-88F5545A6935}" type="presParOf" srcId="{D40A1E97-2818-4B66-A870-795B797F142D}" destId="{CB40D6A0-411E-409C-98FD-695D826735A8}" srcOrd="13" destOrd="0" presId="urn:microsoft.com/office/officeart/2005/8/layout/hierarchy1"/>
    <dgm:cxn modelId="{23A3E74D-E5AA-4AFC-91B2-6527F77D5C66}" type="presParOf" srcId="{CB40D6A0-411E-409C-98FD-695D826735A8}" destId="{208C511E-4EEC-46A6-A01D-674B6487C351}" srcOrd="0" destOrd="0" presId="urn:microsoft.com/office/officeart/2005/8/layout/hierarchy1"/>
    <dgm:cxn modelId="{4625A582-362B-4A96-BD0C-F96EA499FDB2}" type="presParOf" srcId="{208C511E-4EEC-46A6-A01D-674B6487C351}" destId="{887C67CC-D596-4BC6-9A72-366C73D45874}" srcOrd="0" destOrd="0" presId="urn:microsoft.com/office/officeart/2005/8/layout/hierarchy1"/>
    <dgm:cxn modelId="{99A37D96-D95F-40D4-A778-ACEAC8EA7BD7}" type="presParOf" srcId="{208C511E-4EEC-46A6-A01D-674B6487C351}" destId="{6DC2E188-7055-4E3D-BF76-3D675B4CE149}" srcOrd="1" destOrd="0" presId="urn:microsoft.com/office/officeart/2005/8/layout/hierarchy1"/>
    <dgm:cxn modelId="{847A9767-3DC3-4E6A-927E-75EAA307908F}" type="presParOf" srcId="{CB40D6A0-411E-409C-98FD-695D826735A8}" destId="{D7805384-62AC-4ECB-AF9C-C659C310C2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DDAF6E0-4CBA-4E15-8E69-2E30261B4DE8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2D11D41-DE2B-4630-BEF2-3560F8D4D979}">
      <dgm:prSet phldrT="[Metin]" custT="1"/>
      <dgm:spPr/>
      <dgm:t>
        <a:bodyPr/>
        <a:lstStyle/>
        <a:p>
          <a:r>
            <a:rPr lang="tr-TR" sz="1400" b="1" dirty="0" smtClean="0"/>
            <a:t>DERİ</a:t>
          </a:r>
          <a:endParaRPr lang="tr-TR" sz="1400" b="1" dirty="0"/>
        </a:p>
      </dgm:t>
    </dgm:pt>
    <dgm:pt modelId="{74A6C529-FCCE-4FED-8007-E41199DEFFA9}" type="parTrans" cxnId="{E518CA6C-ED9B-4711-8C89-F55A2C6CD207}">
      <dgm:prSet/>
      <dgm:spPr/>
      <dgm:t>
        <a:bodyPr/>
        <a:lstStyle/>
        <a:p>
          <a:endParaRPr lang="tr-TR"/>
        </a:p>
      </dgm:t>
    </dgm:pt>
    <dgm:pt modelId="{2362967F-35E2-4B61-AE31-E6C9443140E3}" type="sibTrans" cxnId="{E518CA6C-ED9B-4711-8C89-F55A2C6CD207}">
      <dgm:prSet/>
      <dgm:spPr/>
      <dgm:t>
        <a:bodyPr/>
        <a:lstStyle/>
        <a:p>
          <a:endParaRPr lang="tr-TR"/>
        </a:p>
      </dgm:t>
    </dgm:pt>
    <dgm:pt modelId="{285FA845-BB9D-4AD2-9C75-299AA6F9EEC5}">
      <dgm:prSet phldrT="[Metin]" custT="1"/>
      <dgm:spPr/>
      <dgm:t>
        <a:bodyPr/>
        <a:lstStyle/>
        <a:p>
          <a:r>
            <a:rPr lang="tr-TR" sz="1400" b="1" dirty="0" smtClean="0"/>
            <a:t>GIS</a:t>
          </a:r>
          <a:endParaRPr lang="tr-TR" sz="1400" b="1" dirty="0"/>
        </a:p>
      </dgm:t>
    </dgm:pt>
    <dgm:pt modelId="{148110AA-F43D-48AC-8F2C-D1CB4A9F87D1}" type="parTrans" cxnId="{D1DCA71C-92CB-472D-8F51-A0B04B680B10}">
      <dgm:prSet/>
      <dgm:spPr/>
      <dgm:t>
        <a:bodyPr/>
        <a:lstStyle/>
        <a:p>
          <a:endParaRPr lang="tr-TR"/>
        </a:p>
      </dgm:t>
    </dgm:pt>
    <dgm:pt modelId="{0F2482C7-F7DD-423F-85DB-10A2AF788C86}" type="sibTrans" cxnId="{D1DCA71C-92CB-472D-8F51-A0B04B680B10}">
      <dgm:prSet/>
      <dgm:spPr/>
      <dgm:t>
        <a:bodyPr/>
        <a:lstStyle/>
        <a:p>
          <a:endParaRPr lang="tr-TR"/>
        </a:p>
      </dgm:t>
    </dgm:pt>
    <dgm:pt modelId="{AA4069D6-4CEC-4CD1-B3A6-DB596131287C}">
      <dgm:prSet phldrT="[Metin]" custT="1"/>
      <dgm:spPr/>
      <dgm:t>
        <a:bodyPr/>
        <a:lstStyle/>
        <a:p>
          <a:r>
            <a:rPr lang="tr-TR" sz="1400" b="1" dirty="0" smtClean="0"/>
            <a:t>KIS</a:t>
          </a:r>
          <a:endParaRPr lang="tr-TR" sz="1400" b="1" dirty="0"/>
        </a:p>
      </dgm:t>
    </dgm:pt>
    <dgm:pt modelId="{DD6A062F-D4A9-43A2-8A64-4FD609AAAD91}" type="parTrans" cxnId="{96F33043-638D-4787-95D8-BAF2E45B7897}">
      <dgm:prSet/>
      <dgm:spPr/>
      <dgm:t>
        <a:bodyPr/>
        <a:lstStyle/>
        <a:p>
          <a:endParaRPr lang="tr-TR"/>
        </a:p>
      </dgm:t>
    </dgm:pt>
    <dgm:pt modelId="{56A77FE9-7527-431C-A7F1-679B60057B3E}" type="sibTrans" cxnId="{96F33043-638D-4787-95D8-BAF2E45B7897}">
      <dgm:prSet/>
      <dgm:spPr/>
      <dgm:t>
        <a:bodyPr/>
        <a:lstStyle/>
        <a:p>
          <a:endParaRPr lang="tr-TR"/>
        </a:p>
      </dgm:t>
    </dgm:pt>
    <dgm:pt modelId="{1BC564B0-A38B-496F-BAC1-ADC4548B59BE}">
      <dgm:prSet phldrT="[Metin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tr-TR" sz="1400" b="1" dirty="0" smtClean="0"/>
            <a:t>ENDOKRİN</a:t>
          </a:r>
          <a:endParaRPr lang="tr-TR" sz="1400" b="1" dirty="0"/>
        </a:p>
      </dgm:t>
    </dgm:pt>
    <dgm:pt modelId="{540594FE-0515-4F36-AC97-6CE1E540F67F}" type="parTrans" cxnId="{E29C15F1-FAE8-412A-91FC-C8AEBC409527}">
      <dgm:prSet/>
      <dgm:spPr/>
      <dgm:t>
        <a:bodyPr/>
        <a:lstStyle/>
        <a:p>
          <a:endParaRPr lang="tr-TR"/>
        </a:p>
      </dgm:t>
    </dgm:pt>
    <dgm:pt modelId="{39E8E3CE-99D2-4123-8F2E-7DFB97FF33AD}" type="sibTrans" cxnId="{E29C15F1-FAE8-412A-91FC-C8AEBC409527}">
      <dgm:prSet/>
      <dgm:spPr/>
      <dgm:t>
        <a:bodyPr/>
        <a:lstStyle/>
        <a:p>
          <a:endParaRPr lang="tr-TR"/>
        </a:p>
      </dgm:t>
    </dgm:pt>
    <dgm:pt modelId="{6CA76B74-1651-4370-B580-FF7622B5EC58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SSS</a:t>
          </a:r>
          <a:endParaRPr lang="tr-TR" sz="1400" b="1" dirty="0">
            <a:solidFill>
              <a:schemeClr val="bg1"/>
            </a:solidFill>
          </a:endParaRPr>
        </a:p>
      </dgm:t>
    </dgm:pt>
    <dgm:pt modelId="{FAE45591-922F-4DB7-A609-EC702894A16D}" type="parTrans" cxnId="{91A67602-491C-446B-8735-86144BE7FD3B}">
      <dgm:prSet/>
      <dgm:spPr/>
      <dgm:t>
        <a:bodyPr/>
        <a:lstStyle/>
        <a:p>
          <a:endParaRPr lang="tr-TR"/>
        </a:p>
      </dgm:t>
    </dgm:pt>
    <dgm:pt modelId="{A3AD979E-0E5B-4D8A-8276-A0CA140D74CD}" type="sibTrans" cxnId="{91A67602-491C-446B-8735-86144BE7FD3B}">
      <dgm:prSet/>
      <dgm:spPr/>
      <dgm:t>
        <a:bodyPr/>
        <a:lstStyle/>
        <a:p>
          <a:endParaRPr lang="tr-TR"/>
        </a:p>
      </dgm:t>
    </dgm:pt>
    <dgm:pt modelId="{F0379401-D1A3-4521-9FB3-22FCDBC63FEE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KVS</a:t>
          </a:r>
          <a:endParaRPr lang="tr-TR" sz="1400" b="1" dirty="0">
            <a:solidFill>
              <a:schemeClr val="bg1"/>
            </a:solidFill>
          </a:endParaRPr>
        </a:p>
      </dgm:t>
    </dgm:pt>
    <dgm:pt modelId="{9523A2BB-462F-497B-9ED0-EEFFBEFB1BB6}" type="parTrans" cxnId="{E53134E3-CF72-4CBA-B591-AF29060C6F64}">
      <dgm:prSet/>
      <dgm:spPr/>
      <dgm:t>
        <a:bodyPr/>
        <a:lstStyle/>
        <a:p>
          <a:endParaRPr lang="tr-TR"/>
        </a:p>
      </dgm:t>
    </dgm:pt>
    <dgm:pt modelId="{2EF588AA-E6B7-40C4-A101-8D83930CA097}" type="sibTrans" cxnId="{E53134E3-CF72-4CBA-B591-AF29060C6F64}">
      <dgm:prSet/>
      <dgm:spPr/>
      <dgm:t>
        <a:bodyPr/>
        <a:lstStyle/>
        <a:p>
          <a:endParaRPr lang="tr-TR"/>
        </a:p>
      </dgm:t>
    </dgm:pt>
    <dgm:pt modelId="{02A9B609-AE2F-48C2-B93D-E09E319DB6CF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GÖZ</a:t>
          </a:r>
          <a:endParaRPr lang="tr-TR" sz="1400" b="1" dirty="0">
            <a:solidFill>
              <a:schemeClr val="bg1"/>
            </a:solidFill>
          </a:endParaRPr>
        </a:p>
      </dgm:t>
    </dgm:pt>
    <dgm:pt modelId="{EC56E7C1-46D7-4BD9-90E9-B69FAE52DFA1}" type="parTrans" cxnId="{966171C3-EEE5-45BC-B3E3-3440217A3C68}">
      <dgm:prSet/>
      <dgm:spPr/>
      <dgm:t>
        <a:bodyPr/>
        <a:lstStyle/>
        <a:p>
          <a:endParaRPr lang="tr-TR"/>
        </a:p>
      </dgm:t>
    </dgm:pt>
    <dgm:pt modelId="{71E2A66E-1169-451D-9085-517E8324FAA4}" type="sibTrans" cxnId="{966171C3-EEE5-45BC-B3E3-3440217A3C68}">
      <dgm:prSet/>
      <dgm:spPr/>
      <dgm:t>
        <a:bodyPr/>
        <a:lstStyle/>
        <a:p>
          <a:endParaRPr lang="tr-TR"/>
        </a:p>
      </dgm:t>
    </dgm:pt>
    <dgm:pt modelId="{EC55DE62-860D-4AAB-B73C-03D1B66BD951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İMMÜN SİSTEM</a:t>
          </a:r>
          <a:endParaRPr lang="tr-TR" sz="1400" b="1" dirty="0">
            <a:solidFill>
              <a:schemeClr val="bg1"/>
            </a:solidFill>
          </a:endParaRPr>
        </a:p>
      </dgm:t>
    </dgm:pt>
    <dgm:pt modelId="{A9E9236F-3A3A-40A9-94AC-7D7E58F4CFDF}" type="parTrans" cxnId="{CEB8DD0C-EA61-4837-80CE-7458AFE24328}">
      <dgm:prSet/>
      <dgm:spPr/>
      <dgm:t>
        <a:bodyPr/>
        <a:lstStyle/>
        <a:p>
          <a:endParaRPr lang="tr-TR"/>
        </a:p>
      </dgm:t>
    </dgm:pt>
    <dgm:pt modelId="{0344680B-AE9D-486E-A690-97431F08C9AB}" type="sibTrans" cxnId="{CEB8DD0C-EA61-4837-80CE-7458AFE24328}">
      <dgm:prSet/>
      <dgm:spPr/>
      <dgm:t>
        <a:bodyPr/>
        <a:lstStyle/>
        <a:p>
          <a:endParaRPr lang="tr-TR"/>
        </a:p>
      </dgm:t>
    </dgm:pt>
    <dgm:pt modelId="{B3400F2E-D137-4A9F-BF5E-AC574DE4C52E}">
      <dgm:prSet phldrT="[Metin]" custT="1"/>
      <dgm:spPr/>
      <dgm:t>
        <a:bodyPr/>
        <a:lstStyle/>
        <a:p>
          <a:r>
            <a:rPr lang="tr-TR" sz="1400" b="1" dirty="0" smtClean="0"/>
            <a:t>AKNE</a:t>
          </a:r>
          <a:endParaRPr lang="tr-TR" sz="1400" b="1" dirty="0"/>
        </a:p>
      </dgm:t>
    </dgm:pt>
    <dgm:pt modelId="{F7B6BA7E-B13E-41B7-AA64-5D19004BA9B1}" type="parTrans" cxnId="{861C007F-CED3-405B-AC32-073F6CFBB9F6}">
      <dgm:prSet/>
      <dgm:spPr/>
      <dgm:t>
        <a:bodyPr/>
        <a:lstStyle/>
        <a:p>
          <a:endParaRPr lang="tr-TR"/>
        </a:p>
      </dgm:t>
    </dgm:pt>
    <dgm:pt modelId="{4F5ADFBD-B074-44A6-A84E-7BB7B3112504}" type="sibTrans" cxnId="{861C007F-CED3-405B-AC32-073F6CFBB9F6}">
      <dgm:prSet/>
      <dgm:spPr/>
      <dgm:t>
        <a:bodyPr/>
        <a:lstStyle/>
        <a:p>
          <a:endParaRPr lang="tr-TR"/>
        </a:p>
      </dgm:t>
    </dgm:pt>
    <dgm:pt modelId="{ECCF0319-A0B8-45C6-9BCF-A89776920518}">
      <dgm:prSet phldrT="[Metin]" custT="1"/>
      <dgm:spPr/>
      <dgm:t>
        <a:bodyPr/>
        <a:lstStyle/>
        <a:p>
          <a:r>
            <a:rPr lang="tr-TR" sz="1400" b="1" dirty="0" smtClean="0"/>
            <a:t>PEPTİK ÜLSER</a:t>
          </a:r>
          <a:endParaRPr lang="tr-TR" sz="1400" b="1" dirty="0"/>
        </a:p>
      </dgm:t>
    </dgm:pt>
    <dgm:pt modelId="{49529896-10EA-41BD-B44E-B13E4BFEFDF6}" type="parTrans" cxnId="{FBEC28D0-31AC-4536-BC86-E40296F9A0F1}">
      <dgm:prSet/>
      <dgm:spPr/>
      <dgm:t>
        <a:bodyPr/>
        <a:lstStyle/>
        <a:p>
          <a:endParaRPr lang="tr-TR"/>
        </a:p>
      </dgm:t>
    </dgm:pt>
    <dgm:pt modelId="{B86F5194-E025-4620-AB1F-F1AA08272CDB}" type="sibTrans" cxnId="{FBEC28D0-31AC-4536-BC86-E40296F9A0F1}">
      <dgm:prSet/>
      <dgm:spPr/>
      <dgm:t>
        <a:bodyPr/>
        <a:lstStyle/>
        <a:p>
          <a:endParaRPr lang="tr-TR"/>
        </a:p>
      </dgm:t>
    </dgm:pt>
    <dgm:pt modelId="{304CFDDB-0307-4650-B092-7577F8972304}">
      <dgm:prSet phldrT="[Metin]" custT="1"/>
      <dgm:spPr/>
      <dgm:t>
        <a:bodyPr/>
        <a:lstStyle/>
        <a:p>
          <a:r>
            <a:rPr lang="tr-TR" sz="1400" b="1" dirty="0" smtClean="0"/>
            <a:t>KANAMA</a:t>
          </a:r>
          <a:endParaRPr lang="tr-TR" sz="1400" b="1" dirty="0"/>
        </a:p>
      </dgm:t>
    </dgm:pt>
    <dgm:pt modelId="{6F2C8085-45B3-43A8-B1D1-245B7CB542C2}" type="parTrans" cxnId="{C4D8D184-D997-465E-AB0B-84A924BBCBC6}">
      <dgm:prSet/>
      <dgm:spPr/>
      <dgm:t>
        <a:bodyPr/>
        <a:lstStyle/>
        <a:p>
          <a:endParaRPr lang="tr-TR"/>
        </a:p>
      </dgm:t>
    </dgm:pt>
    <dgm:pt modelId="{C48AF34D-152F-4535-8AD5-CD3EC9E31A51}" type="sibTrans" cxnId="{C4D8D184-D997-465E-AB0B-84A924BBCBC6}">
      <dgm:prSet/>
      <dgm:spPr/>
      <dgm:t>
        <a:bodyPr/>
        <a:lstStyle/>
        <a:p>
          <a:endParaRPr lang="tr-TR"/>
        </a:p>
      </dgm:t>
    </dgm:pt>
    <dgm:pt modelId="{C056E4EA-928F-4B5A-B28B-69608AE11AAB}">
      <dgm:prSet phldrT="[Metin]" custT="1"/>
      <dgm:spPr/>
      <dgm:t>
        <a:bodyPr/>
        <a:lstStyle/>
        <a:p>
          <a:r>
            <a:rPr lang="tr-TR" sz="1400" b="1" dirty="0" smtClean="0"/>
            <a:t>OSTEOPOROZ</a:t>
          </a:r>
          <a:endParaRPr lang="tr-TR" sz="1400" b="1" dirty="0"/>
        </a:p>
      </dgm:t>
    </dgm:pt>
    <dgm:pt modelId="{4E651115-5CD1-4DE2-ADB8-DC0308B47EA8}" type="parTrans" cxnId="{8807CB0C-51E6-4E5F-85E5-4C82CB31FC86}">
      <dgm:prSet/>
      <dgm:spPr/>
      <dgm:t>
        <a:bodyPr/>
        <a:lstStyle/>
        <a:p>
          <a:endParaRPr lang="tr-TR"/>
        </a:p>
      </dgm:t>
    </dgm:pt>
    <dgm:pt modelId="{B8B0DB54-4C07-422A-9E2D-6E9556DFEAA7}" type="sibTrans" cxnId="{8807CB0C-51E6-4E5F-85E5-4C82CB31FC86}">
      <dgm:prSet/>
      <dgm:spPr/>
      <dgm:t>
        <a:bodyPr/>
        <a:lstStyle/>
        <a:p>
          <a:endParaRPr lang="tr-TR"/>
        </a:p>
      </dgm:t>
    </dgm:pt>
    <dgm:pt modelId="{56AC5C9B-8FC2-4F92-A6B2-7DECD5B12EF4}">
      <dgm:prSet phldrT="[Metin]" custT="1"/>
      <dgm:spPr/>
      <dgm:t>
        <a:bodyPr/>
        <a:lstStyle/>
        <a:p>
          <a:r>
            <a:rPr lang="tr-TR" sz="1400" b="1" dirty="0" smtClean="0"/>
            <a:t>AVASKÜLER NEKROZ</a:t>
          </a:r>
          <a:endParaRPr lang="tr-TR" sz="1400" b="1" dirty="0"/>
        </a:p>
      </dgm:t>
    </dgm:pt>
    <dgm:pt modelId="{2AD1FEA1-F7F4-45DB-8668-0249DCBDCE63}" type="parTrans" cxnId="{BCBA1DC2-5751-40C7-B383-48409B5BE7B4}">
      <dgm:prSet/>
      <dgm:spPr/>
      <dgm:t>
        <a:bodyPr/>
        <a:lstStyle/>
        <a:p>
          <a:endParaRPr lang="tr-TR"/>
        </a:p>
      </dgm:t>
    </dgm:pt>
    <dgm:pt modelId="{BA8141EC-73EA-4239-AF0A-717C5948BFDD}" type="sibTrans" cxnId="{BCBA1DC2-5751-40C7-B383-48409B5BE7B4}">
      <dgm:prSet/>
      <dgm:spPr/>
      <dgm:t>
        <a:bodyPr/>
        <a:lstStyle/>
        <a:p>
          <a:endParaRPr lang="tr-TR"/>
        </a:p>
      </dgm:t>
    </dgm:pt>
    <dgm:pt modelId="{D3B975A7-FD81-4320-9E0E-0BF7CE8C704F}">
      <dgm:prSet phldrT="[Metin]" custT="1"/>
      <dgm:spPr/>
      <dgm:t>
        <a:bodyPr/>
        <a:lstStyle/>
        <a:p>
          <a:r>
            <a:rPr lang="tr-TR" sz="1400" b="1" dirty="0" smtClean="0"/>
            <a:t>MİYOPATİ</a:t>
          </a:r>
          <a:endParaRPr lang="tr-TR" sz="1400" b="1" dirty="0"/>
        </a:p>
      </dgm:t>
    </dgm:pt>
    <dgm:pt modelId="{FC7555EF-4AFF-4E5B-B040-BBA0AA179C60}" type="parTrans" cxnId="{9D45BADE-FFBE-4358-8BBE-483D95626D61}">
      <dgm:prSet/>
      <dgm:spPr/>
      <dgm:t>
        <a:bodyPr/>
        <a:lstStyle/>
        <a:p>
          <a:endParaRPr lang="tr-TR"/>
        </a:p>
      </dgm:t>
    </dgm:pt>
    <dgm:pt modelId="{39459173-EDE0-45EC-B0EB-B2AE01B3F373}" type="sibTrans" cxnId="{9D45BADE-FFBE-4358-8BBE-483D95626D61}">
      <dgm:prSet/>
      <dgm:spPr/>
      <dgm:t>
        <a:bodyPr/>
        <a:lstStyle/>
        <a:p>
          <a:endParaRPr lang="tr-TR"/>
        </a:p>
      </dgm:t>
    </dgm:pt>
    <dgm:pt modelId="{656ECE6E-8969-4055-A6FA-63C0801C2CC4}">
      <dgm:prSet phldrT="[Metin]" custT="1"/>
      <dgm:spPr/>
      <dgm:t>
        <a:bodyPr/>
        <a:lstStyle/>
        <a:p>
          <a:r>
            <a:rPr lang="tr-TR" sz="1400" b="1" dirty="0" smtClean="0"/>
            <a:t>CUSHING</a:t>
          </a:r>
          <a:endParaRPr lang="tr-TR" sz="1400" b="1" dirty="0"/>
        </a:p>
      </dgm:t>
    </dgm:pt>
    <dgm:pt modelId="{562594DC-21F8-4E31-BC48-0FE440B09171}" type="parTrans" cxnId="{C2D7FA51-5B86-4432-8F4C-8BFCFC835F58}">
      <dgm:prSet/>
      <dgm:spPr/>
      <dgm:t>
        <a:bodyPr/>
        <a:lstStyle/>
        <a:p>
          <a:endParaRPr lang="tr-TR"/>
        </a:p>
      </dgm:t>
    </dgm:pt>
    <dgm:pt modelId="{B792F83E-BA4C-4124-B9A5-76BD9872458B}" type="sibTrans" cxnId="{C2D7FA51-5B86-4432-8F4C-8BFCFC835F58}">
      <dgm:prSet/>
      <dgm:spPr/>
      <dgm:t>
        <a:bodyPr/>
        <a:lstStyle/>
        <a:p>
          <a:endParaRPr lang="tr-TR"/>
        </a:p>
      </dgm:t>
    </dgm:pt>
    <dgm:pt modelId="{B45A2F5C-890C-4399-9F40-0B183C132A6A}">
      <dgm:prSet phldrT="[Metin]" custT="1"/>
      <dgm:spPr/>
      <dgm:t>
        <a:bodyPr/>
        <a:lstStyle/>
        <a:p>
          <a:r>
            <a:rPr lang="tr-TR" sz="1400" b="1" dirty="0" smtClean="0"/>
            <a:t>DM</a:t>
          </a:r>
          <a:endParaRPr lang="tr-TR" sz="1400" b="1" dirty="0"/>
        </a:p>
      </dgm:t>
    </dgm:pt>
    <dgm:pt modelId="{03B4D0BF-1572-4333-901A-F596B56F83C1}" type="parTrans" cxnId="{757981C0-D6E6-4C69-B94E-42535697F791}">
      <dgm:prSet/>
      <dgm:spPr/>
      <dgm:t>
        <a:bodyPr/>
        <a:lstStyle/>
        <a:p>
          <a:endParaRPr lang="tr-TR"/>
        </a:p>
      </dgm:t>
    </dgm:pt>
    <dgm:pt modelId="{0115CD85-D104-4480-9B5F-1444EC1D1428}" type="sibTrans" cxnId="{757981C0-D6E6-4C69-B94E-42535697F791}">
      <dgm:prSet/>
      <dgm:spPr/>
      <dgm:t>
        <a:bodyPr/>
        <a:lstStyle/>
        <a:p>
          <a:endParaRPr lang="tr-TR"/>
        </a:p>
      </dgm:t>
    </dgm:pt>
    <dgm:pt modelId="{19BC01E1-824F-44BB-91B5-AE788A04E34E}">
      <dgm:prSet phldrT="[Metin]" custT="1"/>
      <dgm:spPr/>
      <dgm:t>
        <a:bodyPr/>
        <a:lstStyle/>
        <a:p>
          <a:r>
            <a:rPr lang="tr-TR" sz="1400" b="1" dirty="0" smtClean="0"/>
            <a:t>HİPERLİPİDEMİ</a:t>
          </a:r>
          <a:endParaRPr lang="tr-TR" sz="1400" b="1" dirty="0"/>
        </a:p>
      </dgm:t>
    </dgm:pt>
    <dgm:pt modelId="{DD03B106-A9CE-439C-8D25-2AD9E625AFD4}" type="parTrans" cxnId="{4AC20B90-AB35-4E34-B0D3-B7FAAE54CE36}">
      <dgm:prSet/>
      <dgm:spPr/>
      <dgm:t>
        <a:bodyPr/>
        <a:lstStyle/>
        <a:p>
          <a:endParaRPr lang="tr-TR"/>
        </a:p>
      </dgm:t>
    </dgm:pt>
    <dgm:pt modelId="{1840BFCA-4BAA-4973-9314-A0E3468A9FAF}" type="sibTrans" cxnId="{4AC20B90-AB35-4E34-B0D3-B7FAAE54CE36}">
      <dgm:prSet/>
      <dgm:spPr/>
      <dgm:t>
        <a:bodyPr/>
        <a:lstStyle/>
        <a:p>
          <a:endParaRPr lang="tr-TR"/>
        </a:p>
      </dgm:t>
    </dgm:pt>
    <dgm:pt modelId="{21D84F3B-F7CE-4EB3-98B6-64A7CAFD5B3B}">
      <dgm:prSet phldrT="[Metin]" custT="1"/>
      <dgm:spPr/>
      <dgm:t>
        <a:bodyPr/>
        <a:lstStyle/>
        <a:p>
          <a:r>
            <a:rPr lang="tr-TR" sz="1400" b="1" dirty="0" smtClean="0"/>
            <a:t>HİPOPOTASEMİ</a:t>
          </a:r>
          <a:endParaRPr lang="tr-TR" sz="1400" b="1" dirty="0"/>
        </a:p>
      </dgm:t>
    </dgm:pt>
    <dgm:pt modelId="{9240347A-6917-4072-98D3-8A82F65F5080}" type="parTrans" cxnId="{C9804F9D-6CC9-4A97-847D-CBD16BFFD6DE}">
      <dgm:prSet/>
      <dgm:spPr/>
      <dgm:t>
        <a:bodyPr/>
        <a:lstStyle/>
        <a:p>
          <a:endParaRPr lang="tr-TR"/>
        </a:p>
      </dgm:t>
    </dgm:pt>
    <dgm:pt modelId="{5929A52B-A1FC-4BCC-B0F9-BF7FFA4D706B}" type="sibTrans" cxnId="{C9804F9D-6CC9-4A97-847D-CBD16BFFD6DE}">
      <dgm:prSet/>
      <dgm:spPr/>
      <dgm:t>
        <a:bodyPr/>
        <a:lstStyle/>
        <a:p>
          <a:endParaRPr lang="tr-TR"/>
        </a:p>
      </dgm:t>
    </dgm:pt>
    <dgm:pt modelId="{FDE91904-E688-463F-A2EC-EF6577119285}">
      <dgm:prSet phldrT="[Metin]" custT="1"/>
      <dgm:spPr/>
      <dgm:t>
        <a:bodyPr/>
        <a:lstStyle/>
        <a:p>
          <a:r>
            <a:rPr lang="tr-TR" sz="1400" b="1" dirty="0" smtClean="0"/>
            <a:t>PSİKOZ</a:t>
          </a:r>
          <a:endParaRPr lang="tr-TR" sz="1400" b="1" dirty="0"/>
        </a:p>
      </dgm:t>
    </dgm:pt>
    <dgm:pt modelId="{EEC1521D-5DAF-4B2A-A543-64F57983A745}" type="parTrans" cxnId="{AD36E84F-E26D-456D-BC35-166899D49862}">
      <dgm:prSet/>
      <dgm:spPr/>
      <dgm:t>
        <a:bodyPr/>
        <a:lstStyle/>
        <a:p>
          <a:endParaRPr lang="tr-TR"/>
        </a:p>
      </dgm:t>
    </dgm:pt>
    <dgm:pt modelId="{0B9AF073-7B3D-4B3E-8CAD-44A3E0A298F1}" type="sibTrans" cxnId="{AD36E84F-E26D-456D-BC35-166899D49862}">
      <dgm:prSet/>
      <dgm:spPr/>
      <dgm:t>
        <a:bodyPr/>
        <a:lstStyle/>
        <a:p>
          <a:endParaRPr lang="tr-TR"/>
        </a:p>
      </dgm:t>
    </dgm:pt>
    <dgm:pt modelId="{16284EDD-DDC3-4E2F-8727-40F5A4973F45}">
      <dgm:prSet phldrT="[Metin]" custT="1"/>
      <dgm:spPr/>
      <dgm:t>
        <a:bodyPr/>
        <a:lstStyle/>
        <a:p>
          <a:r>
            <a:rPr lang="tr-TR" sz="1400" b="1" dirty="0" smtClean="0"/>
            <a:t>HİPERTANSİYON</a:t>
          </a:r>
          <a:endParaRPr lang="tr-TR" sz="1400" b="1" dirty="0"/>
        </a:p>
      </dgm:t>
    </dgm:pt>
    <dgm:pt modelId="{7CF77FB5-6EBE-44D0-892F-F7BCE83F2513}" type="parTrans" cxnId="{2A0614F2-6A74-4860-B249-ABC574E7634F}">
      <dgm:prSet/>
      <dgm:spPr/>
      <dgm:t>
        <a:bodyPr/>
        <a:lstStyle/>
        <a:p>
          <a:endParaRPr lang="tr-TR"/>
        </a:p>
      </dgm:t>
    </dgm:pt>
    <dgm:pt modelId="{4C74021D-3A72-4685-B59A-13CB083CEC07}" type="sibTrans" cxnId="{2A0614F2-6A74-4860-B249-ABC574E7634F}">
      <dgm:prSet/>
      <dgm:spPr/>
      <dgm:t>
        <a:bodyPr/>
        <a:lstStyle/>
        <a:p>
          <a:endParaRPr lang="tr-TR"/>
        </a:p>
      </dgm:t>
    </dgm:pt>
    <dgm:pt modelId="{B1FF0916-9221-4599-A7B9-B304633E7B8B}">
      <dgm:prSet phldrT="[Metin]" custT="1"/>
      <dgm:spPr/>
      <dgm:t>
        <a:bodyPr/>
        <a:lstStyle/>
        <a:p>
          <a:r>
            <a:rPr lang="tr-TR" sz="1400" b="1" dirty="0" err="1" smtClean="0"/>
            <a:t>KKY’nin</a:t>
          </a:r>
          <a:r>
            <a:rPr lang="tr-TR" sz="1400" b="1" dirty="0" smtClean="0"/>
            <a:t> DEKOMPANZE OLMASI</a:t>
          </a:r>
          <a:endParaRPr lang="tr-TR" sz="1400" b="1" dirty="0"/>
        </a:p>
      </dgm:t>
    </dgm:pt>
    <dgm:pt modelId="{E636E57C-2BEE-49F2-B919-8CE1BA2447C1}" type="parTrans" cxnId="{F02D2C4B-E2F3-4B74-BCB6-808BDC6034DC}">
      <dgm:prSet/>
      <dgm:spPr/>
      <dgm:t>
        <a:bodyPr/>
        <a:lstStyle/>
        <a:p>
          <a:endParaRPr lang="tr-TR"/>
        </a:p>
      </dgm:t>
    </dgm:pt>
    <dgm:pt modelId="{456319AB-A144-4532-B861-04B4EDC911B5}" type="sibTrans" cxnId="{F02D2C4B-E2F3-4B74-BCB6-808BDC6034DC}">
      <dgm:prSet/>
      <dgm:spPr/>
      <dgm:t>
        <a:bodyPr/>
        <a:lstStyle/>
        <a:p>
          <a:endParaRPr lang="tr-TR"/>
        </a:p>
      </dgm:t>
    </dgm:pt>
    <dgm:pt modelId="{59AF83BE-FBBE-467E-ABC7-B70952597B0A}">
      <dgm:prSet phldrT="[Metin]" custT="1"/>
      <dgm:spPr/>
      <dgm:t>
        <a:bodyPr/>
        <a:lstStyle/>
        <a:p>
          <a:r>
            <a:rPr lang="tr-TR" sz="1400" b="1" dirty="0" smtClean="0"/>
            <a:t>GLOKOM</a:t>
          </a:r>
          <a:endParaRPr lang="tr-TR" sz="1400" b="1" dirty="0"/>
        </a:p>
      </dgm:t>
    </dgm:pt>
    <dgm:pt modelId="{8A9DDFBB-5034-4639-BD20-36C32A13AE57}" type="parTrans" cxnId="{93614B04-D1A4-4E68-84E9-8B8CC5530FB3}">
      <dgm:prSet/>
      <dgm:spPr/>
      <dgm:t>
        <a:bodyPr/>
        <a:lstStyle/>
        <a:p>
          <a:endParaRPr lang="tr-TR"/>
        </a:p>
      </dgm:t>
    </dgm:pt>
    <dgm:pt modelId="{EB59E185-4A2C-4E4D-A5BD-AE11CFDF6AA1}" type="sibTrans" cxnId="{93614B04-D1A4-4E68-84E9-8B8CC5530FB3}">
      <dgm:prSet/>
      <dgm:spPr/>
      <dgm:t>
        <a:bodyPr/>
        <a:lstStyle/>
        <a:p>
          <a:endParaRPr lang="tr-TR"/>
        </a:p>
      </dgm:t>
    </dgm:pt>
    <dgm:pt modelId="{A2523D82-8694-4048-8347-B6CE40276EDB}">
      <dgm:prSet phldrT="[Metin]" custT="1"/>
      <dgm:spPr/>
      <dgm:t>
        <a:bodyPr/>
        <a:lstStyle/>
        <a:p>
          <a:r>
            <a:rPr lang="tr-TR" sz="1400" b="1" dirty="0" smtClean="0"/>
            <a:t>KATARAKT</a:t>
          </a:r>
          <a:endParaRPr lang="tr-TR" sz="1400" b="1" dirty="0"/>
        </a:p>
      </dgm:t>
    </dgm:pt>
    <dgm:pt modelId="{944251ED-B0A2-4189-8CFF-A1D16F53E344}" type="parTrans" cxnId="{FAE70B7F-8671-4C44-9F79-8FDF08FE4A0A}">
      <dgm:prSet/>
      <dgm:spPr/>
      <dgm:t>
        <a:bodyPr/>
        <a:lstStyle/>
        <a:p>
          <a:endParaRPr lang="tr-TR"/>
        </a:p>
      </dgm:t>
    </dgm:pt>
    <dgm:pt modelId="{E82514F9-7DE5-4A44-85AD-71A8FB998587}" type="sibTrans" cxnId="{FAE70B7F-8671-4C44-9F79-8FDF08FE4A0A}">
      <dgm:prSet/>
      <dgm:spPr/>
      <dgm:t>
        <a:bodyPr/>
        <a:lstStyle/>
        <a:p>
          <a:endParaRPr lang="tr-TR"/>
        </a:p>
      </dgm:t>
    </dgm:pt>
    <dgm:pt modelId="{FCA27DC1-EDA3-4E59-92D7-75DE9A3F6C96}">
      <dgm:prSet phldrT="[Metin]" custT="1"/>
      <dgm:spPr/>
      <dgm:t>
        <a:bodyPr/>
        <a:lstStyle/>
        <a:p>
          <a:r>
            <a:rPr lang="tr-TR" sz="1400" b="1" dirty="0" smtClean="0"/>
            <a:t>VİRAL ENF.</a:t>
          </a:r>
          <a:endParaRPr lang="tr-TR" sz="1400" b="1" dirty="0"/>
        </a:p>
      </dgm:t>
    </dgm:pt>
    <dgm:pt modelId="{53DA8E4A-8580-4B76-985E-819E1C6F35E9}" type="parTrans" cxnId="{00F18BB3-904C-46E3-B279-DA9ADF59D7E3}">
      <dgm:prSet/>
      <dgm:spPr/>
      <dgm:t>
        <a:bodyPr/>
        <a:lstStyle/>
        <a:p>
          <a:endParaRPr lang="tr-TR"/>
        </a:p>
      </dgm:t>
    </dgm:pt>
    <dgm:pt modelId="{27A79ADE-AF28-45A1-A7D7-F855E0A23BCE}" type="sibTrans" cxnId="{00F18BB3-904C-46E3-B279-DA9ADF59D7E3}">
      <dgm:prSet/>
      <dgm:spPr/>
      <dgm:t>
        <a:bodyPr/>
        <a:lstStyle/>
        <a:p>
          <a:endParaRPr lang="tr-TR"/>
        </a:p>
      </dgm:t>
    </dgm:pt>
    <dgm:pt modelId="{E4838983-FC7E-4DBB-8BDD-95039730C22C}">
      <dgm:prSet phldrT="[Metin]" custT="1"/>
      <dgm:spPr/>
      <dgm:t>
        <a:bodyPr/>
        <a:lstStyle/>
        <a:p>
          <a:r>
            <a:rPr lang="tr-TR" sz="1400" b="1" dirty="0" smtClean="0"/>
            <a:t>FUNGAL ENF.</a:t>
          </a:r>
          <a:endParaRPr lang="tr-TR" sz="1400" b="1" dirty="0"/>
        </a:p>
      </dgm:t>
    </dgm:pt>
    <dgm:pt modelId="{99A59FB8-D911-45E1-B8B5-726EE0EBDE98}" type="parTrans" cxnId="{68D539EB-CBB4-42D3-B4B4-038064BE15D8}">
      <dgm:prSet/>
      <dgm:spPr/>
      <dgm:t>
        <a:bodyPr/>
        <a:lstStyle/>
        <a:p>
          <a:endParaRPr lang="tr-TR"/>
        </a:p>
      </dgm:t>
    </dgm:pt>
    <dgm:pt modelId="{0E6ABA8D-6335-4111-9CE4-66E3C0C6DC2A}" type="sibTrans" cxnId="{68D539EB-CBB4-42D3-B4B4-038064BE15D8}">
      <dgm:prSet/>
      <dgm:spPr/>
      <dgm:t>
        <a:bodyPr/>
        <a:lstStyle/>
        <a:p>
          <a:endParaRPr lang="tr-TR"/>
        </a:p>
      </dgm:t>
    </dgm:pt>
    <dgm:pt modelId="{3BA8FD0C-5539-499E-B28A-EFA6644EC10E}">
      <dgm:prSet phldrT="[Metin]" custT="1"/>
      <dgm:spPr/>
      <dgm:t>
        <a:bodyPr/>
        <a:lstStyle/>
        <a:p>
          <a:r>
            <a:rPr lang="tr-TR" sz="1400" b="1" dirty="0" smtClean="0"/>
            <a:t>TBC</a:t>
          </a:r>
          <a:endParaRPr lang="tr-TR" sz="1400" b="1" dirty="0"/>
        </a:p>
      </dgm:t>
    </dgm:pt>
    <dgm:pt modelId="{B6AB8441-BE7C-463A-8E5A-917D34CE9E76}" type="parTrans" cxnId="{ADBD8EAD-BD4B-45B8-BC1B-DCFEEA042600}">
      <dgm:prSet/>
      <dgm:spPr/>
      <dgm:t>
        <a:bodyPr/>
        <a:lstStyle/>
        <a:p>
          <a:endParaRPr lang="tr-TR"/>
        </a:p>
      </dgm:t>
    </dgm:pt>
    <dgm:pt modelId="{555C8753-14C3-41E1-8F91-64884B2D6CE2}" type="sibTrans" cxnId="{ADBD8EAD-BD4B-45B8-BC1B-DCFEEA042600}">
      <dgm:prSet/>
      <dgm:spPr/>
      <dgm:t>
        <a:bodyPr/>
        <a:lstStyle/>
        <a:p>
          <a:endParaRPr lang="tr-TR"/>
        </a:p>
      </dgm:t>
    </dgm:pt>
    <dgm:pt modelId="{8DA71E1E-202B-4D3C-A8DF-49F632056E15}" type="pres">
      <dgm:prSet presAssocID="{CDDAF6E0-4CBA-4E15-8E69-2E30261B4D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27AAF9-EB6F-4602-B597-3290C37DEAA8}" type="pres">
      <dgm:prSet presAssocID="{B2D11D41-DE2B-4630-BEF2-3560F8D4D979}" presName="parentLin" presStyleCnt="0"/>
      <dgm:spPr/>
    </dgm:pt>
    <dgm:pt modelId="{BCFC6EDE-4922-45D0-9A7D-06BC85A06557}" type="pres">
      <dgm:prSet presAssocID="{B2D11D41-DE2B-4630-BEF2-3560F8D4D979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5714853B-C158-4DDB-B46F-46B402E724A9}" type="pres">
      <dgm:prSet presAssocID="{B2D11D41-DE2B-4630-BEF2-3560F8D4D97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70C501-5E4C-4637-A2A2-84FA6577244B}" type="pres">
      <dgm:prSet presAssocID="{B2D11D41-DE2B-4630-BEF2-3560F8D4D979}" presName="negativeSpace" presStyleCnt="0"/>
      <dgm:spPr/>
    </dgm:pt>
    <dgm:pt modelId="{5E0F1015-0131-4C96-819A-B723014E9459}" type="pres">
      <dgm:prSet presAssocID="{B2D11D41-DE2B-4630-BEF2-3560F8D4D979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F2B3F8-908E-40F3-8A81-43330ABB1404}" type="pres">
      <dgm:prSet presAssocID="{2362967F-35E2-4B61-AE31-E6C9443140E3}" presName="spaceBetweenRectangles" presStyleCnt="0"/>
      <dgm:spPr/>
    </dgm:pt>
    <dgm:pt modelId="{73F0F0D2-41B5-46A9-9B23-EAF127BCDB35}" type="pres">
      <dgm:prSet presAssocID="{285FA845-BB9D-4AD2-9C75-299AA6F9EEC5}" presName="parentLin" presStyleCnt="0"/>
      <dgm:spPr/>
    </dgm:pt>
    <dgm:pt modelId="{0021B1B9-EE6F-4BB8-A46F-66B4D04F30C1}" type="pres">
      <dgm:prSet presAssocID="{285FA845-BB9D-4AD2-9C75-299AA6F9EEC5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F897A6A2-8557-488A-BDA6-6C05C09A41B0}" type="pres">
      <dgm:prSet presAssocID="{285FA845-BB9D-4AD2-9C75-299AA6F9EEC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A31194-E4C7-4D71-9229-7D8E1805E529}" type="pres">
      <dgm:prSet presAssocID="{285FA845-BB9D-4AD2-9C75-299AA6F9EEC5}" presName="negativeSpace" presStyleCnt="0"/>
      <dgm:spPr/>
    </dgm:pt>
    <dgm:pt modelId="{459AC29F-EA36-4869-8B06-24C02B778CD1}" type="pres">
      <dgm:prSet presAssocID="{285FA845-BB9D-4AD2-9C75-299AA6F9EEC5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22E5BE-29FA-462F-927C-46FAD6F05F8E}" type="pres">
      <dgm:prSet presAssocID="{0F2482C7-F7DD-423F-85DB-10A2AF788C86}" presName="spaceBetweenRectangles" presStyleCnt="0"/>
      <dgm:spPr/>
    </dgm:pt>
    <dgm:pt modelId="{2D1B4F03-EF7A-4E6C-80AE-F8B6616CA4EE}" type="pres">
      <dgm:prSet presAssocID="{AA4069D6-4CEC-4CD1-B3A6-DB596131287C}" presName="parentLin" presStyleCnt="0"/>
      <dgm:spPr/>
    </dgm:pt>
    <dgm:pt modelId="{76DFCE33-235A-4700-88D4-E04E2D4D31CA}" type="pres">
      <dgm:prSet presAssocID="{AA4069D6-4CEC-4CD1-B3A6-DB596131287C}" presName="parentLeftMargin" presStyleLbl="node1" presStyleIdx="1" presStyleCnt="8"/>
      <dgm:spPr/>
      <dgm:t>
        <a:bodyPr/>
        <a:lstStyle/>
        <a:p>
          <a:endParaRPr lang="tr-TR"/>
        </a:p>
      </dgm:t>
    </dgm:pt>
    <dgm:pt modelId="{89830B2B-4A98-4819-890E-0C2A80E7A7FB}" type="pres">
      <dgm:prSet presAssocID="{AA4069D6-4CEC-4CD1-B3A6-DB596131287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3F40AA-5E95-4492-A229-9B2B2614ABAE}" type="pres">
      <dgm:prSet presAssocID="{AA4069D6-4CEC-4CD1-B3A6-DB596131287C}" presName="negativeSpace" presStyleCnt="0"/>
      <dgm:spPr/>
    </dgm:pt>
    <dgm:pt modelId="{55D59019-2E07-43B0-8EDC-E55C801DC73D}" type="pres">
      <dgm:prSet presAssocID="{AA4069D6-4CEC-4CD1-B3A6-DB596131287C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199354-8370-4112-8E29-4FED8F708C82}" type="pres">
      <dgm:prSet presAssocID="{56A77FE9-7527-431C-A7F1-679B60057B3E}" presName="spaceBetweenRectangles" presStyleCnt="0"/>
      <dgm:spPr/>
    </dgm:pt>
    <dgm:pt modelId="{1D2AA159-CE76-4251-8DEA-CCC3916C4CCD}" type="pres">
      <dgm:prSet presAssocID="{1BC564B0-A38B-496F-BAC1-ADC4548B59BE}" presName="parentLin" presStyleCnt="0"/>
      <dgm:spPr/>
    </dgm:pt>
    <dgm:pt modelId="{C1049592-C784-470A-AF11-0FCACE61339B}" type="pres">
      <dgm:prSet presAssocID="{1BC564B0-A38B-496F-BAC1-ADC4548B59BE}" presName="parentLeftMargin" presStyleLbl="node1" presStyleIdx="2" presStyleCnt="8"/>
      <dgm:spPr/>
      <dgm:t>
        <a:bodyPr/>
        <a:lstStyle/>
        <a:p>
          <a:endParaRPr lang="tr-TR"/>
        </a:p>
      </dgm:t>
    </dgm:pt>
    <dgm:pt modelId="{03D82EF7-F573-47A9-A997-C3F71FBACC63}" type="pres">
      <dgm:prSet presAssocID="{1BC564B0-A38B-496F-BAC1-ADC4548B59B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4EC0F9-A01E-4336-80E3-192F283D93DF}" type="pres">
      <dgm:prSet presAssocID="{1BC564B0-A38B-496F-BAC1-ADC4548B59BE}" presName="negativeSpace" presStyleCnt="0"/>
      <dgm:spPr/>
    </dgm:pt>
    <dgm:pt modelId="{D2DEC4A7-02C2-4ED4-BA6C-C068BB38CE58}" type="pres">
      <dgm:prSet presAssocID="{1BC564B0-A38B-496F-BAC1-ADC4548B59BE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7A47DC-DF59-46B8-BFAA-71F62A6C176C}" type="pres">
      <dgm:prSet presAssocID="{39E8E3CE-99D2-4123-8F2E-7DFB97FF33AD}" presName="spaceBetweenRectangles" presStyleCnt="0"/>
      <dgm:spPr/>
    </dgm:pt>
    <dgm:pt modelId="{024CBD55-CCD4-4B4A-BE8F-E6C08A4BBB3F}" type="pres">
      <dgm:prSet presAssocID="{6CA76B74-1651-4370-B580-FF7622B5EC58}" presName="parentLin" presStyleCnt="0"/>
      <dgm:spPr/>
    </dgm:pt>
    <dgm:pt modelId="{74AE684C-4ECD-410A-B5A3-D7CA3811C674}" type="pres">
      <dgm:prSet presAssocID="{6CA76B74-1651-4370-B580-FF7622B5EC58}" presName="parentLeftMargin" presStyleLbl="node1" presStyleIdx="3" presStyleCnt="8"/>
      <dgm:spPr/>
      <dgm:t>
        <a:bodyPr/>
        <a:lstStyle/>
        <a:p>
          <a:endParaRPr lang="tr-TR"/>
        </a:p>
      </dgm:t>
    </dgm:pt>
    <dgm:pt modelId="{158279DE-52B9-4534-AD3F-19854DBCAAB5}" type="pres">
      <dgm:prSet presAssocID="{6CA76B74-1651-4370-B580-FF7622B5EC5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C43869-6627-4236-A460-CA4E7688C830}" type="pres">
      <dgm:prSet presAssocID="{6CA76B74-1651-4370-B580-FF7622B5EC58}" presName="negativeSpace" presStyleCnt="0"/>
      <dgm:spPr/>
    </dgm:pt>
    <dgm:pt modelId="{A798BDFA-7E1B-4727-BE99-EEC1628F102B}" type="pres">
      <dgm:prSet presAssocID="{6CA76B74-1651-4370-B580-FF7622B5EC58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CB1B24-4E74-45D3-B31D-2FA397C7D1E7}" type="pres">
      <dgm:prSet presAssocID="{A3AD979E-0E5B-4D8A-8276-A0CA140D74CD}" presName="spaceBetweenRectangles" presStyleCnt="0"/>
      <dgm:spPr/>
    </dgm:pt>
    <dgm:pt modelId="{4B4AF450-110D-45F7-BE51-97C4110C4E2A}" type="pres">
      <dgm:prSet presAssocID="{F0379401-D1A3-4521-9FB3-22FCDBC63FEE}" presName="parentLin" presStyleCnt="0"/>
      <dgm:spPr/>
    </dgm:pt>
    <dgm:pt modelId="{A09F6AB5-C4E9-42C2-909D-71A6410DB9E8}" type="pres">
      <dgm:prSet presAssocID="{F0379401-D1A3-4521-9FB3-22FCDBC63FEE}" presName="parentLeftMargin" presStyleLbl="node1" presStyleIdx="4" presStyleCnt="8"/>
      <dgm:spPr/>
      <dgm:t>
        <a:bodyPr/>
        <a:lstStyle/>
        <a:p>
          <a:endParaRPr lang="tr-TR"/>
        </a:p>
      </dgm:t>
    </dgm:pt>
    <dgm:pt modelId="{7DAB12A6-C4AB-4FAD-90D2-4615D7D1E677}" type="pres">
      <dgm:prSet presAssocID="{F0379401-D1A3-4521-9FB3-22FCDBC63FE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3E13EA-C888-4E25-B15E-45834DE31FCD}" type="pres">
      <dgm:prSet presAssocID="{F0379401-D1A3-4521-9FB3-22FCDBC63FEE}" presName="negativeSpace" presStyleCnt="0"/>
      <dgm:spPr/>
    </dgm:pt>
    <dgm:pt modelId="{0B6E95DA-71FF-456A-97EF-E055BF054682}" type="pres">
      <dgm:prSet presAssocID="{F0379401-D1A3-4521-9FB3-22FCDBC63FEE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614495-208C-4D9A-BD17-27F56CFEC378}" type="pres">
      <dgm:prSet presAssocID="{2EF588AA-E6B7-40C4-A101-8D83930CA097}" presName="spaceBetweenRectangles" presStyleCnt="0"/>
      <dgm:spPr/>
    </dgm:pt>
    <dgm:pt modelId="{69EC2F6A-BDAF-4739-9798-B741C0C2EE0F}" type="pres">
      <dgm:prSet presAssocID="{02A9B609-AE2F-48C2-B93D-E09E319DB6CF}" presName="parentLin" presStyleCnt="0"/>
      <dgm:spPr/>
    </dgm:pt>
    <dgm:pt modelId="{5F0F1D47-DE1E-470F-913D-3D6088F730AB}" type="pres">
      <dgm:prSet presAssocID="{02A9B609-AE2F-48C2-B93D-E09E319DB6CF}" presName="parentLeftMargin" presStyleLbl="node1" presStyleIdx="5" presStyleCnt="8"/>
      <dgm:spPr/>
      <dgm:t>
        <a:bodyPr/>
        <a:lstStyle/>
        <a:p>
          <a:endParaRPr lang="tr-TR"/>
        </a:p>
      </dgm:t>
    </dgm:pt>
    <dgm:pt modelId="{C061C2ED-2160-43B7-B552-BFE512B4944B}" type="pres">
      <dgm:prSet presAssocID="{02A9B609-AE2F-48C2-B93D-E09E319DB6C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23EBE8-6395-4B18-97E8-312B28824E8F}" type="pres">
      <dgm:prSet presAssocID="{02A9B609-AE2F-48C2-B93D-E09E319DB6CF}" presName="negativeSpace" presStyleCnt="0"/>
      <dgm:spPr/>
    </dgm:pt>
    <dgm:pt modelId="{4CAAC296-BC95-4797-B73D-F131DE66B0EA}" type="pres">
      <dgm:prSet presAssocID="{02A9B609-AE2F-48C2-B93D-E09E319DB6CF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5466D8-83D9-4F70-84AF-76AF926BBFF4}" type="pres">
      <dgm:prSet presAssocID="{71E2A66E-1169-451D-9085-517E8324FAA4}" presName="spaceBetweenRectangles" presStyleCnt="0"/>
      <dgm:spPr/>
    </dgm:pt>
    <dgm:pt modelId="{9381343C-66D6-406E-BB1B-BFB013BFEA58}" type="pres">
      <dgm:prSet presAssocID="{EC55DE62-860D-4AAB-B73C-03D1B66BD951}" presName="parentLin" presStyleCnt="0"/>
      <dgm:spPr/>
    </dgm:pt>
    <dgm:pt modelId="{81C69575-F73F-45D8-9886-2AB3565B76EB}" type="pres">
      <dgm:prSet presAssocID="{EC55DE62-860D-4AAB-B73C-03D1B66BD951}" presName="parentLeftMargin" presStyleLbl="node1" presStyleIdx="6" presStyleCnt="8"/>
      <dgm:spPr/>
      <dgm:t>
        <a:bodyPr/>
        <a:lstStyle/>
        <a:p>
          <a:endParaRPr lang="tr-TR"/>
        </a:p>
      </dgm:t>
    </dgm:pt>
    <dgm:pt modelId="{9A700F52-1D19-45A5-ADAE-ACF95C1FC84F}" type="pres">
      <dgm:prSet presAssocID="{EC55DE62-860D-4AAB-B73C-03D1B66BD95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75590-F5D3-4125-83DF-B0D91AB14311}" type="pres">
      <dgm:prSet presAssocID="{EC55DE62-860D-4AAB-B73C-03D1B66BD951}" presName="negativeSpace" presStyleCnt="0"/>
      <dgm:spPr/>
    </dgm:pt>
    <dgm:pt modelId="{1D7DB329-A5EE-4A90-97CA-D3C5861CF9FE}" type="pres">
      <dgm:prSet presAssocID="{EC55DE62-860D-4AAB-B73C-03D1B66BD951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539EB-CBB4-42D3-B4B4-038064BE15D8}" srcId="{EC55DE62-860D-4AAB-B73C-03D1B66BD951}" destId="{E4838983-FC7E-4DBB-8BDD-95039730C22C}" srcOrd="1" destOrd="0" parTransId="{99A59FB8-D911-45E1-B8B5-726EE0EBDE98}" sibTransId="{0E6ABA8D-6335-4111-9CE4-66E3C0C6DC2A}"/>
    <dgm:cxn modelId="{89378743-B249-4FFF-9520-29FA2518D429}" type="presOf" srcId="{21D84F3B-F7CE-4EB3-98B6-64A7CAFD5B3B}" destId="{D2DEC4A7-02C2-4ED4-BA6C-C068BB38CE58}" srcOrd="0" destOrd="3" presId="urn:microsoft.com/office/officeart/2005/8/layout/list1"/>
    <dgm:cxn modelId="{5323DBA2-0610-446B-8C82-AB7F84A31C98}" type="presOf" srcId="{B1FF0916-9221-4599-A7B9-B304633E7B8B}" destId="{0B6E95DA-71FF-456A-97EF-E055BF054682}" srcOrd="0" destOrd="1" presId="urn:microsoft.com/office/officeart/2005/8/layout/list1"/>
    <dgm:cxn modelId="{2A0614F2-6A74-4860-B249-ABC574E7634F}" srcId="{F0379401-D1A3-4521-9FB3-22FCDBC63FEE}" destId="{16284EDD-DDC3-4E2F-8727-40F5A4973F45}" srcOrd="0" destOrd="0" parTransId="{7CF77FB5-6EBE-44D0-892F-F7BCE83F2513}" sibTransId="{4C74021D-3A72-4685-B59A-13CB083CEC07}"/>
    <dgm:cxn modelId="{4AC20B90-AB35-4E34-B0D3-B7FAAE54CE36}" srcId="{1BC564B0-A38B-496F-BAC1-ADC4548B59BE}" destId="{19BC01E1-824F-44BB-91B5-AE788A04E34E}" srcOrd="2" destOrd="0" parTransId="{DD03B106-A9CE-439C-8D25-2AD9E625AFD4}" sibTransId="{1840BFCA-4BAA-4973-9314-A0E3468A9FAF}"/>
    <dgm:cxn modelId="{8807CB0C-51E6-4E5F-85E5-4C82CB31FC86}" srcId="{AA4069D6-4CEC-4CD1-B3A6-DB596131287C}" destId="{C056E4EA-928F-4B5A-B28B-69608AE11AAB}" srcOrd="0" destOrd="0" parTransId="{4E651115-5CD1-4DE2-ADB8-DC0308B47EA8}" sibTransId="{B8B0DB54-4C07-422A-9E2D-6E9556DFEAA7}"/>
    <dgm:cxn modelId="{F2BC9FB6-5F8C-4842-AB56-FC0AE01F43BB}" type="presOf" srcId="{B45A2F5C-890C-4399-9F40-0B183C132A6A}" destId="{D2DEC4A7-02C2-4ED4-BA6C-C068BB38CE58}" srcOrd="0" destOrd="1" presId="urn:microsoft.com/office/officeart/2005/8/layout/list1"/>
    <dgm:cxn modelId="{246F567E-C8F6-49E3-B598-DF8A6D08AF29}" type="presOf" srcId="{EC55DE62-860D-4AAB-B73C-03D1B66BD951}" destId="{9A700F52-1D19-45A5-ADAE-ACF95C1FC84F}" srcOrd="1" destOrd="0" presId="urn:microsoft.com/office/officeart/2005/8/layout/list1"/>
    <dgm:cxn modelId="{35A13476-807F-4E34-8908-E922D9E07A79}" type="presOf" srcId="{59AF83BE-FBBE-467E-ABC7-B70952597B0A}" destId="{4CAAC296-BC95-4797-B73D-F131DE66B0EA}" srcOrd="0" destOrd="0" presId="urn:microsoft.com/office/officeart/2005/8/layout/list1"/>
    <dgm:cxn modelId="{C9804F9D-6CC9-4A97-847D-CBD16BFFD6DE}" srcId="{1BC564B0-A38B-496F-BAC1-ADC4548B59BE}" destId="{21D84F3B-F7CE-4EB3-98B6-64A7CAFD5B3B}" srcOrd="3" destOrd="0" parTransId="{9240347A-6917-4072-98D3-8A82F65F5080}" sibTransId="{5929A52B-A1FC-4BCC-B0F9-BF7FFA4D706B}"/>
    <dgm:cxn modelId="{00F18BB3-904C-46E3-B279-DA9ADF59D7E3}" srcId="{EC55DE62-860D-4AAB-B73C-03D1B66BD951}" destId="{FCA27DC1-EDA3-4E59-92D7-75DE9A3F6C96}" srcOrd="0" destOrd="0" parTransId="{53DA8E4A-8580-4B76-985E-819E1C6F35E9}" sibTransId="{27A79ADE-AF28-45A1-A7D7-F855E0A23BCE}"/>
    <dgm:cxn modelId="{FAE70B7F-8671-4C44-9F79-8FDF08FE4A0A}" srcId="{02A9B609-AE2F-48C2-B93D-E09E319DB6CF}" destId="{A2523D82-8694-4048-8347-B6CE40276EDB}" srcOrd="1" destOrd="0" parTransId="{944251ED-B0A2-4189-8CFF-A1D16F53E344}" sibTransId="{E82514F9-7DE5-4A44-85AD-71A8FB998587}"/>
    <dgm:cxn modelId="{E6C667EC-FB17-4E52-B60E-24D012EE91D1}" type="presOf" srcId="{285FA845-BB9D-4AD2-9C75-299AA6F9EEC5}" destId="{0021B1B9-EE6F-4BB8-A46F-66B4D04F30C1}" srcOrd="0" destOrd="0" presId="urn:microsoft.com/office/officeart/2005/8/layout/list1"/>
    <dgm:cxn modelId="{55BDB585-57FD-4403-BD9B-4162B6AF2F87}" type="presOf" srcId="{56AC5C9B-8FC2-4F92-A6B2-7DECD5B12EF4}" destId="{55D59019-2E07-43B0-8EDC-E55C801DC73D}" srcOrd="0" destOrd="1" presId="urn:microsoft.com/office/officeart/2005/8/layout/list1"/>
    <dgm:cxn modelId="{E518CA6C-ED9B-4711-8C89-F55A2C6CD207}" srcId="{CDDAF6E0-4CBA-4E15-8E69-2E30261B4DE8}" destId="{B2D11D41-DE2B-4630-BEF2-3560F8D4D979}" srcOrd="0" destOrd="0" parTransId="{74A6C529-FCCE-4FED-8007-E41199DEFFA9}" sibTransId="{2362967F-35E2-4B61-AE31-E6C9443140E3}"/>
    <dgm:cxn modelId="{91A67602-491C-446B-8735-86144BE7FD3B}" srcId="{CDDAF6E0-4CBA-4E15-8E69-2E30261B4DE8}" destId="{6CA76B74-1651-4370-B580-FF7622B5EC58}" srcOrd="4" destOrd="0" parTransId="{FAE45591-922F-4DB7-A609-EC702894A16D}" sibTransId="{A3AD979E-0E5B-4D8A-8276-A0CA140D74CD}"/>
    <dgm:cxn modelId="{D5C8BB4D-65D7-4DDA-B0A8-5E180F8CA9C1}" type="presOf" srcId="{F0379401-D1A3-4521-9FB3-22FCDBC63FEE}" destId="{A09F6AB5-C4E9-42C2-909D-71A6410DB9E8}" srcOrd="0" destOrd="0" presId="urn:microsoft.com/office/officeart/2005/8/layout/list1"/>
    <dgm:cxn modelId="{46826D07-BFE8-44DD-87B8-6F16C41A7A4D}" type="presOf" srcId="{D3B975A7-FD81-4320-9E0E-0BF7CE8C704F}" destId="{55D59019-2E07-43B0-8EDC-E55C801DC73D}" srcOrd="0" destOrd="2" presId="urn:microsoft.com/office/officeart/2005/8/layout/list1"/>
    <dgm:cxn modelId="{861C007F-CED3-405B-AC32-073F6CFBB9F6}" srcId="{B2D11D41-DE2B-4630-BEF2-3560F8D4D979}" destId="{B3400F2E-D137-4A9F-BF5E-AC574DE4C52E}" srcOrd="0" destOrd="0" parTransId="{F7B6BA7E-B13E-41B7-AA64-5D19004BA9B1}" sibTransId="{4F5ADFBD-B074-44A6-A84E-7BB7B3112504}"/>
    <dgm:cxn modelId="{CEB8DD0C-EA61-4837-80CE-7458AFE24328}" srcId="{CDDAF6E0-4CBA-4E15-8E69-2E30261B4DE8}" destId="{EC55DE62-860D-4AAB-B73C-03D1B66BD951}" srcOrd="7" destOrd="0" parTransId="{A9E9236F-3A3A-40A9-94AC-7D7E58F4CFDF}" sibTransId="{0344680B-AE9D-486E-A690-97431F08C9AB}"/>
    <dgm:cxn modelId="{D1F57E3F-8528-4D5C-B82D-A22E7944C8B1}" type="presOf" srcId="{656ECE6E-8969-4055-A6FA-63C0801C2CC4}" destId="{D2DEC4A7-02C2-4ED4-BA6C-C068BB38CE58}" srcOrd="0" destOrd="0" presId="urn:microsoft.com/office/officeart/2005/8/layout/list1"/>
    <dgm:cxn modelId="{E29C15F1-FAE8-412A-91FC-C8AEBC409527}" srcId="{CDDAF6E0-4CBA-4E15-8E69-2E30261B4DE8}" destId="{1BC564B0-A38B-496F-BAC1-ADC4548B59BE}" srcOrd="3" destOrd="0" parTransId="{540594FE-0515-4F36-AC97-6CE1E540F67F}" sibTransId="{39E8E3CE-99D2-4123-8F2E-7DFB97FF33AD}"/>
    <dgm:cxn modelId="{96F33043-638D-4787-95D8-BAF2E45B7897}" srcId="{CDDAF6E0-4CBA-4E15-8E69-2E30261B4DE8}" destId="{AA4069D6-4CEC-4CD1-B3A6-DB596131287C}" srcOrd="2" destOrd="0" parTransId="{DD6A062F-D4A9-43A2-8A64-4FD609AAAD91}" sibTransId="{56A77FE9-7527-431C-A7F1-679B60057B3E}"/>
    <dgm:cxn modelId="{F6547A2A-FE18-4648-8133-D25484BCE37C}" type="presOf" srcId="{6CA76B74-1651-4370-B580-FF7622B5EC58}" destId="{74AE684C-4ECD-410A-B5A3-D7CA3811C674}" srcOrd="0" destOrd="0" presId="urn:microsoft.com/office/officeart/2005/8/layout/list1"/>
    <dgm:cxn modelId="{606852E6-0658-4E33-87B5-D223564154A1}" type="presOf" srcId="{EC55DE62-860D-4AAB-B73C-03D1B66BD951}" destId="{81C69575-F73F-45D8-9886-2AB3565B76EB}" srcOrd="0" destOrd="0" presId="urn:microsoft.com/office/officeart/2005/8/layout/list1"/>
    <dgm:cxn modelId="{B4B082BE-B440-4629-A093-24B16A1004FB}" type="presOf" srcId="{1BC564B0-A38B-496F-BAC1-ADC4548B59BE}" destId="{03D82EF7-F573-47A9-A997-C3F71FBACC63}" srcOrd="1" destOrd="0" presId="urn:microsoft.com/office/officeart/2005/8/layout/list1"/>
    <dgm:cxn modelId="{BBE9CE0A-9099-4104-976E-72F86A5436BA}" type="presOf" srcId="{02A9B609-AE2F-48C2-B93D-E09E319DB6CF}" destId="{5F0F1D47-DE1E-470F-913D-3D6088F730AB}" srcOrd="0" destOrd="0" presId="urn:microsoft.com/office/officeart/2005/8/layout/list1"/>
    <dgm:cxn modelId="{ADBD8EAD-BD4B-45B8-BC1B-DCFEEA042600}" srcId="{EC55DE62-860D-4AAB-B73C-03D1B66BD951}" destId="{3BA8FD0C-5539-499E-B28A-EFA6644EC10E}" srcOrd="2" destOrd="0" parTransId="{B6AB8441-BE7C-463A-8E5A-917D34CE9E76}" sibTransId="{555C8753-14C3-41E1-8F91-64884B2D6CE2}"/>
    <dgm:cxn modelId="{214F7D75-3648-48F2-910A-DACA155AF415}" type="presOf" srcId="{19BC01E1-824F-44BB-91B5-AE788A04E34E}" destId="{D2DEC4A7-02C2-4ED4-BA6C-C068BB38CE58}" srcOrd="0" destOrd="2" presId="urn:microsoft.com/office/officeart/2005/8/layout/list1"/>
    <dgm:cxn modelId="{F9760185-D8CB-4F3E-B6C1-48854A4FB2DE}" type="presOf" srcId="{B2D11D41-DE2B-4630-BEF2-3560F8D4D979}" destId="{5714853B-C158-4DDB-B46F-46B402E724A9}" srcOrd="1" destOrd="0" presId="urn:microsoft.com/office/officeart/2005/8/layout/list1"/>
    <dgm:cxn modelId="{5B784BE2-30CA-4BFB-B4E8-6C6B85A5B405}" type="presOf" srcId="{AA4069D6-4CEC-4CD1-B3A6-DB596131287C}" destId="{89830B2B-4A98-4819-890E-0C2A80E7A7FB}" srcOrd="1" destOrd="0" presId="urn:microsoft.com/office/officeart/2005/8/layout/list1"/>
    <dgm:cxn modelId="{C4D8D184-D997-465E-AB0B-84A924BBCBC6}" srcId="{285FA845-BB9D-4AD2-9C75-299AA6F9EEC5}" destId="{304CFDDB-0307-4650-B092-7577F8972304}" srcOrd="1" destOrd="0" parTransId="{6F2C8085-45B3-43A8-B1D1-245B7CB542C2}" sibTransId="{C48AF34D-152F-4535-8AD5-CD3EC9E31A51}"/>
    <dgm:cxn modelId="{FBEC28D0-31AC-4536-BC86-E40296F9A0F1}" srcId="{285FA845-BB9D-4AD2-9C75-299AA6F9EEC5}" destId="{ECCF0319-A0B8-45C6-9BCF-A89776920518}" srcOrd="0" destOrd="0" parTransId="{49529896-10EA-41BD-B44E-B13E4BFEFDF6}" sibTransId="{B86F5194-E025-4620-AB1F-F1AA08272CDB}"/>
    <dgm:cxn modelId="{93614B04-D1A4-4E68-84E9-8B8CC5530FB3}" srcId="{02A9B609-AE2F-48C2-B93D-E09E319DB6CF}" destId="{59AF83BE-FBBE-467E-ABC7-B70952597B0A}" srcOrd="0" destOrd="0" parTransId="{8A9DDFBB-5034-4639-BD20-36C32A13AE57}" sibTransId="{EB59E185-4A2C-4E4D-A5BD-AE11CFDF6AA1}"/>
    <dgm:cxn modelId="{377A35B3-0A8D-4074-8D0A-763DEAE3414C}" type="presOf" srcId="{FDE91904-E688-463F-A2EC-EF6577119285}" destId="{A798BDFA-7E1B-4727-BE99-EEC1628F102B}" srcOrd="0" destOrd="0" presId="urn:microsoft.com/office/officeart/2005/8/layout/list1"/>
    <dgm:cxn modelId="{C2D7FA51-5B86-4432-8F4C-8BFCFC835F58}" srcId="{1BC564B0-A38B-496F-BAC1-ADC4548B59BE}" destId="{656ECE6E-8969-4055-A6FA-63C0801C2CC4}" srcOrd="0" destOrd="0" parTransId="{562594DC-21F8-4E31-BC48-0FE440B09171}" sibTransId="{B792F83E-BA4C-4124-B9A5-76BD9872458B}"/>
    <dgm:cxn modelId="{E53134E3-CF72-4CBA-B591-AF29060C6F64}" srcId="{CDDAF6E0-4CBA-4E15-8E69-2E30261B4DE8}" destId="{F0379401-D1A3-4521-9FB3-22FCDBC63FEE}" srcOrd="5" destOrd="0" parTransId="{9523A2BB-462F-497B-9ED0-EEFFBEFB1BB6}" sibTransId="{2EF588AA-E6B7-40C4-A101-8D83930CA097}"/>
    <dgm:cxn modelId="{D51A0C97-70AD-4717-A438-20C814EA5250}" type="presOf" srcId="{6CA76B74-1651-4370-B580-FF7622B5EC58}" destId="{158279DE-52B9-4534-AD3F-19854DBCAAB5}" srcOrd="1" destOrd="0" presId="urn:microsoft.com/office/officeart/2005/8/layout/list1"/>
    <dgm:cxn modelId="{3319C0CB-A2E5-466E-BB64-0B4FE070DE51}" type="presOf" srcId="{AA4069D6-4CEC-4CD1-B3A6-DB596131287C}" destId="{76DFCE33-235A-4700-88D4-E04E2D4D31CA}" srcOrd="0" destOrd="0" presId="urn:microsoft.com/office/officeart/2005/8/layout/list1"/>
    <dgm:cxn modelId="{BCBA1DC2-5751-40C7-B383-48409B5BE7B4}" srcId="{AA4069D6-4CEC-4CD1-B3A6-DB596131287C}" destId="{56AC5C9B-8FC2-4F92-A6B2-7DECD5B12EF4}" srcOrd="1" destOrd="0" parTransId="{2AD1FEA1-F7F4-45DB-8668-0249DCBDCE63}" sibTransId="{BA8141EC-73EA-4239-AF0A-717C5948BFDD}"/>
    <dgm:cxn modelId="{757981C0-D6E6-4C69-B94E-42535697F791}" srcId="{1BC564B0-A38B-496F-BAC1-ADC4548B59BE}" destId="{B45A2F5C-890C-4399-9F40-0B183C132A6A}" srcOrd="1" destOrd="0" parTransId="{03B4D0BF-1572-4333-901A-F596B56F83C1}" sibTransId="{0115CD85-D104-4480-9B5F-1444EC1D1428}"/>
    <dgm:cxn modelId="{217AD23F-91A1-4D79-B5D3-83161D844A15}" type="presOf" srcId="{B3400F2E-D137-4A9F-BF5E-AC574DE4C52E}" destId="{5E0F1015-0131-4C96-819A-B723014E9459}" srcOrd="0" destOrd="0" presId="urn:microsoft.com/office/officeart/2005/8/layout/list1"/>
    <dgm:cxn modelId="{357C0DA3-93B4-4BAD-B613-9528D49522A4}" type="presOf" srcId="{E4838983-FC7E-4DBB-8BDD-95039730C22C}" destId="{1D7DB329-A5EE-4A90-97CA-D3C5861CF9FE}" srcOrd="0" destOrd="1" presId="urn:microsoft.com/office/officeart/2005/8/layout/list1"/>
    <dgm:cxn modelId="{95544FB9-B692-4016-9AF8-2DD5C21FA0EE}" type="presOf" srcId="{285FA845-BB9D-4AD2-9C75-299AA6F9EEC5}" destId="{F897A6A2-8557-488A-BDA6-6C05C09A41B0}" srcOrd="1" destOrd="0" presId="urn:microsoft.com/office/officeart/2005/8/layout/list1"/>
    <dgm:cxn modelId="{9D45BADE-FFBE-4358-8BBE-483D95626D61}" srcId="{AA4069D6-4CEC-4CD1-B3A6-DB596131287C}" destId="{D3B975A7-FD81-4320-9E0E-0BF7CE8C704F}" srcOrd="2" destOrd="0" parTransId="{FC7555EF-4AFF-4E5B-B040-BBA0AA179C60}" sibTransId="{39459173-EDE0-45EC-B0EB-B2AE01B3F373}"/>
    <dgm:cxn modelId="{238669D4-7784-4E79-A0B8-F810B0F5DAC2}" type="presOf" srcId="{F0379401-D1A3-4521-9FB3-22FCDBC63FEE}" destId="{7DAB12A6-C4AB-4FAD-90D2-4615D7D1E677}" srcOrd="1" destOrd="0" presId="urn:microsoft.com/office/officeart/2005/8/layout/list1"/>
    <dgm:cxn modelId="{7B77196F-777F-42F5-B2E5-84A3533CCAD9}" type="presOf" srcId="{304CFDDB-0307-4650-B092-7577F8972304}" destId="{459AC29F-EA36-4869-8B06-24C02B778CD1}" srcOrd="0" destOrd="1" presId="urn:microsoft.com/office/officeart/2005/8/layout/list1"/>
    <dgm:cxn modelId="{8837F9C6-B133-4553-A94A-ADF821199140}" type="presOf" srcId="{A2523D82-8694-4048-8347-B6CE40276EDB}" destId="{4CAAC296-BC95-4797-B73D-F131DE66B0EA}" srcOrd="0" destOrd="1" presId="urn:microsoft.com/office/officeart/2005/8/layout/list1"/>
    <dgm:cxn modelId="{34F9F764-1E5A-457C-A32E-BA183D083F9B}" type="presOf" srcId="{ECCF0319-A0B8-45C6-9BCF-A89776920518}" destId="{459AC29F-EA36-4869-8B06-24C02B778CD1}" srcOrd="0" destOrd="0" presId="urn:microsoft.com/office/officeart/2005/8/layout/list1"/>
    <dgm:cxn modelId="{F02D2C4B-E2F3-4B74-BCB6-808BDC6034DC}" srcId="{F0379401-D1A3-4521-9FB3-22FCDBC63FEE}" destId="{B1FF0916-9221-4599-A7B9-B304633E7B8B}" srcOrd="1" destOrd="0" parTransId="{E636E57C-2BEE-49F2-B919-8CE1BA2447C1}" sibTransId="{456319AB-A144-4532-B861-04B4EDC911B5}"/>
    <dgm:cxn modelId="{966171C3-EEE5-45BC-B3E3-3440217A3C68}" srcId="{CDDAF6E0-4CBA-4E15-8E69-2E30261B4DE8}" destId="{02A9B609-AE2F-48C2-B93D-E09E319DB6CF}" srcOrd="6" destOrd="0" parTransId="{EC56E7C1-46D7-4BD9-90E9-B69FAE52DFA1}" sibTransId="{71E2A66E-1169-451D-9085-517E8324FAA4}"/>
    <dgm:cxn modelId="{BFA8131E-BD9F-4676-ABE0-FF7276C17FC5}" type="presOf" srcId="{FCA27DC1-EDA3-4E59-92D7-75DE9A3F6C96}" destId="{1D7DB329-A5EE-4A90-97CA-D3C5861CF9FE}" srcOrd="0" destOrd="0" presId="urn:microsoft.com/office/officeart/2005/8/layout/list1"/>
    <dgm:cxn modelId="{AD36E84F-E26D-456D-BC35-166899D49862}" srcId="{6CA76B74-1651-4370-B580-FF7622B5EC58}" destId="{FDE91904-E688-463F-A2EC-EF6577119285}" srcOrd="0" destOrd="0" parTransId="{EEC1521D-5DAF-4B2A-A543-64F57983A745}" sibTransId="{0B9AF073-7B3D-4B3E-8CAD-44A3E0A298F1}"/>
    <dgm:cxn modelId="{ED70BCBB-0308-4364-B001-5A26D0A0937D}" type="presOf" srcId="{1BC564B0-A38B-496F-BAC1-ADC4548B59BE}" destId="{C1049592-C784-470A-AF11-0FCACE61339B}" srcOrd="0" destOrd="0" presId="urn:microsoft.com/office/officeart/2005/8/layout/list1"/>
    <dgm:cxn modelId="{1A375E05-D761-4BB6-B3B5-212284E642D9}" type="presOf" srcId="{02A9B609-AE2F-48C2-B93D-E09E319DB6CF}" destId="{C061C2ED-2160-43B7-B552-BFE512B4944B}" srcOrd="1" destOrd="0" presId="urn:microsoft.com/office/officeart/2005/8/layout/list1"/>
    <dgm:cxn modelId="{E230C880-6501-4730-8843-ED9AF6A2DEDD}" type="presOf" srcId="{CDDAF6E0-4CBA-4E15-8E69-2E30261B4DE8}" destId="{8DA71E1E-202B-4D3C-A8DF-49F632056E15}" srcOrd="0" destOrd="0" presId="urn:microsoft.com/office/officeart/2005/8/layout/list1"/>
    <dgm:cxn modelId="{C00FA0E8-D29E-4A08-86BB-393E44D2E031}" type="presOf" srcId="{C056E4EA-928F-4B5A-B28B-69608AE11AAB}" destId="{55D59019-2E07-43B0-8EDC-E55C801DC73D}" srcOrd="0" destOrd="0" presId="urn:microsoft.com/office/officeart/2005/8/layout/list1"/>
    <dgm:cxn modelId="{BC4D628F-A754-4E22-9241-1C208DEE2FEE}" type="presOf" srcId="{3BA8FD0C-5539-499E-B28A-EFA6644EC10E}" destId="{1D7DB329-A5EE-4A90-97CA-D3C5861CF9FE}" srcOrd="0" destOrd="2" presId="urn:microsoft.com/office/officeart/2005/8/layout/list1"/>
    <dgm:cxn modelId="{56E98884-3F9F-4970-A98B-90C45B8D76DF}" type="presOf" srcId="{B2D11D41-DE2B-4630-BEF2-3560F8D4D979}" destId="{BCFC6EDE-4922-45D0-9A7D-06BC85A06557}" srcOrd="0" destOrd="0" presId="urn:microsoft.com/office/officeart/2005/8/layout/list1"/>
    <dgm:cxn modelId="{D1DCA71C-92CB-472D-8F51-A0B04B680B10}" srcId="{CDDAF6E0-4CBA-4E15-8E69-2E30261B4DE8}" destId="{285FA845-BB9D-4AD2-9C75-299AA6F9EEC5}" srcOrd="1" destOrd="0" parTransId="{148110AA-F43D-48AC-8F2C-D1CB4A9F87D1}" sibTransId="{0F2482C7-F7DD-423F-85DB-10A2AF788C86}"/>
    <dgm:cxn modelId="{825F2719-F853-45D0-A6F4-98B74A5F7F04}" type="presOf" srcId="{16284EDD-DDC3-4E2F-8727-40F5A4973F45}" destId="{0B6E95DA-71FF-456A-97EF-E055BF054682}" srcOrd="0" destOrd="0" presId="urn:microsoft.com/office/officeart/2005/8/layout/list1"/>
    <dgm:cxn modelId="{D11ECA25-41D6-4F4C-BE94-D483E4A4C6B4}" type="presParOf" srcId="{8DA71E1E-202B-4D3C-A8DF-49F632056E15}" destId="{7927AAF9-EB6F-4602-B597-3290C37DEAA8}" srcOrd="0" destOrd="0" presId="urn:microsoft.com/office/officeart/2005/8/layout/list1"/>
    <dgm:cxn modelId="{47A268CC-8047-4919-88C2-847DD61747BC}" type="presParOf" srcId="{7927AAF9-EB6F-4602-B597-3290C37DEAA8}" destId="{BCFC6EDE-4922-45D0-9A7D-06BC85A06557}" srcOrd="0" destOrd="0" presId="urn:microsoft.com/office/officeart/2005/8/layout/list1"/>
    <dgm:cxn modelId="{7464E9D7-609B-4BF6-8E03-B7320C17EA0E}" type="presParOf" srcId="{7927AAF9-EB6F-4602-B597-3290C37DEAA8}" destId="{5714853B-C158-4DDB-B46F-46B402E724A9}" srcOrd="1" destOrd="0" presId="urn:microsoft.com/office/officeart/2005/8/layout/list1"/>
    <dgm:cxn modelId="{F00D5587-18B7-4627-89E5-2A55689089B0}" type="presParOf" srcId="{8DA71E1E-202B-4D3C-A8DF-49F632056E15}" destId="{3A70C501-5E4C-4637-A2A2-84FA6577244B}" srcOrd="1" destOrd="0" presId="urn:microsoft.com/office/officeart/2005/8/layout/list1"/>
    <dgm:cxn modelId="{46F0F167-B64D-4432-9414-9AC9125FB22B}" type="presParOf" srcId="{8DA71E1E-202B-4D3C-A8DF-49F632056E15}" destId="{5E0F1015-0131-4C96-819A-B723014E9459}" srcOrd="2" destOrd="0" presId="urn:microsoft.com/office/officeart/2005/8/layout/list1"/>
    <dgm:cxn modelId="{AE78E14D-F25B-4352-975F-301F780BD0FE}" type="presParOf" srcId="{8DA71E1E-202B-4D3C-A8DF-49F632056E15}" destId="{A8F2B3F8-908E-40F3-8A81-43330ABB1404}" srcOrd="3" destOrd="0" presId="urn:microsoft.com/office/officeart/2005/8/layout/list1"/>
    <dgm:cxn modelId="{BEDA90C9-C59D-4349-8DCD-16514B6BDD02}" type="presParOf" srcId="{8DA71E1E-202B-4D3C-A8DF-49F632056E15}" destId="{73F0F0D2-41B5-46A9-9B23-EAF127BCDB35}" srcOrd="4" destOrd="0" presId="urn:microsoft.com/office/officeart/2005/8/layout/list1"/>
    <dgm:cxn modelId="{A917AB96-F6FE-4DD1-8EC8-6F7404FEE4AE}" type="presParOf" srcId="{73F0F0D2-41B5-46A9-9B23-EAF127BCDB35}" destId="{0021B1B9-EE6F-4BB8-A46F-66B4D04F30C1}" srcOrd="0" destOrd="0" presId="urn:microsoft.com/office/officeart/2005/8/layout/list1"/>
    <dgm:cxn modelId="{5FEE0714-3D52-4628-A1E4-069A93781A8B}" type="presParOf" srcId="{73F0F0D2-41B5-46A9-9B23-EAF127BCDB35}" destId="{F897A6A2-8557-488A-BDA6-6C05C09A41B0}" srcOrd="1" destOrd="0" presId="urn:microsoft.com/office/officeart/2005/8/layout/list1"/>
    <dgm:cxn modelId="{57536CE7-77AD-4CAC-A60F-6BF7D1EE57E5}" type="presParOf" srcId="{8DA71E1E-202B-4D3C-A8DF-49F632056E15}" destId="{F8A31194-E4C7-4D71-9229-7D8E1805E529}" srcOrd="5" destOrd="0" presId="urn:microsoft.com/office/officeart/2005/8/layout/list1"/>
    <dgm:cxn modelId="{D5731E8C-EC82-43D2-9C50-F6D71EF2817C}" type="presParOf" srcId="{8DA71E1E-202B-4D3C-A8DF-49F632056E15}" destId="{459AC29F-EA36-4869-8B06-24C02B778CD1}" srcOrd="6" destOrd="0" presId="urn:microsoft.com/office/officeart/2005/8/layout/list1"/>
    <dgm:cxn modelId="{2541D282-4602-4CF7-9FC0-424BE6176231}" type="presParOf" srcId="{8DA71E1E-202B-4D3C-A8DF-49F632056E15}" destId="{5A22E5BE-29FA-462F-927C-46FAD6F05F8E}" srcOrd="7" destOrd="0" presId="urn:microsoft.com/office/officeart/2005/8/layout/list1"/>
    <dgm:cxn modelId="{2920A6DE-1CBE-4CFC-A4C9-97430ACF5A4E}" type="presParOf" srcId="{8DA71E1E-202B-4D3C-A8DF-49F632056E15}" destId="{2D1B4F03-EF7A-4E6C-80AE-F8B6616CA4EE}" srcOrd="8" destOrd="0" presId="urn:microsoft.com/office/officeart/2005/8/layout/list1"/>
    <dgm:cxn modelId="{DAA3FBFF-07B2-49B8-BB27-F0AB638B6B8C}" type="presParOf" srcId="{2D1B4F03-EF7A-4E6C-80AE-F8B6616CA4EE}" destId="{76DFCE33-235A-4700-88D4-E04E2D4D31CA}" srcOrd="0" destOrd="0" presId="urn:microsoft.com/office/officeart/2005/8/layout/list1"/>
    <dgm:cxn modelId="{4EEC8852-10A7-4C26-9601-4C896F90FE3B}" type="presParOf" srcId="{2D1B4F03-EF7A-4E6C-80AE-F8B6616CA4EE}" destId="{89830B2B-4A98-4819-890E-0C2A80E7A7FB}" srcOrd="1" destOrd="0" presId="urn:microsoft.com/office/officeart/2005/8/layout/list1"/>
    <dgm:cxn modelId="{81361E55-FFA5-4F30-B0CB-24E4A863C84C}" type="presParOf" srcId="{8DA71E1E-202B-4D3C-A8DF-49F632056E15}" destId="{B63F40AA-5E95-4492-A229-9B2B2614ABAE}" srcOrd="9" destOrd="0" presId="urn:microsoft.com/office/officeart/2005/8/layout/list1"/>
    <dgm:cxn modelId="{F3C0E073-2489-4603-947B-946FFCBE9038}" type="presParOf" srcId="{8DA71E1E-202B-4D3C-A8DF-49F632056E15}" destId="{55D59019-2E07-43B0-8EDC-E55C801DC73D}" srcOrd="10" destOrd="0" presId="urn:microsoft.com/office/officeart/2005/8/layout/list1"/>
    <dgm:cxn modelId="{C29F95E6-DD3B-46AE-B9BE-CA038C5022E9}" type="presParOf" srcId="{8DA71E1E-202B-4D3C-A8DF-49F632056E15}" destId="{F6199354-8370-4112-8E29-4FED8F708C82}" srcOrd="11" destOrd="0" presId="urn:microsoft.com/office/officeart/2005/8/layout/list1"/>
    <dgm:cxn modelId="{A71C04A7-4978-4072-92CF-C717C9998F4A}" type="presParOf" srcId="{8DA71E1E-202B-4D3C-A8DF-49F632056E15}" destId="{1D2AA159-CE76-4251-8DEA-CCC3916C4CCD}" srcOrd="12" destOrd="0" presId="urn:microsoft.com/office/officeart/2005/8/layout/list1"/>
    <dgm:cxn modelId="{A2B008B3-7E6B-45B7-A4B1-53612400D731}" type="presParOf" srcId="{1D2AA159-CE76-4251-8DEA-CCC3916C4CCD}" destId="{C1049592-C784-470A-AF11-0FCACE61339B}" srcOrd="0" destOrd="0" presId="urn:microsoft.com/office/officeart/2005/8/layout/list1"/>
    <dgm:cxn modelId="{0588A1FD-155E-4E2D-BF50-01C45B1541B5}" type="presParOf" srcId="{1D2AA159-CE76-4251-8DEA-CCC3916C4CCD}" destId="{03D82EF7-F573-47A9-A997-C3F71FBACC63}" srcOrd="1" destOrd="0" presId="urn:microsoft.com/office/officeart/2005/8/layout/list1"/>
    <dgm:cxn modelId="{4675DEEF-936B-4883-B534-B52E65EB4440}" type="presParOf" srcId="{8DA71E1E-202B-4D3C-A8DF-49F632056E15}" destId="{7D4EC0F9-A01E-4336-80E3-192F283D93DF}" srcOrd="13" destOrd="0" presId="urn:microsoft.com/office/officeart/2005/8/layout/list1"/>
    <dgm:cxn modelId="{A1851331-A2B6-4E46-B8C5-C6A65984F17F}" type="presParOf" srcId="{8DA71E1E-202B-4D3C-A8DF-49F632056E15}" destId="{D2DEC4A7-02C2-4ED4-BA6C-C068BB38CE58}" srcOrd="14" destOrd="0" presId="urn:microsoft.com/office/officeart/2005/8/layout/list1"/>
    <dgm:cxn modelId="{6225A184-ED1E-4115-A8BB-24E61677A7A5}" type="presParOf" srcId="{8DA71E1E-202B-4D3C-A8DF-49F632056E15}" destId="{DD7A47DC-DF59-46B8-BFAA-71F62A6C176C}" srcOrd="15" destOrd="0" presId="urn:microsoft.com/office/officeart/2005/8/layout/list1"/>
    <dgm:cxn modelId="{B7B51CE4-D3A8-455B-B04F-EBB81BC25256}" type="presParOf" srcId="{8DA71E1E-202B-4D3C-A8DF-49F632056E15}" destId="{024CBD55-CCD4-4B4A-BE8F-E6C08A4BBB3F}" srcOrd="16" destOrd="0" presId="urn:microsoft.com/office/officeart/2005/8/layout/list1"/>
    <dgm:cxn modelId="{813B9167-D5DC-47A1-A257-18DE71A843FD}" type="presParOf" srcId="{024CBD55-CCD4-4B4A-BE8F-E6C08A4BBB3F}" destId="{74AE684C-4ECD-410A-B5A3-D7CA3811C674}" srcOrd="0" destOrd="0" presId="urn:microsoft.com/office/officeart/2005/8/layout/list1"/>
    <dgm:cxn modelId="{6EEF3F89-BFE0-40C9-A7AC-8B784565DF47}" type="presParOf" srcId="{024CBD55-CCD4-4B4A-BE8F-E6C08A4BBB3F}" destId="{158279DE-52B9-4534-AD3F-19854DBCAAB5}" srcOrd="1" destOrd="0" presId="urn:microsoft.com/office/officeart/2005/8/layout/list1"/>
    <dgm:cxn modelId="{4836CC38-D1F5-4F6D-B091-649C88C1449F}" type="presParOf" srcId="{8DA71E1E-202B-4D3C-A8DF-49F632056E15}" destId="{ADC43869-6627-4236-A460-CA4E7688C830}" srcOrd="17" destOrd="0" presId="urn:microsoft.com/office/officeart/2005/8/layout/list1"/>
    <dgm:cxn modelId="{D33CCE9B-CE48-4BCE-A745-255C214FFCD1}" type="presParOf" srcId="{8DA71E1E-202B-4D3C-A8DF-49F632056E15}" destId="{A798BDFA-7E1B-4727-BE99-EEC1628F102B}" srcOrd="18" destOrd="0" presId="urn:microsoft.com/office/officeart/2005/8/layout/list1"/>
    <dgm:cxn modelId="{C45DCE3D-52EC-46E3-99A9-892D8BA7D0B1}" type="presParOf" srcId="{8DA71E1E-202B-4D3C-A8DF-49F632056E15}" destId="{7DCB1B24-4E74-45D3-B31D-2FA397C7D1E7}" srcOrd="19" destOrd="0" presId="urn:microsoft.com/office/officeart/2005/8/layout/list1"/>
    <dgm:cxn modelId="{12879758-54B9-446A-BCE9-F6F35B83085F}" type="presParOf" srcId="{8DA71E1E-202B-4D3C-A8DF-49F632056E15}" destId="{4B4AF450-110D-45F7-BE51-97C4110C4E2A}" srcOrd="20" destOrd="0" presId="urn:microsoft.com/office/officeart/2005/8/layout/list1"/>
    <dgm:cxn modelId="{95B06654-9E88-45DA-8FE4-64C8F170DE9D}" type="presParOf" srcId="{4B4AF450-110D-45F7-BE51-97C4110C4E2A}" destId="{A09F6AB5-C4E9-42C2-909D-71A6410DB9E8}" srcOrd="0" destOrd="0" presId="urn:microsoft.com/office/officeart/2005/8/layout/list1"/>
    <dgm:cxn modelId="{C05C8C0C-4C64-4A06-AB47-55BAD49734D3}" type="presParOf" srcId="{4B4AF450-110D-45F7-BE51-97C4110C4E2A}" destId="{7DAB12A6-C4AB-4FAD-90D2-4615D7D1E677}" srcOrd="1" destOrd="0" presId="urn:microsoft.com/office/officeart/2005/8/layout/list1"/>
    <dgm:cxn modelId="{155D4F96-0FB4-4A3E-B5C7-76A4891188C3}" type="presParOf" srcId="{8DA71E1E-202B-4D3C-A8DF-49F632056E15}" destId="{C53E13EA-C888-4E25-B15E-45834DE31FCD}" srcOrd="21" destOrd="0" presId="urn:microsoft.com/office/officeart/2005/8/layout/list1"/>
    <dgm:cxn modelId="{997AD2B7-7EB6-49AC-9E86-2F03E30D040A}" type="presParOf" srcId="{8DA71E1E-202B-4D3C-A8DF-49F632056E15}" destId="{0B6E95DA-71FF-456A-97EF-E055BF054682}" srcOrd="22" destOrd="0" presId="urn:microsoft.com/office/officeart/2005/8/layout/list1"/>
    <dgm:cxn modelId="{77B605F3-A24E-4E26-ACDF-382A96629297}" type="presParOf" srcId="{8DA71E1E-202B-4D3C-A8DF-49F632056E15}" destId="{AD614495-208C-4D9A-BD17-27F56CFEC378}" srcOrd="23" destOrd="0" presId="urn:microsoft.com/office/officeart/2005/8/layout/list1"/>
    <dgm:cxn modelId="{97707437-7363-474A-9CB9-981D5FA7B63D}" type="presParOf" srcId="{8DA71E1E-202B-4D3C-A8DF-49F632056E15}" destId="{69EC2F6A-BDAF-4739-9798-B741C0C2EE0F}" srcOrd="24" destOrd="0" presId="urn:microsoft.com/office/officeart/2005/8/layout/list1"/>
    <dgm:cxn modelId="{7213C52C-7E5D-438F-AA28-1DC909F67C9D}" type="presParOf" srcId="{69EC2F6A-BDAF-4739-9798-B741C0C2EE0F}" destId="{5F0F1D47-DE1E-470F-913D-3D6088F730AB}" srcOrd="0" destOrd="0" presId="urn:microsoft.com/office/officeart/2005/8/layout/list1"/>
    <dgm:cxn modelId="{17A1C13A-6A4C-47F7-8D6E-1684E5E57C00}" type="presParOf" srcId="{69EC2F6A-BDAF-4739-9798-B741C0C2EE0F}" destId="{C061C2ED-2160-43B7-B552-BFE512B4944B}" srcOrd="1" destOrd="0" presId="urn:microsoft.com/office/officeart/2005/8/layout/list1"/>
    <dgm:cxn modelId="{8F8B8B8D-3BDB-47F0-A696-30A482BE96D8}" type="presParOf" srcId="{8DA71E1E-202B-4D3C-A8DF-49F632056E15}" destId="{8623EBE8-6395-4B18-97E8-312B28824E8F}" srcOrd="25" destOrd="0" presId="urn:microsoft.com/office/officeart/2005/8/layout/list1"/>
    <dgm:cxn modelId="{7FBEC125-DBE5-4084-B4D5-1D57B2EE0884}" type="presParOf" srcId="{8DA71E1E-202B-4D3C-A8DF-49F632056E15}" destId="{4CAAC296-BC95-4797-B73D-F131DE66B0EA}" srcOrd="26" destOrd="0" presId="urn:microsoft.com/office/officeart/2005/8/layout/list1"/>
    <dgm:cxn modelId="{8F602969-3DA7-4DD2-8202-F2CE87412668}" type="presParOf" srcId="{8DA71E1E-202B-4D3C-A8DF-49F632056E15}" destId="{275466D8-83D9-4F70-84AF-76AF926BBFF4}" srcOrd="27" destOrd="0" presId="urn:microsoft.com/office/officeart/2005/8/layout/list1"/>
    <dgm:cxn modelId="{C6EDD4F2-A912-429B-BC73-7E6017F1EDFF}" type="presParOf" srcId="{8DA71E1E-202B-4D3C-A8DF-49F632056E15}" destId="{9381343C-66D6-406E-BB1B-BFB013BFEA58}" srcOrd="28" destOrd="0" presId="urn:microsoft.com/office/officeart/2005/8/layout/list1"/>
    <dgm:cxn modelId="{53B66B9A-F7DA-4ED4-B453-5902BB38282C}" type="presParOf" srcId="{9381343C-66D6-406E-BB1B-BFB013BFEA58}" destId="{81C69575-F73F-45D8-9886-2AB3565B76EB}" srcOrd="0" destOrd="0" presId="urn:microsoft.com/office/officeart/2005/8/layout/list1"/>
    <dgm:cxn modelId="{70CD7209-9DBD-4033-B1DD-2BE7A9D08EF3}" type="presParOf" srcId="{9381343C-66D6-406E-BB1B-BFB013BFEA58}" destId="{9A700F52-1D19-45A5-ADAE-ACF95C1FC84F}" srcOrd="1" destOrd="0" presId="urn:microsoft.com/office/officeart/2005/8/layout/list1"/>
    <dgm:cxn modelId="{69802839-9CE4-4D60-91AA-B9598186EF1F}" type="presParOf" srcId="{8DA71E1E-202B-4D3C-A8DF-49F632056E15}" destId="{AF575590-F5D3-4125-83DF-B0D91AB14311}" srcOrd="29" destOrd="0" presId="urn:microsoft.com/office/officeart/2005/8/layout/list1"/>
    <dgm:cxn modelId="{65DFADD0-133D-43E1-9F1C-2789895409B1}" type="presParOf" srcId="{8DA71E1E-202B-4D3C-A8DF-49F632056E15}" destId="{1D7DB329-A5EE-4A90-97CA-D3C5861CF9F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09E1DF4-BE75-4E61-8DF4-649B69BFD754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778DCC0-8AF8-40FB-8782-507288FD1A64}">
      <dgm:prSet phldrT="[Metin]"/>
      <dgm:spPr/>
      <dgm:t>
        <a:bodyPr/>
        <a:lstStyle/>
        <a:p>
          <a:r>
            <a:rPr lang="tr-TR" b="1" dirty="0" smtClean="0">
              <a:solidFill>
                <a:srgbClr val="002060"/>
              </a:solidFill>
            </a:rPr>
            <a:t>UZUN SÜREDİR KORTİKOSTEROİD KULLANAN HASTALARDA TEDAVİ KESİLMESİ SIRASINDA</a:t>
          </a:r>
          <a:endParaRPr lang="tr-TR" dirty="0">
            <a:solidFill>
              <a:srgbClr val="002060"/>
            </a:solidFill>
          </a:endParaRPr>
        </a:p>
      </dgm:t>
    </dgm:pt>
    <dgm:pt modelId="{65421C17-986C-4507-BDE5-5F81CABE451E}" type="parTrans" cxnId="{F18FD540-0185-40DB-AAED-9140C202FBF9}">
      <dgm:prSet/>
      <dgm:spPr/>
      <dgm:t>
        <a:bodyPr/>
        <a:lstStyle/>
        <a:p>
          <a:endParaRPr lang="tr-TR"/>
        </a:p>
      </dgm:t>
    </dgm:pt>
    <dgm:pt modelId="{F774BA40-7FCC-4DAB-8BC8-3CEAA010BFD5}" type="sibTrans" cxnId="{F18FD540-0185-40DB-AAED-9140C202FBF9}">
      <dgm:prSet/>
      <dgm:spPr/>
      <dgm:t>
        <a:bodyPr/>
        <a:lstStyle/>
        <a:p>
          <a:endParaRPr lang="tr-TR"/>
        </a:p>
      </dgm:t>
    </dgm:pt>
    <dgm:pt modelId="{95F3EFB4-B083-4E8A-B4C8-03DA111B02E9}">
      <dgm:prSet phldrT="[Metin]"/>
      <dgm:spPr/>
      <dgm:t>
        <a:bodyPr/>
        <a:lstStyle/>
        <a:p>
          <a:r>
            <a:rPr lang="tr-TR" dirty="0" smtClean="0"/>
            <a:t>HASTALIK ALEVLENEBİLİR</a:t>
          </a:r>
          <a:endParaRPr lang="tr-TR" dirty="0"/>
        </a:p>
      </dgm:t>
    </dgm:pt>
    <dgm:pt modelId="{2420755F-57BB-4D36-8A51-9F282FF6EB6B}" type="parTrans" cxnId="{800504DA-DF91-48F3-9A72-593ED5E6333B}">
      <dgm:prSet/>
      <dgm:spPr/>
      <dgm:t>
        <a:bodyPr/>
        <a:lstStyle/>
        <a:p>
          <a:endParaRPr lang="tr-TR"/>
        </a:p>
      </dgm:t>
    </dgm:pt>
    <dgm:pt modelId="{391BC5DE-344F-4A2E-8D16-A6C260BB0127}" type="sibTrans" cxnId="{800504DA-DF91-48F3-9A72-593ED5E6333B}">
      <dgm:prSet/>
      <dgm:spPr/>
      <dgm:t>
        <a:bodyPr/>
        <a:lstStyle/>
        <a:p>
          <a:endParaRPr lang="tr-TR"/>
        </a:p>
      </dgm:t>
    </dgm:pt>
    <dgm:pt modelId="{1A45FD91-1C8B-44ED-AD2D-9FAEEB7A81B8}">
      <dgm:prSet phldrT="[Metin]"/>
      <dgm:spPr/>
      <dgm:t>
        <a:bodyPr/>
        <a:lstStyle/>
        <a:p>
          <a:r>
            <a:rPr lang="tr-TR" dirty="0" smtClean="0"/>
            <a:t>SÜRRENAL YETMEZLİĞİ GELİŞEBİLİR</a:t>
          </a:r>
          <a:endParaRPr lang="tr-TR" dirty="0"/>
        </a:p>
      </dgm:t>
    </dgm:pt>
    <dgm:pt modelId="{69641E1E-D19B-48A2-8E20-D124692775EF}" type="parTrans" cxnId="{8D59D703-2F8E-453E-8D19-647C0FEDC8BB}">
      <dgm:prSet/>
      <dgm:spPr/>
      <dgm:t>
        <a:bodyPr/>
        <a:lstStyle/>
        <a:p>
          <a:endParaRPr lang="tr-TR"/>
        </a:p>
      </dgm:t>
    </dgm:pt>
    <dgm:pt modelId="{0368E792-1FE8-432D-B02A-E75D22D6291A}" type="sibTrans" cxnId="{8D59D703-2F8E-453E-8D19-647C0FEDC8BB}">
      <dgm:prSet/>
      <dgm:spPr/>
      <dgm:t>
        <a:bodyPr/>
        <a:lstStyle/>
        <a:p>
          <a:endParaRPr lang="tr-TR"/>
        </a:p>
      </dgm:t>
    </dgm:pt>
    <dgm:pt modelId="{4785EFB3-A1E9-4782-8B34-3B384628DE56}" type="pres">
      <dgm:prSet presAssocID="{909E1DF4-BE75-4E61-8DF4-649B69BFD7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E14535-7338-49CC-95D0-AEAC7C367485}" type="pres">
      <dgm:prSet presAssocID="{B778DCC0-8AF8-40FB-8782-507288FD1A64}" presName="roof" presStyleLbl="dkBgShp" presStyleIdx="0" presStyleCnt="2"/>
      <dgm:spPr/>
      <dgm:t>
        <a:bodyPr/>
        <a:lstStyle/>
        <a:p>
          <a:endParaRPr lang="tr-TR"/>
        </a:p>
      </dgm:t>
    </dgm:pt>
    <dgm:pt modelId="{A2EB6D15-2AC8-432E-8D7A-5ACF10D9693D}" type="pres">
      <dgm:prSet presAssocID="{B778DCC0-8AF8-40FB-8782-507288FD1A64}" presName="pillars" presStyleCnt="0"/>
      <dgm:spPr/>
    </dgm:pt>
    <dgm:pt modelId="{CF8554F6-2E5F-4956-AAEF-0BFA114D07E4}" type="pres">
      <dgm:prSet presAssocID="{B778DCC0-8AF8-40FB-8782-507288FD1A6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FDB1A0-081F-431C-B0D9-6054A6A35D0E}" type="pres">
      <dgm:prSet presAssocID="{1A45FD91-1C8B-44ED-AD2D-9FAEEB7A81B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8A1457-0553-46D5-B92D-5D1F791D5AD0}" type="pres">
      <dgm:prSet presAssocID="{B778DCC0-8AF8-40FB-8782-507288FD1A64}" presName="base" presStyleLbl="dkBgShp" presStyleIdx="1" presStyleCnt="2"/>
      <dgm:spPr/>
    </dgm:pt>
  </dgm:ptLst>
  <dgm:cxnLst>
    <dgm:cxn modelId="{800504DA-DF91-48F3-9A72-593ED5E6333B}" srcId="{B778DCC0-8AF8-40FB-8782-507288FD1A64}" destId="{95F3EFB4-B083-4E8A-B4C8-03DA111B02E9}" srcOrd="0" destOrd="0" parTransId="{2420755F-57BB-4D36-8A51-9F282FF6EB6B}" sibTransId="{391BC5DE-344F-4A2E-8D16-A6C260BB0127}"/>
    <dgm:cxn modelId="{6805720A-530E-4BB6-8A9E-68423CCF464C}" type="presOf" srcId="{95F3EFB4-B083-4E8A-B4C8-03DA111B02E9}" destId="{CF8554F6-2E5F-4956-AAEF-0BFA114D07E4}" srcOrd="0" destOrd="0" presId="urn:microsoft.com/office/officeart/2005/8/layout/hList3"/>
    <dgm:cxn modelId="{F18FD540-0185-40DB-AAED-9140C202FBF9}" srcId="{909E1DF4-BE75-4E61-8DF4-649B69BFD754}" destId="{B778DCC0-8AF8-40FB-8782-507288FD1A64}" srcOrd="0" destOrd="0" parTransId="{65421C17-986C-4507-BDE5-5F81CABE451E}" sibTransId="{F774BA40-7FCC-4DAB-8BC8-3CEAA010BFD5}"/>
    <dgm:cxn modelId="{E69A60B2-4BE2-4A51-833F-BF790C3C20C8}" type="presOf" srcId="{1A45FD91-1C8B-44ED-AD2D-9FAEEB7A81B8}" destId="{D9FDB1A0-081F-431C-B0D9-6054A6A35D0E}" srcOrd="0" destOrd="0" presId="urn:microsoft.com/office/officeart/2005/8/layout/hList3"/>
    <dgm:cxn modelId="{8D59D703-2F8E-453E-8D19-647C0FEDC8BB}" srcId="{B778DCC0-8AF8-40FB-8782-507288FD1A64}" destId="{1A45FD91-1C8B-44ED-AD2D-9FAEEB7A81B8}" srcOrd="1" destOrd="0" parTransId="{69641E1E-D19B-48A2-8E20-D124692775EF}" sibTransId="{0368E792-1FE8-432D-B02A-E75D22D6291A}"/>
    <dgm:cxn modelId="{0854E95A-7F6D-4607-90BA-0BB5DE141CF9}" type="presOf" srcId="{B778DCC0-8AF8-40FB-8782-507288FD1A64}" destId="{0CE14535-7338-49CC-95D0-AEAC7C367485}" srcOrd="0" destOrd="0" presId="urn:microsoft.com/office/officeart/2005/8/layout/hList3"/>
    <dgm:cxn modelId="{BAD3A144-0D8A-4836-B648-F339FA765DF7}" type="presOf" srcId="{909E1DF4-BE75-4E61-8DF4-649B69BFD754}" destId="{4785EFB3-A1E9-4782-8B34-3B384628DE56}" srcOrd="0" destOrd="0" presId="urn:microsoft.com/office/officeart/2005/8/layout/hList3"/>
    <dgm:cxn modelId="{4238BF89-3A8B-488B-A020-C36B0E614411}" type="presParOf" srcId="{4785EFB3-A1E9-4782-8B34-3B384628DE56}" destId="{0CE14535-7338-49CC-95D0-AEAC7C367485}" srcOrd="0" destOrd="0" presId="urn:microsoft.com/office/officeart/2005/8/layout/hList3"/>
    <dgm:cxn modelId="{8AEFD265-D973-4E9F-B8D4-2519E8D924A5}" type="presParOf" srcId="{4785EFB3-A1E9-4782-8B34-3B384628DE56}" destId="{A2EB6D15-2AC8-432E-8D7A-5ACF10D9693D}" srcOrd="1" destOrd="0" presId="urn:microsoft.com/office/officeart/2005/8/layout/hList3"/>
    <dgm:cxn modelId="{6926A5FC-E673-4555-8539-875A8AAC02AD}" type="presParOf" srcId="{A2EB6D15-2AC8-432E-8D7A-5ACF10D9693D}" destId="{CF8554F6-2E5F-4956-AAEF-0BFA114D07E4}" srcOrd="0" destOrd="0" presId="urn:microsoft.com/office/officeart/2005/8/layout/hList3"/>
    <dgm:cxn modelId="{BFF4668F-2494-4C49-89CF-C3A7F09A6609}" type="presParOf" srcId="{A2EB6D15-2AC8-432E-8D7A-5ACF10D9693D}" destId="{D9FDB1A0-081F-431C-B0D9-6054A6A35D0E}" srcOrd="1" destOrd="0" presId="urn:microsoft.com/office/officeart/2005/8/layout/hList3"/>
    <dgm:cxn modelId="{6CDC8291-2249-4527-B087-AE3B7316A6F2}" type="presParOf" srcId="{4785EFB3-A1E9-4782-8B34-3B384628DE56}" destId="{E48A1457-0553-46D5-B92D-5D1F791D5A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3CA6464-0210-4554-9776-9ED94A34B59A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CFF0852-6CA9-45CB-B1CA-691CC4F4191F}">
      <dgm:prSet phldrT="[Metin]" custT="1"/>
      <dgm:spPr/>
      <dgm:t>
        <a:bodyPr/>
        <a:lstStyle/>
        <a:p>
          <a:r>
            <a:rPr lang="tr-TR" sz="3200" b="1" dirty="0" smtClean="0"/>
            <a:t>DISEASE MODIFYING ANTURHEUMATIC DRUGS</a:t>
          </a:r>
        </a:p>
        <a:p>
          <a:r>
            <a:rPr lang="tr-TR" sz="3200" b="1" dirty="0" smtClean="0"/>
            <a:t>(DMARD)</a:t>
          </a:r>
          <a:endParaRPr lang="tr-TR" sz="3200" b="1" dirty="0"/>
        </a:p>
      </dgm:t>
    </dgm:pt>
    <dgm:pt modelId="{D46CB803-E396-44F6-A4E7-DB5C15439F7B}" type="parTrans" cxnId="{17DB6BEC-57D3-4A63-B09E-EB269B53B959}">
      <dgm:prSet/>
      <dgm:spPr/>
      <dgm:t>
        <a:bodyPr/>
        <a:lstStyle/>
        <a:p>
          <a:endParaRPr lang="tr-TR"/>
        </a:p>
      </dgm:t>
    </dgm:pt>
    <dgm:pt modelId="{17CA2710-B4AB-42B6-B321-8FD94967CD99}" type="sibTrans" cxnId="{17DB6BEC-57D3-4A63-B09E-EB269B53B959}">
      <dgm:prSet/>
      <dgm:spPr/>
      <dgm:t>
        <a:bodyPr/>
        <a:lstStyle/>
        <a:p>
          <a:endParaRPr lang="tr-TR"/>
        </a:p>
      </dgm:t>
    </dgm:pt>
    <dgm:pt modelId="{9C03C918-A844-48F8-92C5-F3901C34CBFA}">
      <dgm:prSet phldrT="[Metin]" custT="1"/>
      <dgm:spPr/>
      <dgm:t>
        <a:bodyPr/>
        <a:lstStyle/>
        <a:p>
          <a:r>
            <a:rPr lang="tr-TR" sz="1200" b="1" dirty="0" smtClean="0"/>
            <a:t>KLASİK/</a:t>
          </a:r>
        </a:p>
        <a:p>
          <a:r>
            <a:rPr lang="tr-TR" sz="1200" b="1" dirty="0" smtClean="0"/>
            <a:t>GELENEKSEL/</a:t>
          </a:r>
        </a:p>
        <a:p>
          <a:r>
            <a:rPr lang="tr-TR" sz="1200" b="1" dirty="0" smtClean="0"/>
            <a:t>SENTETİK</a:t>
          </a:r>
          <a:endParaRPr lang="tr-TR" sz="1200" b="1" dirty="0"/>
        </a:p>
      </dgm:t>
    </dgm:pt>
    <dgm:pt modelId="{3415DF80-04E1-4534-A675-3FFCC45F368E}" type="parTrans" cxnId="{9121F80E-64A8-4737-B4CB-13EECE027272}">
      <dgm:prSet/>
      <dgm:spPr/>
      <dgm:t>
        <a:bodyPr/>
        <a:lstStyle/>
        <a:p>
          <a:endParaRPr lang="tr-TR"/>
        </a:p>
      </dgm:t>
    </dgm:pt>
    <dgm:pt modelId="{9BF1C283-27E3-4C8C-A3DE-0EE0B90812C6}" type="sibTrans" cxnId="{9121F80E-64A8-4737-B4CB-13EECE027272}">
      <dgm:prSet/>
      <dgm:spPr/>
      <dgm:t>
        <a:bodyPr/>
        <a:lstStyle/>
        <a:p>
          <a:endParaRPr lang="tr-TR"/>
        </a:p>
      </dgm:t>
    </dgm:pt>
    <dgm:pt modelId="{34ACCE4A-DE03-4091-8D34-74D386237531}">
      <dgm:prSet phldrT="[Metin]" custT="1"/>
      <dgm:spPr/>
      <dgm:t>
        <a:bodyPr/>
        <a:lstStyle/>
        <a:p>
          <a:r>
            <a:rPr lang="tr-TR" sz="1200" b="1" dirty="0" smtClean="0"/>
            <a:t>MTX</a:t>
          </a:r>
          <a:endParaRPr lang="tr-TR" sz="1200" b="1" dirty="0"/>
        </a:p>
      </dgm:t>
    </dgm:pt>
    <dgm:pt modelId="{282652DE-1C09-4240-9138-E868C27831A1}" type="parTrans" cxnId="{AE62FA79-F76A-4480-B543-BA7E550BC29F}">
      <dgm:prSet/>
      <dgm:spPr/>
      <dgm:t>
        <a:bodyPr/>
        <a:lstStyle/>
        <a:p>
          <a:endParaRPr lang="tr-TR"/>
        </a:p>
      </dgm:t>
    </dgm:pt>
    <dgm:pt modelId="{BF8CA621-97BA-40E2-BF20-77E0D92CBD3B}" type="sibTrans" cxnId="{AE62FA79-F76A-4480-B543-BA7E550BC29F}">
      <dgm:prSet/>
      <dgm:spPr/>
      <dgm:t>
        <a:bodyPr/>
        <a:lstStyle/>
        <a:p>
          <a:endParaRPr lang="tr-TR"/>
        </a:p>
      </dgm:t>
    </dgm:pt>
    <dgm:pt modelId="{4C37644B-D5C2-4A10-9A04-86444C102795}">
      <dgm:prSet phldrT="[Metin]" custT="1"/>
      <dgm:spPr/>
      <dgm:t>
        <a:bodyPr/>
        <a:lstStyle/>
        <a:p>
          <a:r>
            <a:rPr lang="tr-TR" sz="1200" b="1" dirty="0" smtClean="0"/>
            <a:t>HİDROKSİ-KLOROKİN</a:t>
          </a:r>
          <a:endParaRPr lang="tr-TR" sz="1200" b="1" dirty="0"/>
        </a:p>
      </dgm:t>
    </dgm:pt>
    <dgm:pt modelId="{495DB58C-FA74-4F0C-911E-5010C93366D7}" type="parTrans" cxnId="{48C9AC3F-6F53-4487-9F17-275F7CB11801}">
      <dgm:prSet/>
      <dgm:spPr/>
      <dgm:t>
        <a:bodyPr/>
        <a:lstStyle/>
        <a:p>
          <a:endParaRPr lang="tr-TR"/>
        </a:p>
      </dgm:t>
    </dgm:pt>
    <dgm:pt modelId="{F7129B49-FD49-4994-B159-B9FE9DC885B1}" type="sibTrans" cxnId="{48C9AC3F-6F53-4487-9F17-275F7CB11801}">
      <dgm:prSet/>
      <dgm:spPr/>
      <dgm:t>
        <a:bodyPr/>
        <a:lstStyle/>
        <a:p>
          <a:endParaRPr lang="tr-TR"/>
        </a:p>
      </dgm:t>
    </dgm:pt>
    <dgm:pt modelId="{E4CDE00F-ECA6-4582-8A44-4A4C0002F219}">
      <dgm:prSet phldrT="[Metin]" custT="1"/>
      <dgm:spPr/>
      <dgm:t>
        <a:bodyPr/>
        <a:lstStyle/>
        <a:p>
          <a:r>
            <a:rPr lang="tr-TR" sz="1200" b="1" dirty="0" smtClean="0"/>
            <a:t>BİYOLOJİK</a:t>
          </a:r>
          <a:endParaRPr lang="tr-TR" sz="1200" b="1" dirty="0"/>
        </a:p>
      </dgm:t>
    </dgm:pt>
    <dgm:pt modelId="{4CF00BD5-7CC7-4A67-B904-D4DFC8E024F0}" type="parTrans" cxnId="{11BAA742-3E86-4B1A-BC27-AF50AFD37C4B}">
      <dgm:prSet/>
      <dgm:spPr/>
      <dgm:t>
        <a:bodyPr/>
        <a:lstStyle/>
        <a:p>
          <a:endParaRPr lang="tr-TR"/>
        </a:p>
      </dgm:t>
    </dgm:pt>
    <dgm:pt modelId="{52D93740-9835-433D-9E07-8EA49D5447B8}" type="sibTrans" cxnId="{11BAA742-3E86-4B1A-BC27-AF50AFD37C4B}">
      <dgm:prSet/>
      <dgm:spPr/>
      <dgm:t>
        <a:bodyPr/>
        <a:lstStyle/>
        <a:p>
          <a:endParaRPr lang="tr-TR"/>
        </a:p>
      </dgm:t>
    </dgm:pt>
    <dgm:pt modelId="{981D959A-E86E-443E-BA53-777244A86FFC}">
      <dgm:prSet phldrT="[Metin]" custT="1"/>
      <dgm:spPr/>
      <dgm:t>
        <a:bodyPr/>
        <a:lstStyle/>
        <a:p>
          <a:r>
            <a:rPr lang="tr-TR" sz="1200" b="1" dirty="0" smtClean="0"/>
            <a:t>HEDEFE YÖNELİK KÜÇÜK MOLEKÜLLER</a:t>
          </a:r>
          <a:endParaRPr lang="tr-TR" sz="1200" b="1" dirty="0"/>
        </a:p>
      </dgm:t>
    </dgm:pt>
    <dgm:pt modelId="{2107E665-D6D7-4810-80BC-513FE05B7C23}" type="parTrans" cxnId="{53A66B71-8364-4F29-87DA-8264A64410D7}">
      <dgm:prSet/>
      <dgm:spPr/>
      <dgm:t>
        <a:bodyPr/>
        <a:lstStyle/>
        <a:p>
          <a:endParaRPr lang="tr-TR"/>
        </a:p>
      </dgm:t>
    </dgm:pt>
    <dgm:pt modelId="{0B7D4625-C943-4FA8-B1FB-BDCD60D8BE51}" type="sibTrans" cxnId="{53A66B71-8364-4F29-87DA-8264A64410D7}">
      <dgm:prSet/>
      <dgm:spPr/>
      <dgm:t>
        <a:bodyPr/>
        <a:lstStyle/>
        <a:p>
          <a:endParaRPr lang="tr-TR"/>
        </a:p>
      </dgm:t>
    </dgm:pt>
    <dgm:pt modelId="{AE7C16FA-8F9C-4CF2-9B8C-F4D222A654CF}">
      <dgm:prSet phldrT="[Metin]" custT="1"/>
      <dgm:spPr/>
      <dgm:t>
        <a:bodyPr/>
        <a:lstStyle/>
        <a:p>
          <a:r>
            <a:rPr lang="tr-TR" sz="1200" b="1" dirty="0" smtClean="0"/>
            <a:t>LEF</a:t>
          </a:r>
          <a:endParaRPr lang="tr-TR" sz="1200" b="1" dirty="0"/>
        </a:p>
      </dgm:t>
    </dgm:pt>
    <dgm:pt modelId="{B8C6AF41-718E-427A-BC65-EF57F77AF8FD}" type="parTrans" cxnId="{D608802A-AAAC-4F0D-B31B-C52DDB0E35F5}">
      <dgm:prSet/>
      <dgm:spPr/>
      <dgm:t>
        <a:bodyPr/>
        <a:lstStyle/>
        <a:p>
          <a:endParaRPr lang="tr-TR"/>
        </a:p>
      </dgm:t>
    </dgm:pt>
    <dgm:pt modelId="{A80DCB00-D9E8-4D78-8C39-6A90D0757997}" type="sibTrans" cxnId="{D608802A-AAAC-4F0D-B31B-C52DDB0E35F5}">
      <dgm:prSet/>
      <dgm:spPr/>
      <dgm:t>
        <a:bodyPr/>
        <a:lstStyle/>
        <a:p>
          <a:endParaRPr lang="tr-TR"/>
        </a:p>
      </dgm:t>
    </dgm:pt>
    <dgm:pt modelId="{61D3EBD9-3130-4E43-87EE-04FB5F3CACD2}">
      <dgm:prSet phldrT="[Metin]" custT="1"/>
      <dgm:spPr/>
      <dgm:t>
        <a:bodyPr/>
        <a:lstStyle/>
        <a:p>
          <a:r>
            <a:rPr lang="tr-TR" sz="1200" b="1" dirty="0" smtClean="0"/>
            <a:t>SULFOSALA-ZİN</a:t>
          </a:r>
          <a:endParaRPr lang="tr-TR" sz="1200" b="1" dirty="0"/>
        </a:p>
      </dgm:t>
    </dgm:pt>
    <dgm:pt modelId="{2DD4545C-EE95-4C78-B6D3-48F09BA7DA64}" type="parTrans" cxnId="{640911F0-DCD2-40BB-8B4C-4B855591A303}">
      <dgm:prSet/>
      <dgm:spPr/>
      <dgm:t>
        <a:bodyPr/>
        <a:lstStyle/>
        <a:p>
          <a:endParaRPr lang="tr-TR"/>
        </a:p>
      </dgm:t>
    </dgm:pt>
    <dgm:pt modelId="{3EB968F3-C3D4-4E18-B446-C407EA0967BA}" type="sibTrans" cxnId="{640911F0-DCD2-40BB-8B4C-4B855591A303}">
      <dgm:prSet/>
      <dgm:spPr/>
      <dgm:t>
        <a:bodyPr/>
        <a:lstStyle/>
        <a:p>
          <a:endParaRPr lang="tr-TR"/>
        </a:p>
      </dgm:t>
    </dgm:pt>
    <dgm:pt modelId="{8A4B2809-652C-4793-98B5-911F6ED341A7}">
      <dgm:prSet phldrT="[Metin]" custT="1"/>
      <dgm:spPr/>
      <dgm:t>
        <a:bodyPr/>
        <a:lstStyle/>
        <a:p>
          <a:r>
            <a:rPr lang="tr-TR" sz="1200" b="1" dirty="0" smtClean="0"/>
            <a:t>İMMÜNOSÜPRESİFLER</a:t>
          </a:r>
          <a:endParaRPr lang="tr-TR" sz="1200" b="1" dirty="0"/>
        </a:p>
      </dgm:t>
    </dgm:pt>
    <dgm:pt modelId="{FE601C82-F6CB-4488-8F2E-38EF9D8C97D2}" type="parTrans" cxnId="{9C32A514-A051-4FF2-ACD4-9E06F7C7E884}">
      <dgm:prSet/>
      <dgm:spPr/>
      <dgm:t>
        <a:bodyPr/>
        <a:lstStyle/>
        <a:p>
          <a:endParaRPr lang="tr-TR"/>
        </a:p>
      </dgm:t>
    </dgm:pt>
    <dgm:pt modelId="{2D45F44E-9232-4FE0-A379-104D33FE42F3}" type="sibTrans" cxnId="{9C32A514-A051-4FF2-ACD4-9E06F7C7E884}">
      <dgm:prSet/>
      <dgm:spPr/>
      <dgm:t>
        <a:bodyPr/>
        <a:lstStyle/>
        <a:p>
          <a:endParaRPr lang="tr-TR"/>
        </a:p>
      </dgm:t>
    </dgm:pt>
    <dgm:pt modelId="{C6250784-170B-49EC-9EEF-9E74553DB839}">
      <dgm:prSet phldrT="[Metin]" custT="1"/>
      <dgm:spPr/>
      <dgm:t>
        <a:bodyPr/>
        <a:lstStyle/>
        <a:p>
          <a:r>
            <a:rPr lang="tr-TR" sz="1200" b="1" dirty="0" smtClean="0"/>
            <a:t>AZA</a:t>
          </a:r>
          <a:endParaRPr lang="tr-TR" sz="1200" b="1" dirty="0"/>
        </a:p>
      </dgm:t>
    </dgm:pt>
    <dgm:pt modelId="{3642B25A-4FA1-430E-9C61-2FBEE0570E5C}" type="parTrans" cxnId="{565D98F0-9346-4A29-885D-3803A05F411C}">
      <dgm:prSet/>
      <dgm:spPr/>
      <dgm:t>
        <a:bodyPr/>
        <a:lstStyle/>
        <a:p>
          <a:endParaRPr lang="tr-TR"/>
        </a:p>
      </dgm:t>
    </dgm:pt>
    <dgm:pt modelId="{5A503AAD-700B-4C98-85A2-47DA5290838C}" type="sibTrans" cxnId="{565D98F0-9346-4A29-885D-3803A05F411C}">
      <dgm:prSet/>
      <dgm:spPr/>
      <dgm:t>
        <a:bodyPr/>
        <a:lstStyle/>
        <a:p>
          <a:endParaRPr lang="tr-TR"/>
        </a:p>
      </dgm:t>
    </dgm:pt>
    <dgm:pt modelId="{3D3CE1DC-B50D-4B83-B0D8-A5B683A79904}">
      <dgm:prSet phldrT="[Metin]" custT="1"/>
      <dgm:spPr/>
      <dgm:t>
        <a:bodyPr/>
        <a:lstStyle/>
        <a:p>
          <a:r>
            <a:rPr lang="tr-TR" sz="1200" b="1" dirty="0" smtClean="0"/>
            <a:t>SİKLOSPO-RİN</a:t>
          </a:r>
          <a:endParaRPr lang="tr-TR" sz="1200" b="1" dirty="0"/>
        </a:p>
      </dgm:t>
    </dgm:pt>
    <dgm:pt modelId="{6D4C8133-3A03-43C1-A6CB-49C034758687}" type="parTrans" cxnId="{DA254A90-1387-4154-955F-0AD18F3BA711}">
      <dgm:prSet/>
      <dgm:spPr/>
      <dgm:t>
        <a:bodyPr/>
        <a:lstStyle/>
        <a:p>
          <a:endParaRPr lang="tr-TR"/>
        </a:p>
      </dgm:t>
    </dgm:pt>
    <dgm:pt modelId="{91494D89-2E08-46AF-9A19-E12BA7340A82}" type="sibTrans" cxnId="{DA254A90-1387-4154-955F-0AD18F3BA711}">
      <dgm:prSet/>
      <dgm:spPr/>
      <dgm:t>
        <a:bodyPr/>
        <a:lstStyle/>
        <a:p>
          <a:endParaRPr lang="tr-TR"/>
        </a:p>
      </dgm:t>
    </dgm:pt>
    <dgm:pt modelId="{F539A797-E944-4C0F-B82F-A5F5AABDC5C1}">
      <dgm:prSet phldrT="[Metin]" custT="1"/>
      <dgm:spPr/>
      <dgm:t>
        <a:bodyPr/>
        <a:lstStyle/>
        <a:p>
          <a:r>
            <a:rPr lang="tr-TR" sz="1200" b="1" dirty="0" smtClean="0"/>
            <a:t>SİKLOFOS-FAMİD</a:t>
          </a:r>
          <a:endParaRPr lang="tr-TR" sz="1200" b="1" dirty="0"/>
        </a:p>
      </dgm:t>
    </dgm:pt>
    <dgm:pt modelId="{C6348945-ACEB-48FC-9FD2-0B5B93C0B7CF}" type="parTrans" cxnId="{D05704C9-B9D7-4605-98F7-94E3211C3E31}">
      <dgm:prSet/>
      <dgm:spPr/>
      <dgm:t>
        <a:bodyPr/>
        <a:lstStyle/>
        <a:p>
          <a:endParaRPr lang="tr-TR"/>
        </a:p>
      </dgm:t>
    </dgm:pt>
    <dgm:pt modelId="{BE753C43-58A4-4157-93D3-501224B8B1B6}" type="sibTrans" cxnId="{D05704C9-B9D7-4605-98F7-94E3211C3E31}">
      <dgm:prSet/>
      <dgm:spPr/>
      <dgm:t>
        <a:bodyPr/>
        <a:lstStyle/>
        <a:p>
          <a:endParaRPr lang="tr-TR"/>
        </a:p>
      </dgm:t>
    </dgm:pt>
    <dgm:pt modelId="{0F1A5436-E0D3-42E2-9F70-5322403DA670}">
      <dgm:prSet phldrT="[Metin]" custT="1"/>
      <dgm:spPr/>
      <dgm:t>
        <a:bodyPr/>
        <a:lstStyle/>
        <a:p>
          <a:r>
            <a:rPr lang="tr-TR" sz="1200" b="1" dirty="0" smtClean="0"/>
            <a:t>MİKOFENO-LAT MOFETİL</a:t>
          </a:r>
          <a:endParaRPr lang="tr-TR" sz="1200" b="1" dirty="0"/>
        </a:p>
      </dgm:t>
    </dgm:pt>
    <dgm:pt modelId="{67CB41F4-F2A8-482A-9FDA-5A90F52E6D7C}" type="parTrans" cxnId="{8EEEC9E2-53A1-4EEE-879A-BF1FF3D49F05}">
      <dgm:prSet/>
      <dgm:spPr/>
      <dgm:t>
        <a:bodyPr/>
        <a:lstStyle/>
        <a:p>
          <a:endParaRPr lang="tr-TR"/>
        </a:p>
      </dgm:t>
    </dgm:pt>
    <dgm:pt modelId="{E3A8F15F-3746-4C91-8257-02B0A7140340}" type="sibTrans" cxnId="{8EEEC9E2-53A1-4EEE-879A-BF1FF3D49F05}">
      <dgm:prSet/>
      <dgm:spPr/>
      <dgm:t>
        <a:bodyPr/>
        <a:lstStyle/>
        <a:p>
          <a:endParaRPr lang="tr-TR"/>
        </a:p>
      </dgm:t>
    </dgm:pt>
    <dgm:pt modelId="{67C3D515-0F07-49D2-A2FF-11DF9521B09D}">
      <dgm:prSet phldrT="[Metin]" custT="1"/>
      <dgm:spPr/>
      <dgm:t>
        <a:bodyPr/>
        <a:lstStyle/>
        <a:p>
          <a:r>
            <a:rPr lang="tr-TR" sz="1200" b="1" dirty="0" smtClean="0"/>
            <a:t>YANUSKİ-NAZ İNHİBİTÖR-LERİ</a:t>
          </a:r>
          <a:endParaRPr lang="tr-TR" sz="1200" b="1" dirty="0"/>
        </a:p>
      </dgm:t>
    </dgm:pt>
    <dgm:pt modelId="{66631F80-C1B5-4F1C-98B2-E30AB066C4C0}" type="parTrans" cxnId="{03C5B4AF-1CD3-4394-ACB3-C356CAC95966}">
      <dgm:prSet/>
      <dgm:spPr/>
      <dgm:t>
        <a:bodyPr/>
        <a:lstStyle/>
        <a:p>
          <a:endParaRPr lang="tr-TR"/>
        </a:p>
      </dgm:t>
    </dgm:pt>
    <dgm:pt modelId="{C9BBCA86-0726-4C21-B581-882A5A84E50C}" type="sibTrans" cxnId="{03C5B4AF-1CD3-4394-ACB3-C356CAC95966}">
      <dgm:prSet/>
      <dgm:spPr/>
      <dgm:t>
        <a:bodyPr/>
        <a:lstStyle/>
        <a:p>
          <a:endParaRPr lang="tr-TR"/>
        </a:p>
      </dgm:t>
    </dgm:pt>
    <dgm:pt modelId="{8CE0EFD6-BE2E-4A1B-A1E2-938180802263}" type="pres">
      <dgm:prSet presAssocID="{03CA6464-0210-4554-9776-9ED94A34B5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77069DC-8124-475D-83BE-F3CB90F2C4E2}" type="pres">
      <dgm:prSet presAssocID="{4CFF0852-6CA9-45CB-B1CA-691CC4F4191F}" presName="hierRoot1" presStyleCnt="0"/>
      <dgm:spPr/>
    </dgm:pt>
    <dgm:pt modelId="{A9DD1D48-43E5-4676-94CF-5A4C0999B9B3}" type="pres">
      <dgm:prSet presAssocID="{4CFF0852-6CA9-45CB-B1CA-691CC4F4191F}" presName="composite" presStyleCnt="0"/>
      <dgm:spPr/>
    </dgm:pt>
    <dgm:pt modelId="{5A2BB670-C085-4648-B053-D7ECD3A781E8}" type="pres">
      <dgm:prSet presAssocID="{4CFF0852-6CA9-45CB-B1CA-691CC4F4191F}" presName="background" presStyleLbl="node0" presStyleIdx="0" presStyleCnt="1"/>
      <dgm:spPr/>
    </dgm:pt>
    <dgm:pt modelId="{3DD11544-F7DA-4F4E-BB55-8026547D88EC}" type="pres">
      <dgm:prSet presAssocID="{4CFF0852-6CA9-45CB-B1CA-691CC4F4191F}" presName="text" presStyleLbl="fgAcc0" presStyleIdx="0" presStyleCnt="1" custScaleX="628444" custScaleY="293759" custLinFactNeighborX="-12789" custLinFactNeighborY="-886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ACE414-F034-49C9-94C4-B01B79107FBA}" type="pres">
      <dgm:prSet presAssocID="{4CFF0852-6CA9-45CB-B1CA-691CC4F4191F}" presName="hierChild2" presStyleCnt="0"/>
      <dgm:spPr/>
    </dgm:pt>
    <dgm:pt modelId="{C84EE7D8-BEDE-405F-B64D-B897FF3A7BD8}" type="pres">
      <dgm:prSet presAssocID="{3415DF80-04E1-4534-A675-3FFCC45F368E}" presName="Name10" presStyleLbl="parChTrans1D2" presStyleIdx="0" presStyleCnt="4"/>
      <dgm:spPr/>
      <dgm:t>
        <a:bodyPr/>
        <a:lstStyle/>
        <a:p>
          <a:endParaRPr lang="tr-TR"/>
        </a:p>
      </dgm:t>
    </dgm:pt>
    <dgm:pt modelId="{3D8AB83A-B3EA-4BC5-9493-CDBB5B6EB997}" type="pres">
      <dgm:prSet presAssocID="{9C03C918-A844-48F8-92C5-F3901C34CBFA}" presName="hierRoot2" presStyleCnt="0"/>
      <dgm:spPr/>
    </dgm:pt>
    <dgm:pt modelId="{76B9EF16-8EB3-4FA7-BF02-756D64E89AD8}" type="pres">
      <dgm:prSet presAssocID="{9C03C918-A844-48F8-92C5-F3901C34CBFA}" presName="composite2" presStyleCnt="0"/>
      <dgm:spPr/>
    </dgm:pt>
    <dgm:pt modelId="{8D5F0C5B-4A47-41FF-8299-0A9E6BB4B183}" type="pres">
      <dgm:prSet presAssocID="{9C03C918-A844-48F8-92C5-F3901C34CBFA}" presName="background2" presStyleLbl="node2" presStyleIdx="0" presStyleCnt="4"/>
      <dgm:spPr/>
    </dgm:pt>
    <dgm:pt modelId="{5CBCE0DB-B464-49C9-BB5E-AB96E0F414D2}" type="pres">
      <dgm:prSet presAssocID="{9C03C918-A844-48F8-92C5-F3901C34CBFA}" presName="text2" presStyleLbl="fgAcc2" presStyleIdx="0" presStyleCnt="4" custScaleX="1318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E22E546-78A1-45FF-8665-DFCBACDB69F0}" type="pres">
      <dgm:prSet presAssocID="{9C03C918-A844-48F8-92C5-F3901C34CBFA}" presName="hierChild3" presStyleCnt="0"/>
      <dgm:spPr/>
    </dgm:pt>
    <dgm:pt modelId="{5FCE4C70-470B-4285-8797-D5DBC9BA2F23}" type="pres">
      <dgm:prSet presAssocID="{282652DE-1C09-4240-9138-E868C27831A1}" presName="Name17" presStyleLbl="parChTrans1D3" presStyleIdx="0" presStyleCnt="9"/>
      <dgm:spPr/>
      <dgm:t>
        <a:bodyPr/>
        <a:lstStyle/>
        <a:p>
          <a:endParaRPr lang="tr-TR"/>
        </a:p>
      </dgm:t>
    </dgm:pt>
    <dgm:pt modelId="{29E6ABDC-DF1D-4065-89D5-A404591AE042}" type="pres">
      <dgm:prSet presAssocID="{34ACCE4A-DE03-4091-8D34-74D386237531}" presName="hierRoot3" presStyleCnt="0"/>
      <dgm:spPr/>
    </dgm:pt>
    <dgm:pt modelId="{06AAF1DA-BB19-4679-96DD-085CA2F2BA47}" type="pres">
      <dgm:prSet presAssocID="{34ACCE4A-DE03-4091-8D34-74D386237531}" presName="composite3" presStyleCnt="0"/>
      <dgm:spPr/>
    </dgm:pt>
    <dgm:pt modelId="{7DEBA024-2D2D-4BA9-881A-F05B57EFB063}" type="pres">
      <dgm:prSet presAssocID="{34ACCE4A-DE03-4091-8D34-74D386237531}" presName="background3" presStyleLbl="node3" presStyleIdx="0" presStyleCnt="9"/>
      <dgm:spPr/>
    </dgm:pt>
    <dgm:pt modelId="{E50A03A5-5384-4C7E-94C1-28944CC801FA}" type="pres">
      <dgm:prSet presAssocID="{34ACCE4A-DE03-4091-8D34-74D386237531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92D915-A415-416E-BD5C-3A0F78307468}" type="pres">
      <dgm:prSet presAssocID="{34ACCE4A-DE03-4091-8D34-74D386237531}" presName="hierChild4" presStyleCnt="0"/>
      <dgm:spPr/>
    </dgm:pt>
    <dgm:pt modelId="{502E5C30-0B9E-4BD4-924C-2D0EC637D0A9}" type="pres">
      <dgm:prSet presAssocID="{B8C6AF41-718E-427A-BC65-EF57F77AF8FD}" presName="Name17" presStyleLbl="parChTrans1D3" presStyleIdx="1" presStyleCnt="9"/>
      <dgm:spPr/>
      <dgm:t>
        <a:bodyPr/>
        <a:lstStyle/>
        <a:p>
          <a:endParaRPr lang="tr-TR"/>
        </a:p>
      </dgm:t>
    </dgm:pt>
    <dgm:pt modelId="{C1808EC9-3F45-42C3-AD5F-32DF7989AB4E}" type="pres">
      <dgm:prSet presAssocID="{AE7C16FA-8F9C-4CF2-9B8C-F4D222A654CF}" presName="hierRoot3" presStyleCnt="0"/>
      <dgm:spPr/>
    </dgm:pt>
    <dgm:pt modelId="{66F36472-529F-458B-B4B6-BF62C67D4B55}" type="pres">
      <dgm:prSet presAssocID="{AE7C16FA-8F9C-4CF2-9B8C-F4D222A654CF}" presName="composite3" presStyleCnt="0"/>
      <dgm:spPr/>
    </dgm:pt>
    <dgm:pt modelId="{485162A9-788C-4A0D-9187-76D6FA569D60}" type="pres">
      <dgm:prSet presAssocID="{AE7C16FA-8F9C-4CF2-9B8C-F4D222A654CF}" presName="background3" presStyleLbl="node3" presStyleIdx="1" presStyleCnt="9"/>
      <dgm:spPr/>
    </dgm:pt>
    <dgm:pt modelId="{226FE35B-3478-470A-9FD9-1833C4BDF54F}" type="pres">
      <dgm:prSet presAssocID="{AE7C16FA-8F9C-4CF2-9B8C-F4D222A654CF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1085F5-0749-4D5F-B9A8-2283399E5500}" type="pres">
      <dgm:prSet presAssocID="{AE7C16FA-8F9C-4CF2-9B8C-F4D222A654CF}" presName="hierChild4" presStyleCnt="0"/>
      <dgm:spPr/>
    </dgm:pt>
    <dgm:pt modelId="{A0634E49-3847-48D1-A9A5-DB855420DFC3}" type="pres">
      <dgm:prSet presAssocID="{495DB58C-FA74-4F0C-911E-5010C93366D7}" presName="Name17" presStyleLbl="parChTrans1D3" presStyleIdx="2" presStyleCnt="9"/>
      <dgm:spPr/>
      <dgm:t>
        <a:bodyPr/>
        <a:lstStyle/>
        <a:p>
          <a:endParaRPr lang="tr-TR"/>
        </a:p>
      </dgm:t>
    </dgm:pt>
    <dgm:pt modelId="{E1D83CE1-E601-4A0A-8774-1300678E4FA7}" type="pres">
      <dgm:prSet presAssocID="{4C37644B-D5C2-4A10-9A04-86444C102795}" presName="hierRoot3" presStyleCnt="0"/>
      <dgm:spPr/>
    </dgm:pt>
    <dgm:pt modelId="{21C973C0-397B-42E7-8B4B-D0BB7544F6BA}" type="pres">
      <dgm:prSet presAssocID="{4C37644B-D5C2-4A10-9A04-86444C102795}" presName="composite3" presStyleCnt="0"/>
      <dgm:spPr/>
    </dgm:pt>
    <dgm:pt modelId="{6D639F16-4F86-44C2-AE4B-6567B5BF2A1D}" type="pres">
      <dgm:prSet presAssocID="{4C37644B-D5C2-4A10-9A04-86444C102795}" presName="background3" presStyleLbl="node3" presStyleIdx="2" presStyleCnt="9"/>
      <dgm:spPr/>
    </dgm:pt>
    <dgm:pt modelId="{E5356CD7-50EC-48F8-A579-597DA7CBC45C}" type="pres">
      <dgm:prSet presAssocID="{4C37644B-D5C2-4A10-9A04-86444C102795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F7B062-7D33-47EF-A89F-1A3B1AE2851A}" type="pres">
      <dgm:prSet presAssocID="{4C37644B-D5C2-4A10-9A04-86444C102795}" presName="hierChild4" presStyleCnt="0"/>
      <dgm:spPr/>
    </dgm:pt>
    <dgm:pt modelId="{FD84ACF2-CD5F-4747-A716-D14277297EBD}" type="pres">
      <dgm:prSet presAssocID="{2DD4545C-EE95-4C78-B6D3-48F09BA7DA64}" presName="Name17" presStyleLbl="parChTrans1D3" presStyleIdx="3" presStyleCnt="9"/>
      <dgm:spPr/>
      <dgm:t>
        <a:bodyPr/>
        <a:lstStyle/>
        <a:p>
          <a:endParaRPr lang="tr-TR"/>
        </a:p>
      </dgm:t>
    </dgm:pt>
    <dgm:pt modelId="{DED21287-A601-4543-BF32-E1CF473FFD53}" type="pres">
      <dgm:prSet presAssocID="{61D3EBD9-3130-4E43-87EE-04FB5F3CACD2}" presName="hierRoot3" presStyleCnt="0"/>
      <dgm:spPr/>
    </dgm:pt>
    <dgm:pt modelId="{022AD99B-3E50-4BB4-ADB2-134E34FB231A}" type="pres">
      <dgm:prSet presAssocID="{61D3EBD9-3130-4E43-87EE-04FB5F3CACD2}" presName="composite3" presStyleCnt="0"/>
      <dgm:spPr/>
    </dgm:pt>
    <dgm:pt modelId="{5604F4DF-95E5-46AD-AFFE-9C2CD7FEFCE6}" type="pres">
      <dgm:prSet presAssocID="{61D3EBD9-3130-4E43-87EE-04FB5F3CACD2}" presName="background3" presStyleLbl="node3" presStyleIdx="3" presStyleCnt="9"/>
      <dgm:spPr/>
    </dgm:pt>
    <dgm:pt modelId="{A37991AC-C6F8-4554-9072-61BED8634FBD}" type="pres">
      <dgm:prSet presAssocID="{61D3EBD9-3130-4E43-87EE-04FB5F3CACD2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E116FB-ACAE-4D58-B972-23C45F5A5B53}" type="pres">
      <dgm:prSet presAssocID="{61D3EBD9-3130-4E43-87EE-04FB5F3CACD2}" presName="hierChild4" presStyleCnt="0"/>
      <dgm:spPr/>
    </dgm:pt>
    <dgm:pt modelId="{85DF4EA3-D074-4ED6-88CD-009E2A7D5B8F}" type="pres">
      <dgm:prSet presAssocID="{4CF00BD5-7CC7-4A67-B904-D4DFC8E024F0}" presName="Name10" presStyleLbl="parChTrans1D2" presStyleIdx="1" presStyleCnt="4"/>
      <dgm:spPr/>
      <dgm:t>
        <a:bodyPr/>
        <a:lstStyle/>
        <a:p>
          <a:endParaRPr lang="tr-TR"/>
        </a:p>
      </dgm:t>
    </dgm:pt>
    <dgm:pt modelId="{9A1AD1BB-C4D8-46A1-B828-5720D4BFF5AE}" type="pres">
      <dgm:prSet presAssocID="{E4CDE00F-ECA6-4582-8A44-4A4C0002F219}" presName="hierRoot2" presStyleCnt="0"/>
      <dgm:spPr/>
    </dgm:pt>
    <dgm:pt modelId="{12E6C692-2DC9-40F9-AF8F-3936458685EA}" type="pres">
      <dgm:prSet presAssocID="{E4CDE00F-ECA6-4582-8A44-4A4C0002F219}" presName="composite2" presStyleCnt="0"/>
      <dgm:spPr/>
    </dgm:pt>
    <dgm:pt modelId="{EA705531-3067-406C-B6E3-F54386717D77}" type="pres">
      <dgm:prSet presAssocID="{E4CDE00F-ECA6-4582-8A44-4A4C0002F219}" presName="background2" presStyleLbl="node2" presStyleIdx="1" presStyleCnt="4"/>
      <dgm:spPr/>
    </dgm:pt>
    <dgm:pt modelId="{A462AEE7-E97C-4B1F-BB5F-AA1DF9C6770A}" type="pres">
      <dgm:prSet presAssocID="{E4CDE00F-ECA6-4582-8A44-4A4C0002F21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B49C40-73DE-4A35-BCEF-65E9AA6F94B0}" type="pres">
      <dgm:prSet presAssocID="{E4CDE00F-ECA6-4582-8A44-4A4C0002F219}" presName="hierChild3" presStyleCnt="0"/>
      <dgm:spPr/>
    </dgm:pt>
    <dgm:pt modelId="{757BEF7D-B97B-4799-B799-79693CA16029}" type="pres">
      <dgm:prSet presAssocID="{2107E665-D6D7-4810-80BC-513FE05B7C23}" presName="Name10" presStyleLbl="parChTrans1D2" presStyleIdx="2" presStyleCnt="4"/>
      <dgm:spPr/>
      <dgm:t>
        <a:bodyPr/>
        <a:lstStyle/>
        <a:p>
          <a:endParaRPr lang="tr-TR"/>
        </a:p>
      </dgm:t>
    </dgm:pt>
    <dgm:pt modelId="{9DB94D43-AA20-4B24-8FA9-9973B2582408}" type="pres">
      <dgm:prSet presAssocID="{981D959A-E86E-443E-BA53-777244A86FFC}" presName="hierRoot2" presStyleCnt="0"/>
      <dgm:spPr/>
    </dgm:pt>
    <dgm:pt modelId="{4D7ADF88-25C3-4544-B247-437C93455AD5}" type="pres">
      <dgm:prSet presAssocID="{981D959A-E86E-443E-BA53-777244A86FFC}" presName="composite2" presStyleCnt="0"/>
      <dgm:spPr/>
    </dgm:pt>
    <dgm:pt modelId="{546ED9F2-E23D-416C-9E63-B365108B9154}" type="pres">
      <dgm:prSet presAssocID="{981D959A-E86E-443E-BA53-777244A86FFC}" presName="background2" presStyleLbl="node2" presStyleIdx="2" presStyleCnt="4"/>
      <dgm:spPr/>
    </dgm:pt>
    <dgm:pt modelId="{727050BD-724E-4196-A15C-A5B619B40D22}" type="pres">
      <dgm:prSet presAssocID="{981D959A-E86E-443E-BA53-777244A86FFC}" presName="text2" presStyleLbl="fgAcc2" presStyleIdx="2" presStyleCnt="4" custScaleX="12927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B1887D-29B3-46C7-9B97-D1078A45F9C7}" type="pres">
      <dgm:prSet presAssocID="{981D959A-E86E-443E-BA53-777244A86FFC}" presName="hierChild3" presStyleCnt="0"/>
      <dgm:spPr/>
    </dgm:pt>
    <dgm:pt modelId="{5CA8BB3F-8E2B-442F-AE7C-2BA1436D822E}" type="pres">
      <dgm:prSet presAssocID="{66631F80-C1B5-4F1C-98B2-E30AB066C4C0}" presName="Name17" presStyleLbl="parChTrans1D3" presStyleIdx="4" presStyleCnt="9"/>
      <dgm:spPr/>
      <dgm:t>
        <a:bodyPr/>
        <a:lstStyle/>
        <a:p>
          <a:endParaRPr lang="tr-TR"/>
        </a:p>
      </dgm:t>
    </dgm:pt>
    <dgm:pt modelId="{EA913ABB-7B4A-4428-A69C-EEB6B5FB881B}" type="pres">
      <dgm:prSet presAssocID="{67C3D515-0F07-49D2-A2FF-11DF9521B09D}" presName="hierRoot3" presStyleCnt="0"/>
      <dgm:spPr/>
    </dgm:pt>
    <dgm:pt modelId="{FB6ABE8D-C6FA-40A2-BBB6-C1EED240DCD4}" type="pres">
      <dgm:prSet presAssocID="{67C3D515-0F07-49D2-A2FF-11DF9521B09D}" presName="composite3" presStyleCnt="0"/>
      <dgm:spPr/>
    </dgm:pt>
    <dgm:pt modelId="{35B01673-EA84-4BD8-A25F-59BC9715DBE6}" type="pres">
      <dgm:prSet presAssocID="{67C3D515-0F07-49D2-A2FF-11DF9521B09D}" presName="background3" presStyleLbl="node3" presStyleIdx="4" presStyleCnt="9"/>
      <dgm:spPr/>
    </dgm:pt>
    <dgm:pt modelId="{01425B6E-D5D7-4AB5-A87A-34FDA09CB80F}" type="pres">
      <dgm:prSet presAssocID="{67C3D515-0F07-49D2-A2FF-11DF9521B09D}" presName="text3" presStyleLbl="fgAcc3" presStyleIdx="4" presStyleCnt="9" custLinFactY="57099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316BBB-8401-43FA-8708-34418D1ABE58}" type="pres">
      <dgm:prSet presAssocID="{67C3D515-0F07-49D2-A2FF-11DF9521B09D}" presName="hierChild4" presStyleCnt="0"/>
      <dgm:spPr/>
    </dgm:pt>
    <dgm:pt modelId="{066B49A0-FA31-48BA-853E-18934A152B8F}" type="pres">
      <dgm:prSet presAssocID="{FE601C82-F6CB-4488-8F2E-38EF9D8C97D2}" presName="Name10" presStyleLbl="parChTrans1D2" presStyleIdx="3" presStyleCnt="4"/>
      <dgm:spPr/>
      <dgm:t>
        <a:bodyPr/>
        <a:lstStyle/>
        <a:p>
          <a:endParaRPr lang="tr-TR"/>
        </a:p>
      </dgm:t>
    </dgm:pt>
    <dgm:pt modelId="{DE387834-FBF1-4B5F-A33E-6E93F0B31592}" type="pres">
      <dgm:prSet presAssocID="{8A4B2809-652C-4793-98B5-911F6ED341A7}" presName="hierRoot2" presStyleCnt="0"/>
      <dgm:spPr/>
    </dgm:pt>
    <dgm:pt modelId="{CDC7C8EE-6B6D-4D1E-A309-FDE332846A5E}" type="pres">
      <dgm:prSet presAssocID="{8A4B2809-652C-4793-98B5-911F6ED341A7}" presName="composite2" presStyleCnt="0"/>
      <dgm:spPr/>
    </dgm:pt>
    <dgm:pt modelId="{0BA0CA3C-A182-4069-A0D6-FF0C951CAD8D}" type="pres">
      <dgm:prSet presAssocID="{8A4B2809-652C-4793-98B5-911F6ED341A7}" presName="background2" presStyleLbl="node2" presStyleIdx="3" presStyleCnt="4"/>
      <dgm:spPr/>
    </dgm:pt>
    <dgm:pt modelId="{5D9CDB26-65CC-4841-8931-EA5CDB940D42}" type="pres">
      <dgm:prSet presAssocID="{8A4B2809-652C-4793-98B5-911F6ED341A7}" presName="text2" presStyleLbl="fgAcc2" presStyleIdx="3" presStyleCnt="4" custScaleX="20575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8E7323-6084-4D08-B4DC-E73F71D89A71}" type="pres">
      <dgm:prSet presAssocID="{8A4B2809-652C-4793-98B5-911F6ED341A7}" presName="hierChild3" presStyleCnt="0"/>
      <dgm:spPr/>
    </dgm:pt>
    <dgm:pt modelId="{78809847-2C8D-433E-A5AE-E4E87FB17615}" type="pres">
      <dgm:prSet presAssocID="{3642B25A-4FA1-430E-9C61-2FBEE0570E5C}" presName="Name17" presStyleLbl="parChTrans1D3" presStyleIdx="5" presStyleCnt="9"/>
      <dgm:spPr/>
      <dgm:t>
        <a:bodyPr/>
        <a:lstStyle/>
        <a:p>
          <a:endParaRPr lang="tr-TR"/>
        </a:p>
      </dgm:t>
    </dgm:pt>
    <dgm:pt modelId="{B3404458-7C2D-43BB-935E-9B6E37A7F48B}" type="pres">
      <dgm:prSet presAssocID="{C6250784-170B-49EC-9EEF-9E74553DB839}" presName="hierRoot3" presStyleCnt="0"/>
      <dgm:spPr/>
    </dgm:pt>
    <dgm:pt modelId="{FAC83710-E3EC-4F92-92A5-F01A22CF6874}" type="pres">
      <dgm:prSet presAssocID="{C6250784-170B-49EC-9EEF-9E74553DB839}" presName="composite3" presStyleCnt="0"/>
      <dgm:spPr/>
    </dgm:pt>
    <dgm:pt modelId="{815C5721-513A-4EAF-B70B-7490ACFC6B9A}" type="pres">
      <dgm:prSet presAssocID="{C6250784-170B-49EC-9EEF-9E74553DB839}" presName="background3" presStyleLbl="node3" presStyleIdx="5" presStyleCnt="9"/>
      <dgm:spPr/>
    </dgm:pt>
    <dgm:pt modelId="{696726F8-B28F-4691-97F6-EF524DF6D9E9}" type="pres">
      <dgm:prSet presAssocID="{C6250784-170B-49EC-9EEF-9E74553DB839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039E7E-6464-46D5-884B-6BD9FFFC6804}" type="pres">
      <dgm:prSet presAssocID="{C6250784-170B-49EC-9EEF-9E74553DB839}" presName="hierChild4" presStyleCnt="0"/>
      <dgm:spPr/>
    </dgm:pt>
    <dgm:pt modelId="{440044E7-0DEE-4308-99AF-C4B1BB501338}" type="pres">
      <dgm:prSet presAssocID="{6D4C8133-3A03-43C1-A6CB-49C034758687}" presName="Name17" presStyleLbl="parChTrans1D3" presStyleIdx="6" presStyleCnt="9"/>
      <dgm:spPr/>
      <dgm:t>
        <a:bodyPr/>
        <a:lstStyle/>
        <a:p>
          <a:endParaRPr lang="tr-TR"/>
        </a:p>
      </dgm:t>
    </dgm:pt>
    <dgm:pt modelId="{C810375C-AFA7-481A-A1BA-6E7ACF6531D0}" type="pres">
      <dgm:prSet presAssocID="{3D3CE1DC-B50D-4B83-B0D8-A5B683A79904}" presName="hierRoot3" presStyleCnt="0"/>
      <dgm:spPr/>
    </dgm:pt>
    <dgm:pt modelId="{7433B805-25B0-4300-BB30-58DF56889345}" type="pres">
      <dgm:prSet presAssocID="{3D3CE1DC-B50D-4B83-B0D8-A5B683A79904}" presName="composite3" presStyleCnt="0"/>
      <dgm:spPr/>
    </dgm:pt>
    <dgm:pt modelId="{3E8DBBD3-6645-46BF-B4F0-F832C8B3C8E3}" type="pres">
      <dgm:prSet presAssocID="{3D3CE1DC-B50D-4B83-B0D8-A5B683A79904}" presName="background3" presStyleLbl="node3" presStyleIdx="6" presStyleCnt="9"/>
      <dgm:spPr/>
    </dgm:pt>
    <dgm:pt modelId="{B3E98890-7CF6-43C7-AF32-F757E49CABCD}" type="pres">
      <dgm:prSet presAssocID="{3D3CE1DC-B50D-4B83-B0D8-A5B683A79904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7A50C8D-D98B-40C6-9824-E73BF1B724D7}" type="pres">
      <dgm:prSet presAssocID="{3D3CE1DC-B50D-4B83-B0D8-A5B683A79904}" presName="hierChild4" presStyleCnt="0"/>
      <dgm:spPr/>
    </dgm:pt>
    <dgm:pt modelId="{35530E9C-F8C2-494B-A0C4-D8DBC3F423B2}" type="pres">
      <dgm:prSet presAssocID="{C6348945-ACEB-48FC-9FD2-0B5B93C0B7CF}" presName="Name17" presStyleLbl="parChTrans1D3" presStyleIdx="7" presStyleCnt="9"/>
      <dgm:spPr/>
      <dgm:t>
        <a:bodyPr/>
        <a:lstStyle/>
        <a:p>
          <a:endParaRPr lang="tr-TR"/>
        </a:p>
      </dgm:t>
    </dgm:pt>
    <dgm:pt modelId="{14B697D2-3155-47C8-9150-82B478142FB3}" type="pres">
      <dgm:prSet presAssocID="{F539A797-E944-4C0F-B82F-A5F5AABDC5C1}" presName="hierRoot3" presStyleCnt="0"/>
      <dgm:spPr/>
    </dgm:pt>
    <dgm:pt modelId="{BF5A71C2-14CB-478B-814D-D58117326C1B}" type="pres">
      <dgm:prSet presAssocID="{F539A797-E944-4C0F-B82F-A5F5AABDC5C1}" presName="composite3" presStyleCnt="0"/>
      <dgm:spPr/>
    </dgm:pt>
    <dgm:pt modelId="{F1B88886-7B54-4867-A1B8-7521D5B2E399}" type="pres">
      <dgm:prSet presAssocID="{F539A797-E944-4C0F-B82F-A5F5AABDC5C1}" presName="background3" presStyleLbl="node3" presStyleIdx="7" presStyleCnt="9"/>
      <dgm:spPr/>
    </dgm:pt>
    <dgm:pt modelId="{0F321E40-FE52-48F1-BEBD-C537AE19FA4C}" type="pres">
      <dgm:prSet presAssocID="{F539A797-E944-4C0F-B82F-A5F5AABDC5C1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28DBC6-D21D-4104-B65B-4C8E0ABC5220}" type="pres">
      <dgm:prSet presAssocID="{F539A797-E944-4C0F-B82F-A5F5AABDC5C1}" presName="hierChild4" presStyleCnt="0"/>
      <dgm:spPr/>
    </dgm:pt>
    <dgm:pt modelId="{88B50E31-A674-4A18-8842-16CCC1E638E1}" type="pres">
      <dgm:prSet presAssocID="{67CB41F4-F2A8-482A-9FDA-5A90F52E6D7C}" presName="Name17" presStyleLbl="parChTrans1D3" presStyleIdx="8" presStyleCnt="9"/>
      <dgm:spPr/>
      <dgm:t>
        <a:bodyPr/>
        <a:lstStyle/>
        <a:p>
          <a:endParaRPr lang="tr-TR"/>
        </a:p>
      </dgm:t>
    </dgm:pt>
    <dgm:pt modelId="{69637689-701D-4B75-BDD9-0196A68D9027}" type="pres">
      <dgm:prSet presAssocID="{0F1A5436-E0D3-42E2-9F70-5322403DA670}" presName="hierRoot3" presStyleCnt="0"/>
      <dgm:spPr/>
    </dgm:pt>
    <dgm:pt modelId="{D4F2C586-5BCD-4300-BBAE-9D9741071667}" type="pres">
      <dgm:prSet presAssocID="{0F1A5436-E0D3-42E2-9F70-5322403DA670}" presName="composite3" presStyleCnt="0"/>
      <dgm:spPr/>
    </dgm:pt>
    <dgm:pt modelId="{14894100-3249-4DFE-8954-0D54207C342A}" type="pres">
      <dgm:prSet presAssocID="{0F1A5436-E0D3-42E2-9F70-5322403DA670}" presName="background3" presStyleLbl="node3" presStyleIdx="8" presStyleCnt="9"/>
      <dgm:spPr/>
    </dgm:pt>
    <dgm:pt modelId="{F172333E-C309-412A-B4B7-C24D3363FCBB}" type="pres">
      <dgm:prSet presAssocID="{0F1A5436-E0D3-42E2-9F70-5322403DA670}" presName="text3" presStyleLbl="fgAcc3" presStyleIdx="8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F1ADE31-233F-4879-BAAC-4E2554884C66}" type="pres">
      <dgm:prSet presAssocID="{0F1A5436-E0D3-42E2-9F70-5322403DA670}" presName="hierChild4" presStyleCnt="0"/>
      <dgm:spPr/>
    </dgm:pt>
  </dgm:ptLst>
  <dgm:cxnLst>
    <dgm:cxn modelId="{03C5B4AF-1CD3-4394-ACB3-C356CAC95966}" srcId="{981D959A-E86E-443E-BA53-777244A86FFC}" destId="{67C3D515-0F07-49D2-A2FF-11DF9521B09D}" srcOrd="0" destOrd="0" parTransId="{66631F80-C1B5-4F1C-98B2-E30AB066C4C0}" sibTransId="{C9BBCA86-0726-4C21-B581-882A5A84E50C}"/>
    <dgm:cxn modelId="{893F5C28-A9EE-4A1C-9375-A1C1DF521316}" type="presOf" srcId="{AE7C16FA-8F9C-4CF2-9B8C-F4D222A654CF}" destId="{226FE35B-3478-470A-9FD9-1833C4BDF54F}" srcOrd="0" destOrd="0" presId="urn:microsoft.com/office/officeart/2005/8/layout/hierarchy1"/>
    <dgm:cxn modelId="{1A8A779B-5AB5-4542-9F12-EDA0E9BDF675}" type="presOf" srcId="{34ACCE4A-DE03-4091-8D34-74D386237531}" destId="{E50A03A5-5384-4C7E-94C1-28944CC801FA}" srcOrd="0" destOrd="0" presId="urn:microsoft.com/office/officeart/2005/8/layout/hierarchy1"/>
    <dgm:cxn modelId="{8EEEC9E2-53A1-4EEE-879A-BF1FF3D49F05}" srcId="{8A4B2809-652C-4793-98B5-911F6ED341A7}" destId="{0F1A5436-E0D3-42E2-9F70-5322403DA670}" srcOrd="3" destOrd="0" parTransId="{67CB41F4-F2A8-482A-9FDA-5A90F52E6D7C}" sibTransId="{E3A8F15F-3746-4C91-8257-02B0A7140340}"/>
    <dgm:cxn modelId="{A2B2ECD7-9EEF-493A-B111-400FE1F2C4F6}" type="presOf" srcId="{2107E665-D6D7-4810-80BC-513FE05B7C23}" destId="{757BEF7D-B97B-4799-B799-79693CA16029}" srcOrd="0" destOrd="0" presId="urn:microsoft.com/office/officeart/2005/8/layout/hierarchy1"/>
    <dgm:cxn modelId="{F0236853-ED27-4F06-BF37-583C3F77DA40}" type="presOf" srcId="{2DD4545C-EE95-4C78-B6D3-48F09BA7DA64}" destId="{FD84ACF2-CD5F-4747-A716-D14277297EBD}" srcOrd="0" destOrd="0" presId="urn:microsoft.com/office/officeart/2005/8/layout/hierarchy1"/>
    <dgm:cxn modelId="{94F30A93-1ED3-4C65-B1FE-DE6818CE9DBD}" type="presOf" srcId="{FE601C82-F6CB-4488-8F2E-38EF9D8C97D2}" destId="{066B49A0-FA31-48BA-853E-18934A152B8F}" srcOrd="0" destOrd="0" presId="urn:microsoft.com/office/officeart/2005/8/layout/hierarchy1"/>
    <dgm:cxn modelId="{1E8B94D3-4FB9-452E-8026-7D2A82DF89D0}" type="presOf" srcId="{B8C6AF41-718E-427A-BC65-EF57F77AF8FD}" destId="{502E5C30-0B9E-4BD4-924C-2D0EC637D0A9}" srcOrd="0" destOrd="0" presId="urn:microsoft.com/office/officeart/2005/8/layout/hierarchy1"/>
    <dgm:cxn modelId="{3745D9DF-9625-413C-9120-4232BD67B1AB}" type="presOf" srcId="{61D3EBD9-3130-4E43-87EE-04FB5F3CACD2}" destId="{A37991AC-C6F8-4554-9072-61BED8634FBD}" srcOrd="0" destOrd="0" presId="urn:microsoft.com/office/officeart/2005/8/layout/hierarchy1"/>
    <dgm:cxn modelId="{105CDE48-82D1-4AE0-A74B-7CC56C215193}" type="presOf" srcId="{67C3D515-0F07-49D2-A2FF-11DF9521B09D}" destId="{01425B6E-D5D7-4AB5-A87A-34FDA09CB80F}" srcOrd="0" destOrd="0" presId="urn:microsoft.com/office/officeart/2005/8/layout/hierarchy1"/>
    <dgm:cxn modelId="{3D5CF5E7-3FE2-4FA4-975F-CB21F138BB94}" type="presOf" srcId="{0F1A5436-E0D3-42E2-9F70-5322403DA670}" destId="{F172333E-C309-412A-B4B7-C24D3363FCBB}" srcOrd="0" destOrd="0" presId="urn:microsoft.com/office/officeart/2005/8/layout/hierarchy1"/>
    <dgm:cxn modelId="{51C997C3-2E7D-4F0F-B36C-975222412FC7}" type="presOf" srcId="{9C03C918-A844-48F8-92C5-F3901C34CBFA}" destId="{5CBCE0DB-B464-49C9-BB5E-AB96E0F414D2}" srcOrd="0" destOrd="0" presId="urn:microsoft.com/office/officeart/2005/8/layout/hierarchy1"/>
    <dgm:cxn modelId="{AC6B3F6F-689C-4F03-96CF-F787EB551476}" type="presOf" srcId="{66631F80-C1B5-4F1C-98B2-E30AB066C4C0}" destId="{5CA8BB3F-8E2B-442F-AE7C-2BA1436D822E}" srcOrd="0" destOrd="0" presId="urn:microsoft.com/office/officeart/2005/8/layout/hierarchy1"/>
    <dgm:cxn modelId="{D05704C9-B9D7-4605-98F7-94E3211C3E31}" srcId="{8A4B2809-652C-4793-98B5-911F6ED341A7}" destId="{F539A797-E944-4C0F-B82F-A5F5AABDC5C1}" srcOrd="2" destOrd="0" parTransId="{C6348945-ACEB-48FC-9FD2-0B5B93C0B7CF}" sibTransId="{BE753C43-58A4-4157-93D3-501224B8B1B6}"/>
    <dgm:cxn modelId="{53A66B71-8364-4F29-87DA-8264A64410D7}" srcId="{4CFF0852-6CA9-45CB-B1CA-691CC4F4191F}" destId="{981D959A-E86E-443E-BA53-777244A86FFC}" srcOrd="2" destOrd="0" parTransId="{2107E665-D6D7-4810-80BC-513FE05B7C23}" sibTransId="{0B7D4625-C943-4FA8-B1FB-BDCD60D8BE51}"/>
    <dgm:cxn modelId="{1E2DBBCF-795A-41F1-B62B-F8C24789BFAE}" type="presOf" srcId="{3415DF80-04E1-4534-A675-3FFCC45F368E}" destId="{C84EE7D8-BEDE-405F-B64D-B897FF3A7BD8}" srcOrd="0" destOrd="0" presId="urn:microsoft.com/office/officeart/2005/8/layout/hierarchy1"/>
    <dgm:cxn modelId="{11BAA742-3E86-4B1A-BC27-AF50AFD37C4B}" srcId="{4CFF0852-6CA9-45CB-B1CA-691CC4F4191F}" destId="{E4CDE00F-ECA6-4582-8A44-4A4C0002F219}" srcOrd="1" destOrd="0" parTransId="{4CF00BD5-7CC7-4A67-B904-D4DFC8E024F0}" sibTransId="{52D93740-9835-433D-9E07-8EA49D5447B8}"/>
    <dgm:cxn modelId="{CBA8F497-6F11-465C-89D5-4034BAECA881}" type="presOf" srcId="{E4CDE00F-ECA6-4582-8A44-4A4C0002F219}" destId="{A462AEE7-E97C-4B1F-BB5F-AA1DF9C6770A}" srcOrd="0" destOrd="0" presId="urn:microsoft.com/office/officeart/2005/8/layout/hierarchy1"/>
    <dgm:cxn modelId="{7C8B5DBA-54A0-4C1F-949D-447FBE68288F}" type="presOf" srcId="{4CF00BD5-7CC7-4A67-B904-D4DFC8E024F0}" destId="{85DF4EA3-D074-4ED6-88CD-009E2A7D5B8F}" srcOrd="0" destOrd="0" presId="urn:microsoft.com/office/officeart/2005/8/layout/hierarchy1"/>
    <dgm:cxn modelId="{565D98F0-9346-4A29-885D-3803A05F411C}" srcId="{8A4B2809-652C-4793-98B5-911F6ED341A7}" destId="{C6250784-170B-49EC-9EEF-9E74553DB839}" srcOrd="0" destOrd="0" parTransId="{3642B25A-4FA1-430E-9C61-2FBEE0570E5C}" sibTransId="{5A503AAD-700B-4C98-85A2-47DA5290838C}"/>
    <dgm:cxn modelId="{2A3F234E-7E2A-44F6-B724-407D71FB29DC}" type="presOf" srcId="{03CA6464-0210-4554-9776-9ED94A34B59A}" destId="{8CE0EFD6-BE2E-4A1B-A1E2-938180802263}" srcOrd="0" destOrd="0" presId="urn:microsoft.com/office/officeart/2005/8/layout/hierarchy1"/>
    <dgm:cxn modelId="{D608802A-AAAC-4F0D-B31B-C52DDB0E35F5}" srcId="{9C03C918-A844-48F8-92C5-F3901C34CBFA}" destId="{AE7C16FA-8F9C-4CF2-9B8C-F4D222A654CF}" srcOrd="1" destOrd="0" parTransId="{B8C6AF41-718E-427A-BC65-EF57F77AF8FD}" sibTransId="{A80DCB00-D9E8-4D78-8C39-6A90D0757997}"/>
    <dgm:cxn modelId="{48C9AC3F-6F53-4487-9F17-275F7CB11801}" srcId="{9C03C918-A844-48F8-92C5-F3901C34CBFA}" destId="{4C37644B-D5C2-4A10-9A04-86444C102795}" srcOrd="2" destOrd="0" parTransId="{495DB58C-FA74-4F0C-911E-5010C93366D7}" sibTransId="{F7129B49-FD49-4994-B159-B9FE9DC885B1}"/>
    <dgm:cxn modelId="{AE62FA79-F76A-4480-B543-BA7E550BC29F}" srcId="{9C03C918-A844-48F8-92C5-F3901C34CBFA}" destId="{34ACCE4A-DE03-4091-8D34-74D386237531}" srcOrd="0" destOrd="0" parTransId="{282652DE-1C09-4240-9138-E868C27831A1}" sibTransId="{BF8CA621-97BA-40E2-BF20-77E0D92CBD3B}"/>
    <dgm:cxn modelId="{356EA2E3-853B-49E0-8C1D-5A5365A9FD3C}" type="presOf" srcId="{C6348945-ACEB-48FC-9FD2-0B5B93C0B7CF}" destId="{35530E9C-F8C2-494B-A0C4-D8DBC3F423B2}" srcOrd="0" destOrd="0" presId="urn:microsoft.com/office/officeart/2005/8/layout/hierarchy1"/>
    <dgm:cxn modelId="{51E30281-ABC8-4E1B-BE96-A1D8E14DFDC7}" type="presOf" srcId="{F539A797-E944-4C0F-B82F-A5F5AABDC5C1}" destId="{0F321E40-FE52-48F1-BEBD-C537AE19FA4C}" srcOrd="0" destOrd="0" presId="urn:microsoft.com/office/officeart/2005/8/layout/hierarchy1"/>
    <dgm:cxn modelId="{17DB6BEC-57D3-4A63-B09E-EB269B53B959}" srcId="{03CA6464-0210-4554-9776-9ED94A34B59A}" destId="{4CFF0852-6CA9-45CB-B1CA-691CC4F4191F}" srcOrd="0" destOrd="0" parTransId="{D46CB803-E396-44F6-A4E7-DB5C15439F7B}" sibTransId="{17CA2710-B4AB-42B6-B321-8FD94967CD99}"/>
    <dgm:cxn modelId="{C927F9D6-92FE-4007-A63D-A7BA213F1FA9}" type="presOf" srcId="{C6250784-170B-49EC-9EEF-9E74553DB839}" destId="{696726F8-B28F-4691-97F6-EF524DF6D9E9}" srcOrd="0" destOrd="0" presId="urn:microsoft.com/office/officeart/2005/8/layout/hierarchy1"/>
    <dgm:cxn modelId="{78769623-FC89-438A-B737-EC60365FD7CF}" type="presOf" srcId="{3642B25A-4FA1-430E-9C61-2FBEE0570E5C}" destId="{78809847-2C8D-433E-A5AE-E4E87FB17615}" srcOrd="0" destOrd="0" presId="urn:microsoft.com/office/officeart/2005/8/layout/hierarchy1"/>
    <dgm:cxn modelId="{C7197838-2318-4200-AAD2-0520CF38BFA7}" type="presOf" srcId="{8A4B2809-652C-4793-98B5-911F6ED341A7}" destId="{5D9CDB26-65CC-4841-8931-EA5CDB940D42}" srcOrd="0" destOrd="0" presId="urn:microsoft.com/office/officeart/2005/8/layout/hierarchy1"/>
    <dgm:cxn modelId="{F46FD185-66DD-4DEF-8D30-462D5C472F0E}" type="presOf" srcId="{981D959A-E86E-443E-BA53-777244A86FFC}" destId="{727050BD-724E-4196-A15C-A5B619B40D22}" srcOrd="0" destOrd="0" presId="urn:microsoft.com/office/officeart/2005/8/layout/hierarchy1"/>
    <dgm:cxn modelId="{BDBA9C13-4B7B-410F-A030-9EEFA0A85D0F}" type="presOf" srcId="{282652DE-1C09-4240-9138-E868C27831A1}" destId="{5FCE4C70-470B-4285-8797-D5DBC9BA2F23}" srcOrd="0" destOrd="0" presId="urn:microsoft.com/office/officeart/2005/8/layout/hierarchy1"/>
    <dgm:cxn modelId="{9121F80E-64A8-4737-B4CB-13EECE027272}" srcId="{4CFF0852-6CA9-45CB-B1CA-691CC4F4191F}" destId="{9C03C918-A844-48F8-92C5-F3901C34CBFA}" srcOrd="0" destOrd="0" parTransId="{3415DF80-04E1-4534-A675-3FFCC45F368E}" sibTransId="{9BF1C283-27E3-4C8C-A3DE-0EE0B90812C6}"/>
    <dgm:cxn modelId="{9263F6D6-787F-49FF-B4F7-A56645CEBA0B}" type="presOf" srcId="{4CFF0852-6CA9-45CB-B1CA-691CC4F4191F}" destId="{3DD11544-F7DA-4F4E-BB55-8026547D88EC}" srcOrd="0" destOrd="0" presId="urn:microsoft.com/office/officeart/2005/8/layout/hierarchy1"/>
    <dgm:cxn modelId="{640911F0-DCD2-40BB-8B4C-4B855591A303}" srcId="{9C03C918-A844-48F8-92C5-F3901C34CBFA}" destId="{61D3EBD9-3130-4E43-87EE-04FB5F3CACD2}" srcOrd="3" destOrd="0" parTransId="{2DD4545C-EE95-4C78-B6D3-48F09BA7DA64}" sibTransId="{3EB968F3-C3D4-4E18-B446-C407EA0967BA}"/>
    <dgm:cxn modelId="{346717AE-ECF8-49C9-9C80-88BCCD18FF4A}" type="presOf" srcId="{4C37644B-D5C2-4A10-9A04-86444C102795}" destId="{E5356CD7-50EC-48F8-A579-597DA7CBC45C}" srcOrd="0" destOrd="0" presId="urn:microsoft.com/office/officeart/2005/8/layout/hierarchy1"/>
    <dgm:cxn modelId="{61CA5646-3675-4907-A700-8889EA9A7A0C}" type="presOf" srcId="{3D3CE1DC-B50D-4B83-B0D8-A5B683A79904}" destId="{B3E98890-7CF6-43C7-AF32-F757E49CABCD}" srcOrd="0" destOrd="0" presId="urn:microsoft.com/office/officeart/2005/8/layout/hierarchy1"/>
    <dgm:cxn modelId="{200E85AE-AF97-4F87-BFF9-6618FDD02D49}" type="presOf" srcId="{495DB58C-FA74-4F0C-911E-5010C93366D7}" destId="{A0634E49-3847-48D1-A9A5-DB855420DFC3}" srcOrd="0" destOrd="0" presId="urn:microsoft.com/office/officeart/2005/8/layout/hierarchy1"/>
    <dgm:cxn modelId="{9C32A514-A051-4FF2-ACD4-9E06F7C7E884}" srcId="{4CFF0852-6CA9-45CB-B1CA-691CC4F4191F}" destId="{8A4B2809-652C-4793-98B5-911F6ED341A7}" srcOrd="3" destOrd="0" parTransId="{FE601C82-F6CB-4488-8F2E-38EF9D8C97D2}" sibTransId="{2D45F44E-9232-4FE0-A379-104D33FE42F3}"/>
    <dgm:cxn modelId="{791A6914-77D6-439C-B4A5-9BBFDB9E8C66}" type="presOf" srcId="{67CB41F4-F2A8-482A-9FDA-5A90F52E6D7C}" destId="{88B50E31-A674-4A18-8842-16CCC1E638E1}" srcOrd="0" destOrd="0" presId="urn:microsoft.com/office/officeart/2005/8/layout/hierarchy1"/>
    <dgm:cxn modelId="{DA254A90-1387-4154-955F-0AD18F3BA711}" srcId="{8A4B2809-652C-4793-98B5-911F6ED341A7}" destId="{3D3CE1DC-B50D-4B83-B0D8-A5B683A79904}" srcOrd="1" destOrd="0" parTransId="{6D4C8133-3A03-43C1-A6CB-49C034758687}" sibTransId="{91494D89-2E08-46AF-9A19-E12BA7340A82}"/>
    <dgm:cxn modelId="{0FA6A318-E6EA-4502-B478-6502546FDCFE}" type="presOf" srcId="{6D4C8133-3A03-43C1-A6CB-49C034758687}" destId="{440044E7-0DEE-4308-99AF-C4B1BB501338}" srcOrd="0" destOrd="0" presId="urn:microsoft.com/office/officeart/2005/8/layout/hierarchy1"/>
    <dgm:cxn modelId="{38B73F3A-15F8-4B27-8699-285956EF89B8}" type="presParOf" srcId="{8CE0EFD6-BE2E-4A1B-A1E2-938180802263}" destId="{D77069DC-8124-475D-83BE-F3CB90F2C4E2}" srcOrd="0" destOrd="0" presId="urn:microsoft.com/office/officeart/2005/8/layout/hierarchy1"/>
    <dgm:cxn modelId="{EE4F06DC-BC73-4757-9D37-72CA38778084}" type="presParOf" srcId="{D77069DC-8124-475D-83BE-F3CB90F2C4E2}" destId="{A9DD1D48-43E5-4676-94CF-5A4C0999B9B3}" srcOrd="0" destOrd="0" presId="urn:microsoft.com/office/officeart/2005/8/layout/hierarchy1"/>
    <dgm:cxn modelId="{23640CCC-43F5-47FD-9135-8CAAD89A5116}" type="presParOf" srcId="{A9DD1D48-43E5-4676-94CF-5A4C0999B9B3}" destId="{5A2BB670-C085-4648-B053-D7ECD3A781E8}" srcOrd="0" destOrd="0" presId="urn:microsoft.com/office/officeart/2005/8/layout/hierarchy1"/>
    <dgm:cxn modelId="{CBCFF506-07B7-46D3-8D40-3C40DB0A2ACF}" type="presParOf" srcId="{A9DD1D48-43E5-4676-94CF-5A4C0999B9B3}" destId="{3DD11544-F7DA-4F4E-BB55-8026547D88EC}" srcOrd="1" destOrd="0" presId="urn:microsoft.com/office/officeart/2005/8/layout/hierarchy1"/>
    <dgm:cxn modelId="{C7B5ED6E-E635-47D8-B769-0BAF239EC919}" type="presParOf" srcId="{D77069DC-8124-475D-83BE-F3CB90F2C4E2}" destId="{86ACE414-F034-49C9-94C4-B01B79107FBA}" srcOrd="1" destOrd="0" presId="urn:microsoft.com/office/officeart/2005/8/layout/hierarchy1"/>
    <dgm:cxn modelId="{0DDC5A0C-3AD5-47F0-AA5B-36775F3C0DBD}" type="presParOf" srcId="{86ACE414-F034-49C9-94C4-B01B79107FBA}" destId="{C84EE7D8-BEDE-405F-B64D-B897FF3A7BD8}" srcOrd="0" destOrd="0" presId="urn:microsoft.com/office/officeart/2005/8/layout/hierarchy1"/>
    <dgm:cxn modelId="{3A6E3086-06CE-4A44-9FC4-F73743D6B4A5}" type="presParOf" srcId="{86ACE414-F034-49C9-94C4-B01B79107FBA}" destId="{3D8AB83A-B3EA-4BC5-9493-CDBB5B6EB997}" srcOrd="1" destOrd="0" presId="urn:microsoft.com/office/officeart/2005/8/layout/hierarchy1"/>
    <dgm:cxn modelId="{F3648226-E0A5-411E-9402-6EF1CAC7E549}" type="presParOf" srcId="{3D8AB83A-B3EA-4BC5-9493-CDBB5B6EB997}" destId="{76B9EF16-8EB3-4FA7-BF02-756D64E89AD8}" srcOrd="0" destOrd="0" presId="urn:microsoft.com/office/officeart/2005/8/layout/hierarchy1"/>
    <dgm:cxn modelId="{88AF7E96-4ABD-4F93-A34C-27BC62646B65}" type="presParOf" srcId="{76B9EF16-8EB3-4FA7-BF02-756D64E89AD8}" destId="{8D5F0C5B-4A47-41FF-8299-0A9E6BB4B183}" srcOrd="0" destOrd="0" presId="urn:microsoft.com/office/officeart/2005/8/layout/hierarchy1"/>
    <dgm:cxn modelId="{8B43F695-51B5-4F3F-8FBF-9C8A6F7F82AD}" type="presParOf" srcId="{76B9EF16-8EB3-4FA7-BF02-756D64E89AD8}" destId="{5CBCE0DB-B464-49C9-BB5E-AB96E0F414D2}" srcOrd="1" destOrd="0" presId="urn:microsoft.com/office/officeart/2005/8/layout/hierarchy1"/>
    <dgm:cxn modelId="{3B11A159-CB48-43C6-B290-53B8F3853300}" type="presParOf" srcId="{3D8AB83A-B3EA-4BC5-9493-CDBB5B6EB997}" destId="{3E22E546-78A1-45FF-8665-DFCBACDB69F0}" srcOrd="1" destOrd="0" presId="urn:microsoft.com/office/officeart/2005/8/layout/hierarchy1"/>
    <dgm:cxn modelId="{65656B8B-56D8-4291-93CB-ADB6AAE8A108}" type="presParOf" srcId="{3E22E546-78A1-45FF-8665-DFCBACDB69F0}" destId="{5FCE4C70-470B-4285-8797-D5DBC9BA2F23}" srcOrd="0" destOrd="0" presId="urn:microsoft.com/office/officeart/2005/8/layout/hierarchy1"/>
    <dgm:cxn modelId="{2AA48EE5-9854-408A-BE8E-9951FB62036B}" type="presParOf" srcId="{3E22E546-78A1-45FF-8665-DFCBACDB69F0}" destId="{29E6ABDC-DF1D-4065-89D5-A404591AE042}" srcOrd="1" destOrd="0" presId="urn:microsoft.com/office/officeart/2005/8/layout/hierarchy1"/>
    <dgm:cxn modelId="{B5D2690D-6DDC-46CA-A9FD-F499352C241E}" type="presParOf" srcId="{29E6ABDC-DF1D-4065-89D5-A404591AE042}" destId="{06AAF1DA-BB19-4679-96DD-085CA2F2BA47}" srcOrd="0" destOrd="0" presId="urn:microsoft.com/office/officeart/2005/8/layout/hierarchy1"/>
    <dgm:cxn modelId="{5E6579A4-90AA-43F2-8D28-DD86442CD095}" type="presParOf" srcId="{06AAF1DA-BB19-4679-96DD-085CA2F2BA47}" destId="{7DEBA024-2D2D-4BA9-881A-F05B57EFB063}" srcOrd="0" destOrd="0" presId="urn:microsoft.com/office/officeart/2005/8/layout/hierarchy1"/>
    <dgm:cxn modelId="{817C42CB-14EA-48F9-A38C-3B3F8C86B219}" type="presParOf" srcId="{06AAF1DA-BB19-4679-96DD-085CA2F2BA47}" destId="{E50A03A5-5384-4C7E-94C1-28944CC801FA}" srcOrd="1" destOrd="0" presId="urn:microsoft.com/office/officeart/2005/8/layout/hierarchy1"/>
    <dgm:cxn modelId="{F9DAA97C-9FD5-4048-85F0-5372AA6FA447}" type="presParOf" srcId="{29E6ABDC-DF1D-4065-89D5-A404591AE042}" destId="{6692D915-A415-416E-BD5C-3A0F78307468}" srcOrd="1" destOrd="0" presId="urn:microsoft.com/office/officeart/2005/8/layout/hierarchy1"/>
    <dgm:cxn modelId="{A076B3B7-3F14-466A-A876-4435F2D9BA95}" type="presParOf" srcId="{3E22E546-78A1-45FF-8665-DFCBACDB69F0}" destId="{502E5C30-0B9E-4BD4-924C-2D0EC637D0A9}" srcOrd="2" destOrd="0" presId="urn:microsoft.com/office/officeart/2005/8/layout/hierarchy1"/>
    <dgm:cxn modelId="{B8F12EA7-3EFB-45DF-8B9E-755770EFD3C9}" type="presParOf" srcId="{3E22E546-78A1-45FF-8665-DFCBACDB69F0}" destId="{C1808EC9-3F45-42C3-AD5F-32DF7989AB4E}" srcOrd="3" destOrd="0" presId="urn:microsoft.com/office/officeart/2005/8/layout/hierarchy1"/>
    <dgm:cxn modelId="{276736E5-4C3D-4E9A-8921-DC5FAE8E511F}" type="presParOf" srcId="{C1808EC9-3F45-42C3-AD5F-32DF7989AB4E}" destId="{66F36472-529F-458B-B4B6-BF62C67D4B55}" srcOrd="0" destOrd="0" presId="urn:microsoft.com/office/officeart/2005/8/layout/hierarchy1"/>
    <dgm:cxn modelId="{28CF687D-4DCE-4454-8AD3-EFC2ABDA4EED}" type="presParOf" srcId="{66F36472-529F-458B-B4B6-BF62C67D4B55}" destId="{485162A9-788C-4A0D-9187-76D6FA569D60}" srcOrd="0" destOrd="0" presId="urn:microsoft.com/office/officeart/2005/8/layout/hierarchy1"/>
    <dgm:cxn modelId="{9CDF1582-D510-4C45-BF68-19267D4744D0}" type="presParOf" srcId="{66F36472-529F-458B-B4B6-BF62C67D4B55}" destId="{226FE35B-3478-470A-9FD9-1833C4BDF54F}" srcOrd="1" destOrd="0" presId="urn:microsoft.com/office/officeart/2005/8/layout/hierarchy1"/>
    <dgm:cxn modelId="{932894D5-705F-4D4D-86B8-4C811C5161F5}" type="presParOf" srcId="{C1808EC9-3F45-42C3-AD5F-32DF7989AB4E}" destId="{2A1085F5-0749-4D5F-B9A8-2283399E5500}" srcOrd="1" destOrd="0" presId="urn:microsoft.com/office/officeart/2005/8/layout/hierarchy1"/>
    <dgm:cxn modelId="{7CF0CF1F-B424-42C6-86D0-7CC25CB69F83}" type="presParOf" srcId="{3E22E546-78A1-45FF-8665-DFCBACDB69F0}" destId="{A0634E49-3847-48D1-A9A5-DB855420DFC3}" srcOrd="4" destOrd="0" presId="urn:microsoft.com/office/officeart/2005/8/layout/hierarchy1"/>
    <dgm:cxn modelId="{602FA1E0-D85C-411A-99F3-70DECD7293B0}" type="presParOf" srcId="{3E22E546-78A1-45FF-8665-DFCBACDB69F0}" destId="{E1D83CE1-E601-4A0A-8774-1300678E4FA7}" srcOrd="5" destOrd="0" presId="urn:microsoft.com/office/officeart/2005/8/layout/hierarchy1"/>
    <dgm:cxn modelId="{25CC9E7B-1088-42D3-8E9B-96BDD72029B3}" type="presParOf" srcId="{E1D83CE1-E601-4A0A-8774-1300678E4FA7}" destId="{21C973C0-397B-42E7-8B4B-D0BB7544F6BA}" srcOrd="0" destOrd="0" presId="urn:microsoft.com/office/officeart/2005/8/layout/hierarchy1"/>
    <dgm:cxn modelId="{94F0F003-4C33-47CF-9B0F-5C5E461803A1}" type="presParOf" srcId="{21C973C0-397B-42E7-8B4B-D0BB7544F6BA}" destId="{6D639F16-4F86-44C2-AE4B-6567B5BF2A1D}" srcOrd="0" destOrd="0" presId="urn:microsoft.com/office/officeart/2005/8/layout/hierarchy1"/>
    <dgm:cxn modelId="{91AFB012-B790-4BBA-9A8B-85CD12D1D93C}" type="presParOf" srcId="{21C973C0-397B-42E7-8B4B-D0BB7544F6BA}" destId="{E5356CD7-50EC-48F8-A579-597DA7CBC45C}" srcOrd="1" destOrd="0" presId="urn:microsoft.com/office/officeart/2005/8/layout/hierarchy1"/>
    <dgm:cxn modelId="{6EA46058-E066-45FF-8F09-1A2627ACD88D}" type="presParOf" srcId="{E1D83CE1-E601-4A0A-8774-1300678E4FA7}" destId="{24F7B062-7D33-47EF-A89F-1A3B1AE2851A}" srcOrd="1" destOrd="0" presId="urn:microsoft.com/office/officeart/2005/8/layout/hierarchy1"/>
    <dgm:cxn modelId="{3C501583-2A1F-4774-9741-5BADB0AA7FF4}" type="presParOf" srcId="{3E22E546-78A1-45FF-8665-DFCBACDB69F0}" destId="{FD84ACF2-CD5F-4747-A716-D14277297EBD}" srcOrd="6" destOrd="0" presId="urn:microsoft.com/office/officeart/2005/8/layout/hierarchy1"/>
    <dgm:cxn modelId="{0400E3E8-9935-4760-B8F6-2B5B0AB2047C}" type="presParOf" srcId="{3E22E546-78A1-45FF-8665-DFCBACDB69F0}" destId="{DED21287-A601-4543-BF32-E1CF473FFD53}" srcOrd="7" destOrd="0" presId="urn:microsoft.com/office/officeart/2005/8/layout/hierarchy1"/>
    <dgm:cxn modelId="{01B442FC-872F-4EA9-A2DF-69B72FF6453B}" type="presParOf" srcId="{DED21287-A601-4543-BF32-E1CF473FFD53}" destId="{022AD99B-3E50-4BB4-ADB2-134E34FB231A}" srcOrd="0" destOrd="0" presId="urn:microsoft.com/office/officeart/2005/8/layout/hierarchy1"/>
    <dgm:cxn modelId="{0622F3EB-1391-4BB6-9B43-6B6A3A904DFF}" type="presParOf" srcId="{022AD99B-3E50-4BB4-ADB2-134E34FB231A}" destId="{5604F4DF-95E5-46AD-AFFE-9C2CD7FEFCE6}" srcOrd="0" destOrd="0" presId="urn:microsoft.com/office/officeart/2005/8/layout/hierarchy1"/>
    <dgm:cxn modelId="{C2164ED4-4770-4977-8F3C-395164B8BE93}" type="presParOf" srcId="{022AD99B-3E50-4BB4-ADB2-134E34FB231A}" destId="{A37991AC-C6F8-4554-9072-61BED8634FBD}" srcOrd="1" destOrd="0" presId="urn:microsoft.com/office/officeart/2005/8/layout/hierarchy1"/>
    <dgm:cxn modelId="{4A5C11A7-2FFE-4FA7-82C0-D7BA4FDD59CE}" type="presParOf" srcId="{DED21287-A601-4543-BF32-E1CF473FFD53}" destId="{B0E116FB-ACAE-4D58-B972-23C45F5A5B53}" srcOrd="1" destOrd="0" presId="urn:microsoft.com/office/officeart/2005/8/layout/hierarchy1"/>
    <dgm:cxn modelId="{2AA5CDCC-C887-4F08-94D0-729B7795823E}" type="presParOf" srcId="{86ACE414-F034-49C9-94C4-B01B79107FBA}" destId="{85DF4EA3-D074-4ED6-88CD-009E2A7D5B8F}" srcOrd="2" destOrd="0" presId="urn:microsoft.com/office/officeart/2005/8/layout/hierarchy1"/>
    <dgm:cxn modelId="{B6961342-A881-4991-B03A-A25C365E4EF0}" type="presParOf" srcId="{86ACE414-F034-49C9-94C4-B01B79107FBA}" destId="{9A1AD1BB-C4D8-46A1-B828-5720D4BFF5AE}" srcOrd="3" destOrd="0" presId="urn:microsoft.com/office/officeart/2005/8/layout/hierarchy1"/>
    <dgm:cxn modelId="{E09EA85F-0806-4623-A0F4-F115CCDEEB3B}" type="presParOf" srcId="{9A1AD1BB-C4D8-46A1-B828-5720D4BFF5AE}" destId="{12E6C692-2DC9-40F9-AF8F-3936458685EA}" srcOrd="0" destOrd="0" presId="urn:microsoft.com/office/officeart/2005/8/layout/hierarchy1"/>
    <dgm:cxn modelId="{9AA63C91-1CC1-4136-9DDD-9C0E4151D97A}" type="presParOf" srcId="{12E6C692-2DC9-40F9-AF8F-3936458685EA}" destId="{EA705531-3067-406C-B6E3-F54386717D77}" srcOrd="0" destOrd="0" presId="urn:microsoft.com/office/officeart/2005/8/layout/hierarchy1"/>
    <dgm:cxn modelId="{31B218B4-2DF3-44DF-89C2-A1C1E08F9C51}" type="presParOf" srcId="{12E6C692-2DC9-40F9-AF8F-3936458685EA}" destId="{A462AEE7-E97C-4B1F-BB5F-AA1DF9C6770A}" srcOrd="1" destOrd="0" presId="urn:microsoft.com/office/officeart/2005/8/layout/hierarchy1"/>
    <dgm:cxn modelId="{A45557D5-25BD-4C4D-AE2F-BBC0E6CF5300}" type="presParOf" srcId="{9A1AD1BB-C4D8-46A1-B828-5720D4BFF5AE}" destId="{7EB49C40-73DE-4A35-BCEF-65E9AA6F94B0}" srcOrd="1" destOrd="0" presId="urn:microsoft.com/office/officeart/2005/8/layout/hierarchy1"/>
    <dgm:cxn modelId="{DE7AA335-9CD6-4CB8-B304-06B9FC0968C8}" type="presParOf" srcId="{86ACE414-F034-49C9-94C4-B01B79107FBA}" destId="{757BEF7D-B97B-4799-B799-79693CA16029}" srcOrd="4" destOrd="0" presId="urn:microsoft.com/office/officeart/2005/8/layout/hierarchy1"/>
    <dgm:cxn modelId="{AFB5E99E-D943-4544-AE61-6DEE15D869DD}" type="presParOf" srcId="{86ACE414-F034-49C9-94C4-B01B79107FBA}" destId="{9DB94D43-AA20-4B24-8FA9-9973B2582408}" srcOrd="5" destOrd="0" presId="urn:microsoft.com/office/officeart/2005/8/layout/hierarchy1"/>
    <dgm:cxn modelId="{34200E1F-BB29-4AD9-9ED8-9AC1F70B845A}" type="presParOf" srcId="{9DB94D43-AA20-4B24-8FA9-9973B2582408}" destId="{4D7ADF88-25C3-4544-B247-437C93455AD5}" srcOrd="0" destOrd="0" presId="urn:microsoft.com/office/officeart/2005/8/layout/hierarchy1"/>
    <dgm:cxn modelId="{AEE2CB9E-FA8C-4673-B41C-CC188022EDB0}" type="presParOf" srcId="{4D7ADF88-25C3-4544-B247-437C93455AD5}" destId="{546ED9F2-E23D-416C-9E63-B365108B9154}" srcOrd="0" destOrd="0" presId="urn:microsoft.com/office/officeart/2005/8/layout/hierarchy1"/>
    <dgm:cxn modelId="{88921D5A-28AE-46AE-9654-391EC2592F8B}" type="presParOf" srcId="{4D7ADF88-25C3-4544-B247-437C93455AD5}" destId="{727050BD-724E-4196-A15C-A5B619B40D22}" srcOrd="1" destOrd="0" presId="urn:microsoft.com/office/officeart/2005/8/layout/hierarchy1"/>
    <dgm:cxn modelId="{483775F0-0EA8-4C01-A7B4-4F50CF07D1CE}" type="presParOf" srcId="{9DB94D43-AA20-4B24-8FA9-9973B2582408}" destId="{DDB1887D-29B3-46C7-9B97-D1078A45F9C7}" srcOrd="1" destOrd="0" presId="urn:microsoft.com/office/officeart/2005/8/layout/hierarchy1"/>
    <dgm:cxn modelId="{DA5D73DD-FACF-4726-8C41-74EFB8F0E15C}" type="presParOf" srcId="{DDB1887D-29B3-46C7-9B97-D1078A45F9C7}" destId="{5CA8BB3F-8E2B-442F-AE7C-2BA1436D822E}" srcOrd="0" destOrd="0" presId="urn:microsoft.com/office/officeart/2005/8/layout/hierarchy1"/>
    <dgm:cxn modelId="{194C5BB5-0BF7-4613-B24C-842AF27BE33D}" type="presParOf" srcId="{DDB1887D-29B3-46C7-9B97-D1078A45F9C7}" destId="{EA913ABB-7B4A-4428-A69C-EEB6B5FB881B}" srcOrd="1" destOrd="0" presId="urn:microsoft.com/office/officeart/2005/8/layout/hierarchy1"/>
    <dgm:cxn modelId="{F0946AEF-F471-45BD-9F8C-2D359622501C}" type="presParOf" srcId="{EA913ABB-7B4A-4428-A69C-EEB6B5FB881B}" destId="{FB6ABE8D-C6FA-40A2-BBB6-C1EED240DCD4}" srcOrd="0" destOrd="0" presId="urn:microsoft.com/office/officeart/2005/8/layout/hierarchy1"/>
    <dgm:cxn modelId="{9A1B7744-79F9-4177-A216-0D4CCF97E53D}" type="presParOf" srcId="{FB6ABE8D-C6FA-40A2-BBB6-C1EED240DCD4}" destId="{35B01673-EA84-4BD8-A25F-59BC9715DBE6}" srcOrd="0" destOrd="0" presId="urn:microsoft.com/office/officeart/2005/8/layout/hierarchy1"/>
    <dgm:cxn modelId="{587E7257-5C6A-4824-854B-29C3773793B8}" type="presParOf" srcId="{FB6ABE8D-C6FA-40A2-BBB6-C1EED240DCD4}" destId="{01425B6E-D5D7-4AB5-A87A-34FDA09CB80F}" srcOrd="1" destOrd="0" presId="urn:microsoft.com/office/officeart/2005/8/layout/hierarchy1"/>
    <dgm:cxn modelId="{0480CCB1-2062-4AD0-92F8-043730FED5C4}" type="presParOf" srcId="{EA913ABB-7B4A-4428-A69C-EEB6B5FB881B}" destId="{F4316BBB-8401-43FA-8708-34418D1ABE58}" srcOrd="1" destOrd="0" presId="urn:microsoft.com/office/officeart/2005/8/layout/hierarchy1"/>
    <dgm:cxn modelId="{F81542FC-1A75-4094-A422-01B8CD4093D4}" type="presParOf" srcId="{86ACE414-F034-49C9-94C4-B01B79107FBA}" destId="{066B49A0-FA31-48BA-853E-18934A152B8F}" srcOrd="6" destOrd="0" presId="urn:microsoft.com/office/officeart/2005/8/layout/hierarchy1"/>
    <dgm:cxn modelId="{C0D588B3-636B-4062-9878-7364FE817289}" type="presParOf" srcId="{86ACE414-F034-49C9-94C4-B01B79107FBA}" destId="{DE387834-FBF1-4B5F-A33E-6E93F0B31592}" srcOrd="7" destOrd="0" presId="urn:microsoft.com/office/officeart/2005/8/layout/hierarchy1"/>
    <dgm:cxn modelId="{6C460FA2-7EFD-42AB-8658-FC286CC286CA}" type="presParOf" srcId="{DE387834-FBF1-4B5F-A33E-6E93F0B31592}" destId="{CDC7C8EE-6B6D-4D1E-A309-FDE332846A5E}" srcOrd="0" destOrd="0" presId="urn:microsoft.com/office/officeart/2005/8/layout/hierarchy1"/>
    <dgm:cxn modelId="{5628F2F8-CBA5-478D-8BF9-0529AC121E9E}" type="presParOf" srcId="{CDC7C8EE-6B6D-4D1E-A309-FDE332846A5E}" destId="{0BA0CA3C-A182-4069-A0D6-FF0C951CAD8D}" srcOrd="0" destOrd="0" presId="urn:microsoft.com/office/officeart/2005/8/layout/hierarchy1"/>
    <dgm:cxn modelId="{839B1AC8-AD07-49A4-96D3-DD6C594B7D0D}" type="presParOf" srcId="{CDC7C8EE-6B6D-4D1E-A309-FDE332846A5E}" destId="{5D9CDB26-65CC-4841-8931-EA5CDB940D42}" srcOrd="1" destOrd="0" presId="urn:microsoft.com/office/officeart/2005/8/layout/hierarchy1"/>
    <dgm:cxn modelId="{71A4BC4E-5291-4AD2-8E16-5BE9D1686A70}" type="presParOf" srcId="{DE387834-FBF1-4B5F-A33E-6E93F0B31592}" destId="{858E7323-6084-4D08-B4DC-E73F71D89A71}" srcOrd="1" destOrd="0" presId="urn:microsoft.com/office/officeart/2005/8/layout/hierarchy1"/>
    <dgm:cxn modelId="{5F01EFF6-9C25-4F79-808D-F19E7FA1449D}" type="presParOf" srcId="{858E7323-6084-4D08-B4DC-E73F71D89A71}" destId="{78809847-2C8D-433E-A5AE-E4E87FB17615}" srcOrd="0" destOrd="0" presId="urn:microsoft.com/office/officeart/2005/8/layout/hierarchy1"/>
    <dgm:cxn modelId="{90052F97-0501-48F5-99D4-21982506E43B}" type="presParOf" srcId="{858E7323-6084-4D08-B4DC-E73F71D89A71}" destId="{B3404458-7C2D-43BB-935E-9B6E37A7F48B}" srcOrd="1" destOrd="0" presId="urn:microsoft.com/office/officeart/2005/8/layout/hierarchy1"/>
    <dgm:cxn modelId="{4389B77B-3169-40CE-B907-B240127C3FBC}" type="presParOf" srcId="{B3404458-7C2D-43BB-935E-9B6E37A7F48B}" destId="{FAC83710-E3EC-4F92-92A5-F01A22CF6874}" srcOrd="0" destOrd="0" presId="urn:microsoft.com/office/officeart/2005/8/layout/hierarchy1"/>
    <dgm:cxn modelId="{98D1E8B1-B3B7-4352-920E-3C88C212CEE6}" type="presParOf" srcId="{FAC83710-E3EC-4F92-92A5-F01A22CF6874}" destId="{815C5721-513A-4EAF-B70B-7490ACFC6B9A}" srcOrd="0" destOrd="0" presId="urn:microsoft.com/office/officeart/2005/8/layout/hierarchy1"/>
    <dgm:cxn modelId="{5F866AFC-2FDD-4B19-A7E3-F7E6FA0E19B3}" type="presParOf" srcId="{FAC83710-E3EC-4F92-92A5-F01A22CF6874}" destId="{696726F8-B28F-4691-97F6-EF524DF6D9E9}" srcOrd="1" destOrd="0" presId="urn:microsoft.com/office/officeart/2005/8/layout/hierarchy1"/>
    <dgm:cxn modelId="{1058F18E-CFC6-49CE-9B9E-56A28EFFCABC}" type="presParOf" srcId="{B3404458-7C2D-43BB-935E-9B6E37A7F48B}" destId="{D7039E7E-6464-46D5-884B-6BD9FFFC6804}" srcOrd="1" destOrd="0" presId="urn:microsoft.com/office/officeart/2005/8/layout/hierarchy1"/>
    <dgm:cxn modelId="{008FB558-3914-4FAA-B53F-779C7106068A}" type="presParOf" srcId="{858E7323-6084-4D08-B4DC-E73F71D89A71}" destId="{440044E7-0DEE-4308-99AF-C4B1BB501338}" srcOrd="2" destOrd="0" presId="urn:microsoft.com/office/officeart/2005/8/layout/hierarchy1"/>
    <dgm:cxn modelId="{30C1B82A-DF24-4477-A9B8-7F39A07760A5}" type="presParOf" srcId="{858E7323-6084-4D08-B4DC-E73F71D89A71}" destId="{C810375C-AFA7-481A-A1BA-6E7ACF6531D0}" srcOrd="3" destOrd="0" presId="urn:microsoft.com/office/officeart/2005/8/layout/hierarchy1"/>
    <dgm:cxn modelId="{425274E9-C360-48C9-825A-869D1EC44DBF}" type="presParOf" srcId="{C810375C-AFA7-481A-A1BA-6E7ACF6531D0}" destId="{7433B805-25B0-4300-BB30-58DF56889345}" srcOrd="0" destOrd="0" presId="urn:microsoft.com/office/officeart/2005/8/layout/hierarchy1"/>
    <dgm:cxn modelId="{132F26EA-EA3C-4825-8F22-17BA9325F86E}" type="presParOf" srcId="{7433B805-25B0-4300-BB30-58DF56889345}" destId="{3E8DBBD3-6645-46BF-B4F0-F832C8B3C8E3}" srcOrd="0" destOrd="0" presId="urn:microsoft.com/office/officeart/2005/8/layout/hierarchy1"/>
    <dgm:cxn modelId="{D8187CB1-5E93-4481-9B9D-233EF95D0A85}" type="presParOf" srcId="{7433B805-25B0-4300-BB30-58DF56889345}" destId="{B3E98890-7CF6-43C7-AF32-F757E49CABCD}" srcOrd="1" destOrd="0" presId="urn:microsoft.com/office/officeart/2005/8/layout/hierarchy1"/>
    <dgm:cxn modelId="{B1A1E02B-517C-45DA-A624-645FDDB8E173}" type="presParOf" srcId="{C810375C-AFA7-481A-A1BA-6E7ACF6531D0}" destId="{57A50C8D-D98B-40C6-9824-E73BF1B724D7}" srcOrd="1" destOrd="0" presId="urn:microsoft.com/office/officeart/2005/8/layout/hierarchy1"/>
    <dgm:cxn modelId="{0D0A7795-9140-44A2-9ECD-058E11898482}" type="presParOf" srcId="{858E7323-6084-4D08-B4DC-E73F71D89A71}" destId="{35530E9C-F8C2-494B-A0C4-D8DBC3F423B2}" srcOrd="4" destOrd="0" presId="urn:microsoft.com/office/officeart/2005/8/layout/hierarchy1"/>
    <dgm:cxn modelId="{4EE7BB6D-C111-4F91-94E5-DA94AB7303C6}" type="presParOf" srcId="{858E7323-6084-4D08-B4DC-E73F71D89A71}" destId="{14B697D2-3155-47C8-9150-82B478142FB3}" srcOrd="5" destOrd="0" presId="urn:microsoft.com/office/officeart/2005/8/layout/hierarchy1"/>
    <dgm:cxn modelId="{10103EA9-88A3-494A-8C64-AB1E6EB32619}" type="presParOf" srcId="{14B697D2-3155-47C8-9150-82B478142FB3}" destId="{BF5A71C2-14CB-478B-814D-D58117326C1B}" srcOrd="0" destOrd="0" presId="urn:microsoft.com/office/officeart/2005/8/layout/hierarchy1"/>
    <dgm:cxn modelId="{2B31205A-4D7D-4124-AFBE-B4AF50F5ACBE}" type="presParOf" srcId="{BF5A71C2-14CB-478B-814D-D58117326C1B}" destId="{F1B88886-7B54-4867-A1B8-7521D5B2E399}" srcOrd="0" destOrd="0" presId="urn:microsoft.com/office/officeart/2005/8/layout/hierarchy1"/>
    <dgm:cxn modelId="{ED78E1B2-DA78-43F0-8ECE-B5ECAE49EE56}" type="presParOf" srcId="{BF5A71C2-14CB-478B-814D-D58117326C1B}" destId="{0F321E40-FE52-48F1-BEBD-C537AE19FA4C}" srcOrd="1" destOrd="0" presId="urn:microsoft.com/office/officeart/2005/8/layout/hierarchy1"/>
    <dgm:cxn modelId="{F731DD9A-2FE0-4EA0-8350-A36F78E73C2D}" type="presParOf" srcId="{14B697D2-3155-47C8-9150-82B478142FB3}" destId="{5C28DBC6-D21D-4104-B65B-4C8E0ABC5220}" srcOrd="1" destOrd="0" presId="urn:microsoft.com/office/officeart/2005/8/layout/hierarchy1"/>
    <dgm:cxn modelId="{FE545895-9768-41C6-85F9-A17B91F3CB6A}" type="presParOf" srcId="{858E7323-6084-4D08-B4DC-E73F71D89A71}" destId="{88B50E31-A674-4A18-8842-16CCC1E638E1}" srcOrd="6" destOrd="0" presId="urn:microsoft.com/office/officeart/2005/8/layout/hierarchy1"/>
    <dgm:cxn modelId="{40986CD0-1B85-45FD-AD19-E4536EED6CC9}" type="presParOf" srcId="{858E7323-6084-4D08-B4DC-E73F71D89A71}" destId="{69637689-701D-4B75-BDD9-0196A68D9027}" srcOrd="7" destOrd="0" presId="urn:microsoft.com/office/officeart/2005/8/layout/hierarchy1"/>
    <dgm:cxn modelId="{46FCABD0-9511-4F7F-8D7C-9DF737F94E6A}" type="presParOf" srcId="{69637689-701D-4B75-BDD9-0196A68D9027}" destId="{D4F2C586-5BCD-4300-BBAE-9D9741071667}" srcOrd="0" destOrd="0" presId="urn:microsoft.com/office/officeart/2005/8/layout/hierarchy1"/>
    <dgm:cxn modelId="{17E69398-5348-415D-BF33-CED346B37B5D}" type="presParOf" srcId="{D4F2C586-5BCD-4300-BBAE-9D9741071667}" destId="{14894100-3249-4DFE-8954-0D54207C342A}" srcOrd="0" destOrd="0" presId="urn:microsoft.com/office/officeart/2005/8/layout/hierarchy1"/>
    <dgm:cxn modelId="{3B63BC93-0BA8-4519-9CA9-B6F0F77A820D}" type="presParOf" srcId="{D4F2C586-5BCD-4300-BBAE-9D9741071667}" destId="{F172333E-C309-412A-B4B7-C24D3363FCBB}" srcOrd="1" destOrd="0" presId="urn:microsoft.com/office/officeart/2005/8/layout/hierarchy1"/>
    <dgm:cxn modelId="{936038FC-6BB6-4DF8-BF8F-626330188229}" type="presParOf" srcId="{69637689-701D-4B75-BDD9-0196A68D9027}" destId="{CF1ADE31-233F-4879-BAAC-4E2554884C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3347CE4-84B0-4C71-999F-8DF5B8B91340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ETKİ YOLU:</a:t>
          </a:r>
        </a:p>
      </dgm:t>
    </dgm:pt>
    <dgm:pt modelId="{807BB031-31F2-47C6-B74F-23BE3CB1B707}" type="parTrans" cxnId="{6AA84012-792E-4821-93BD-62F98C6372D3}">
      <dgm:prSet/>
      <dgm:spPr/>
      <dgm:t>
        <a:bodyPr/>
        <a:lstStyle/>
        <a:p>
          <a:endParaRPr lang="tr-TR"/>
        </a:p>
      </dgm:t>
    </dgm:pt>
    <dgm:pt modelId="{46A6DCA5-459D-4F92-A075-4F21CE551D94}" type="sibTrans" cxnId="{6AA84012-792E-4821-93BD-62F98C6372D3}">
      <dgm:prSet/>
      <dgm:spPr/>
      <dgm:t>
        <a:bodyPr/>
        <a:lstStyle/>
        <a:p>
          <a:endParaRPr lang="tr-TR"/>
        </a:p>
      </dgm:t>
    </dgm:pt>
    <dgm:pt modelId="{5B56015D-E9BF-4FA7-B15E-5292FBA7BD7C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VÜCTTAN ELİMİNASYONU:</a:t>
          </a:r>
          <a:endParaRPr lang="tr-TR" sz="1600" b="1" dirty="0">
            <a:solidFill>
              <a:schemeClr val="tx1"/>
            </a:solidFill>
          </a:endParaRPr>
        </a:p>
      </dgm:t>
    </dgm:pt>
    <dgm:pt modelId="{5BCC8D9D-71CF-4320-A373-A9B18AA646B6}" type="parTrans" cxnId="{AF418CCE-8A42-4E54-BB27-1E991A865E22}">
      <dgm:prSet/>
      <dgm:spPr/>
      <dgm:t>
        <a:bodyPr/>
        <a:lstStyle/>
        <a:p>
          <a:endParaRPr lang="tr-TR"/>
        </a:p>
      </dgm:t>
    </dgm:pt>
    <dgm:pt modelId="{FAF8FC72-E7AD-478C-B494-80DF9B6133C4}" type="sibTrans" cxnId="{AF418CCE-8A42-4E54-BB27-1E991A865E22}">
      <dgm:prSet/>
      <dgm:spPr/>
      <dgm:t>
        <a:bodyPr/>
        <a:lstStyle/>
        <a:p>
          <a:endParaRPr lang="tr-TR"/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KULLANIM ŞEKLİ</a:t>
          </a:r>
          <a:r>
            <a:rPr lang="tr-TR" sz="1100" b="1" dirty="0" smtClean="0">
              <a:solidFill>
                <a:schemeClr val="tx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/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/>
        </a:p>
      </dgm:t>
    </dgm:pt>
    <dgm:pt modelId="{438EA43F-ACC7-4D0F-BBA5-A0A249CAEFAC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FOLİKASİT ANALOGU</a:t>
          </a:r>
        </a:p>
      </dgm:t>
    </dgm:pt>
    <dgm:pt modelId="{D2D4AFC2-6E11-4D7C-8969-566898928DB9}" type="parTrans" cxnId="{7BB89D3B-C4F8-4328-A609-6A07EC19421F}">
      <dgm:prSet/>
      <dgm:spPr/>
      <dgm:t>
        <a:bodyPr/>
        <a:lstStyle/>
        <a:p>
          <a:endParaRPr lang="tr-TR"/>
        </a:p>
      </dgm:t>
    </dgm:pt>
    <dgm:pt modelId="{2CB5DD6A-2BDE-4373-A390-3C6E72016593}" type="sibTrans" cxnId="{7BB89D3B-C4F8-4328-A609-6A07EC19421F}">
      <dgm:prSet/>
      <dgm:spPr/>
      <dgm:t>
        <a:bodyPr/>
        <a:lstStyle/>
        <a:p>
          <a:endParaRPr lang="tr-TR"/>
        </a:p>
      </dgm:t>
    </dgm:pt>
    <dgm:pt modelId="{1CCDB861-C9C2-4100-9C93-1DDE7DCD07A0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BÖBREKLERLE</a:t>
          </a:r>
          <a:endParaRPr lang="tr-TR" sz="1200" b="1" dirty="0">
            <a:solidFill>
              <a:schemeClr val="tx1"/>
            </a:solidFill>
          </a:endParaRPr>
        </a:p>
      </dgm:t>
    </dgm:pt>
    <dgm:pt modelId="{8E35A3C0-2A98-4E61-8B7B-E6DC84948799}" type="parTrans" cxnId="{F13BD7E2-6B38-4B6E-AB18-91D13BB8E640}">
      <dgm:prSet/>
      <dgm:spPr/>
      <dgm:t>
        <a:bodyPr/>
        <a:lstStyle/>
        <a:p>
          <a:endParaRPr lang="tr-TR"/>
        </a:p>
      </dgm:t>
    </dgm:pt>
    <dgm:pt modelId="{FA6073D1-26F3-46C6-A779-5DC3418B27D3}" type="sibTrans" cxnId="{F13BD7E2-6B38-4B6E-AB18-91D13BB8E640}">
      <dgm:prSet/>
      <dgm:spPr/>
      <dgm:t>
        <a:bodyPr/>
        <a:lstStyle/>
        <a:p>
          <a:endParaRPr lang="tr-TR"/>
        </a:p>
      </dgm:t>
    </dgm:pt>
    <dgm:pt modelId="{69FEE5A3-9CE8-49B0-BB88-4439010EB0DB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KBY/DİYALİZ UYGULANANALRDA KULLANILMAZ</a:t>
          </a:r>
          <a:endParaRPr lang="tr-TR" sz="1200" b="1" dirty="0">
            <a:solidFill>
              <a:schemeClr val="tx1"/>
            </a:solidFill>
          </a:endParaRPr>
        </a:p>
      </dgm:t>
    </dgm:pt>
    <dgm:pt modelId="{284DFBEF-BC0E-4500-8B5E-B5949BCD711D}" type="parTrans" cxnId="{60B60814-EA6B-4934-AF4E-F26F18E871D3}">
      <dgm:prSet/>
      <dgm:spPr/>
      <dgm:t>
        <a:bodyPr/>
        <a:lstStyle/>
        <a:p>
          <a:endParaRPr lang="tr-TR"/>
        </a:p>
      </dgm:t>
    </dgm:pt>
    <dgm:pt modelId="{CD8A823E-132B-481F-96DC-73FA3EE063DB}" type="sibTrans" cxnId="{60B60814-EA6B-4934-AF4E-F26F18E871D3}">
      <dgm:prSet/>
      <dgm:spPr/>
      <dgm:t>
        <a:bodyPr/>
        <a:lstStyle/>
        <a:p>
          <a:endParaRPr lang="tr-TR"/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/>
            <a:t>HAFTADA BİR 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/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/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/>
            <a:t>PO/SC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/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/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/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/>
        </a:p>
      </dgm:t>
    </dgm:pt>
    <dgm:pt modelId="{A5A7B6F2-38CB-40D7-AE4D-0A9661EB5EC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MUKOZİT</a:t>
          </a:r>
        </a:p>
      </dgm:t>
    </dgm:pt>
    <dgm:pt modelId="{A874ABA4-08D8-4FB0-84F0-039F7D279D14}" type="parTrans" cxnId="{19878A29-22F5-459D-8FA0-CCB014704073}">
      <dgm:prSet/>
      <dgm:spPr/>
      <dgm:t>
        <a:bodyPr/>
        <a:lstStyle/>
        <a:p>
          <a:endParaRPr lang="tr-TR"/>
        </a:p>
      </dgm:t>
    </dgm:pt>
    <dgm:pt modelId="{DB81F574-093D-4BF7-A0A9-C916CEA818C6}" type="sibTrans" cxnId="{19878A29-22F5-459D-8FA0-CCB014704073}">
      <dgm:prSet/>
      <dgm:spPr/>
      <dgm:t>
        <a:bodyPr/>
        <a:lstStyle/>
        <a:p>
          <a:endParaRPr lang="tr-TR"/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/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/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MİYELOTOKSİSİTE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/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/>
        </a:p>
      </dgm:t>
    </dgm:pt>
    <dgm:pt modelId="{489EA87B-1346-4EB0-B7B1-22CD0C231553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HİPERSENSİTİVİTE PNÖMONİTİ</a:t>
          </a:r>
        </a:p>
      </dgm:t>
    </dgm:pt>
    <dgm:pt modelId="{1B47834F-E9A7-434F-9E72-BFA1A631E43B}" type="parTrans" cxnId="{C9F23A26-D2E7-45FB-8776-DDD4A32A737F}">
      <dgm:prSet/>
      <dgm:spPr/>
      <dgm:t>
        <a:bodyPr/>
        <a:lstStyle/>
        <a:p>
          <a:endParaRPr lang="tr-TR"/>
        </a:p>
      </dgm:t>
    </dgm:pt>
    <dgm:pt modelId="{E3EF66E1-3F75-40A7-9B36-49C4619BB5EF}" type="sibTrans" cxnId="{C9F23A26-D2E7-45FB-8776-DDD4A32A737F}">
      <dgm:prSet/>
      <dgm:spPr/>
      <dgm:t>
        <a:bodyPr/>
        <a:lstStyle/>
        <a:p>
          <a:endParaRPr lang="tr-TR"/>
        </a:p>
      </dgm:t>
    </dgm:pt>
    <dgm:pt modelId="{1DB81236-42B2-45DA-AA82-5293D5927DAD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NODÜLOZ</a:t>
          </a:r>
        </a:p>
      </dgm:t>
    </dgm:pt>
    <dgm:pt modelId="{CC676EC7-3DEA-42AB-82DB-F44B877F81A7}" type="parTrans" cxnId="{84B015DC-2F34-48D6-B70A-723620D2A27A}">
      <dgm:prSet/>
      <dgm:spPr/>
      <dgm:t>
        <a:bodyPr/>
        <a:lstStyle/>
        <a:p>
          <a:endParaRPr lang="tr-TR"/>
        </a:p>
      </dgm:t>
    </dgm:pt>
    <dgm:pt modelId="{72A47E51-98BD-4630-99CB-A7BC221BB217}" type="sibTrans" cxnId="{84B015DC-2F34-48D6-B70A-723620D2A27A}">
      <dgm:prSet/>
      <dgm:spPr/>
      <dgm:t>
        <a:bodyPr/>
        <a:lstStyle/>
        <a:p>
          <a:endParaRPr lang="tr-TR"/>
        </a:p>
      </dgm:t>
    </dgm:pt>
    <dgm:pt modelId="{E96D7D35-91CE-4E43-8672-C8365EC3DBFD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LENFOMA RİSKİNDE ARTIŞ</a:t>
          </a:r>
        </a:p>
      </dgm:t>
    </dgm:pt>
    <dgm:pt modelId="{D3721B94-3D94-4F83-9155-F43DA2761675}" type="parTrans" cxnId="{A8FAD448-D754-4F64-A009-56F1565C8521}">
      <dgm:prSet/>
      <dgm:spPr/>
      <dgm:t>
        <a:bodyPr/>
        <a:lstStyle/>
        <a:p>
          <a:endParaRPr lang="tr-TR"/>
        </a:p>
      </dgm:t>
    </dgm:pt>
    <dgm:pt modelId="{21BBD09F-88A2-482A-975C-7E5D062BCAC3}" type="sibTrans" cxnId="{A8FAD448-D754-4F64-A009-56F1565C8521}">
      <dgm:prSet/>
      <dgm:spPr/>
      <dgm:t>
        <a:bodyPr/>
        <a:lstStyle/>
        <a:p>
          <a:endParaRPr lang="tr-TR"/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/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/>
        </a:p>
      </dgm:t>
    </dgm:pt>
    <dgm:pt modelId="{53C505C7-7B25-4BD4-81D8-83996327DC6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ROMATOİD ARTRİT</a:t>
          </a:r>
        </a:p>
      </dgm:t>
    </dgm:pt>
    <dgm:pt modelId="{968F2A7D-ADDF-4C13-9263-F15A979DA878}" type="parTrans" cxnId="{381C1527-DBFF-4176-81F2-B2E7482EA920}">
      <dgm:prSet/>
      <dgm:spPr/>
      <dgm:t>
        <a:bodyPr/>
        <a:lstStyle/>
        <a:p>
          <a:endParaRPr lang="tr-TR"/>
        </a:p>
      </dgm:t>
    </dgm:pt>
    <dgm:pt modelId="{EF413FAC-6ABB-4CA1-B2E3-0F8C0E7D255D}" type="sibTrans" cxnId="{381C1527-DBFF-4176-81F2-B2E7482EA920}">
      <dgm:prSet/>
      <dgm:spPr/>
      <dgm:t>
        <a:bodyPr/>
        <a:lstStyle/>
        <a:p>
          <a:endParaRPr lang="tr-TR"/>
        </a:p>
      </dgm:t>
    </dgm:pt>
    <dgm:pt modelId="{541B2F01-82F1-47C6-94DF-0F6044915A87}">
      <dgm:prSet phldrT="[Metin]"/>
      <dgm:spPr/>
      <dgm:t>
        <a:bodyPr/>
        <a:lstStyle/>
        <a:p>
          <a:endParaRPr lang="tr-TR" sz="1100" dirty="0" smtClean="0">
            <a:solidFill>
              <a:schemeClr val="tx1"/>
            </a:solidFill>
          </a:endParaRP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/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/>
        </a:p>
      </dgm:t>
    </dgm:pt>
    <dgm:pt modelId="{EA0C8980-C427-45B3-B190-69F28141E92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POLİMİYOZİT/DERMATOMİYOZİT</a:t>
          </a:r>
        </a:p>
      </dgm:t>
    </dgm:pt>
    <dgm:pt modelId="{471E6C7A-CD76-4DE2-BAA8-8E0CE5ADF00C}" type="parTrans" cxnId="{8AE8E324-8F9D-4E90-A3F9-D6AE9BD8E62D}">
      <dgm:prSet/>
      <dgm:spPr/>
      <dgm:t>
        <a:bodyPr/>
        <a:lstStyle/>
        <a:p>
          <a:endParaRPr lang="tr-TR"/>
        </a:p>
      </dgm:t>
    </dgm:pt>
    <dgm:pt modelId="{DF1C2100-78AD-4902-8EC1-5DACBCB78C84}" type="sibTrans" cxnId="{8AE8E324-8F9D-4E90-A3F9-D6AE9BD8E62D}">
      <dgm:prSet/>
      <dgm:spPr/>
      <dgm:t>
        <a:bodyPr/>
        <a:lstStyle/>
        <a:p>
          <a:endParaRPr lang="tr-TR"/>
        </a:p>
      </dgm:t>
    </dgm:pt>
    <dgm:pt modelId="{2A3945FE-F23C-485F-8473-45AC8720B781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TAKAYASU ARTERİTİ</a:t>
          </a:r>
        </a:p>
      </dgm:t>
    </dgm:pt>
    <dgm:pt modelId="{1388DA5A-D5C6-4EA2-8856-D965505C3F55}" type="parTrans" cxnId="{8EEB55CD-B0C8-4EF6-9ACB-4ECAA4FFD655}">
      <dgm:prSet/>
      <dgm:spPr/>
      <dgm:t>
        <a:bodyPr/>
        <a:lstStyle/>
        <a:p>
          <a:endParaRPr lang="tr-TR"/>
        </a:p>
      </dgm:t>
    </dgm:pt>
    <dgm:pt modelId="{E5A04527-BDCC-4B55-A0BB-FE276D0D4E71}" type="sibTrans" cxnId="{8EEB55CD-B0C8-4EF6-9ACB-4ECAA4FFD655}">
      <dgm:prSet/>
      <dgm:spPr/>
      <dgm:t>
        <a:bodyPr/>
        <a:lstStyle/>
        <a:p>
          <a:endParaRPr lang="tr-TR"/>
        </a:p>
      </dgm:t>
    </dgm:pt>
    <dgm:pt modelId="{19E6884C-3618-4E53-8A86-CB9D5EA2ECE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ANCA İLİŞKİLİ VASKÜLİTLER</a:t>
          </a:r>
        </a:p>
      </dgm:t>
    </dgm:pt>
    <dgm:pt modelId="{64794937-24D2-4DB5-AFC0-8F287101352F}" type="parTrans" cxnId="{3E064E42-BAEC-4DF9-8407-9775D95B119E}">
      <dgm:prSet/>
      <dgm:spPr/>
      <dgm:t>
        <a:bodyPr/>
        <a:lstStyle/>
        <a:p>
          <a:endParaRPr lang="tr-TR"/>
        </a:p>
      </dgm:t>
    </dgm:pt>
    <dgm:pt modelId="{B74B8506-FF98-4191-8471-113131C12918}" type="sibTrans" cxnId="{3E064E42-BAEC-4DF9-8407-9775D95B119E}">
      <dgm:prSet/>
      <dgm:spPr/>
      <dgm:t>
        <a:bodyPr/>
        <a:lstStyle/>
        <a:p>
          <a:endParaRPr lang="tr-TR"/>
        </a:p>
      </dgm:t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E0C753-F170-4AE5-8877-4F8FC0C2000D}" type="pres">
      <dgm:prSet presAssocID="{33347CE4-84B0-4C71-999F-8DF5B8B91340}" presName="parentLin" presStyleCnt="0"/>
      <dgm:spPr/>
    </dgm:pt>
    <dgm:pt modelId="{65A63E64-67A2-46D8-950C-BC3F052621A9}" type="pres">
      <dgm:prSet presAssocID="{33347CE4-84B0-4C71-999F-8DF5B8B91340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20A79628-E027-47D2-A577-BBF3EE85C243}" type="pres">
      <dgm:prSet presAssocID="{33347CE4-84B0-4C71-999F-8DF5B8B9134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761C1-F4EC-4D85-B087-0308B8310118}" type="pres">
      <dgm:prSet presAssocID="{33347CE4-84B0-4C71-999F-8DF5B8B91340}" presName="negativeSpace" presStyleCnt="0"/>
      <dgm:spPr/>
    </dgm:pt>
    <dgm:pt modelId="{6A42E7B9-BA68-445D-B79A-7CFB74CFB204}" type="pres">
      <dgm:prSet presAssocID="{33347CE4-84B0-4C71-999F-8DF5B8B9134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96AE65-0C89-45E2-B9AE-908221820008}" type="pres">
      <dgm:prSet presAssocID="{46A6DCA5-459D-4F92-A075-4F21CE551D94}" presName="spaceBetweenRectangles" presStyleCnt="0"/>
      <dgm:spPr/>
    </dgm:pt>
    <dgm:pt modelId="{7369A714-00C8-4C76-B649-9FE36BEE557C}" type="pres">
      <dgm:prSet presAssocID="{5B56015D-E9BF-4FA7-B15E-5292FBA7BD7C}" presName="parentLin" presStyleCnt="0"/>
      <dgm:spPr/>
    </dgm:pt>
    <dgm:pt modelId="{19BF66D0-4F54-417D-ABD4-3A88ACA20A08}" type="pres">
      <dgm:prSet presAssocID="{5B56015D-E9BF-4FA7-B15E-5292FBA7BD7C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E0ECB5B2-5BF2-45A7-9BE8-83E50F66C69F}" type="pres">
      <dgm:prSet presAssocID="{5B56015D-E9BF-4FA7-B15E-5292FBA7BD7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D7E4A2-0CBE-44AA-A976-640F4C324167}" type="pres">
      <dgm:prSet presAssocID="{5B56015D-E9BF-4FA7-B15E-5292FBA7BD7C}" presName="negativeSpace" presStyleCnt="0"/>
      <dgm:spPr/>
    </dgm:pt>
    <dgm:pt modelId="{68A70359-998F-4EE5-9591-91A8E07B6C77}" type="pres">
      <dgm:prSet presAssocID="{5B56015D-E9BF-4FA7-B15E-5292FBA7BD7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19E61A-206A-4A16-8482-C198BF5C965B}" type="pres">
      <dgm:prSet presAssocID="{FAF8FC72-E7AD-478C-B494-80DF9B6133C4}" presName="spaceBetweenRectangles" presStyleCnt="0"/>
      <dgm:spPr/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3" presStyleCnt="5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064E42-BAEC-4DF9-8407-9775D95B119E}" srcId="{4AFD6A0D-3AC9-4B2E-B297-5B508D480E0A}" destId="{19E6884C-3618-4E53-8A86-CB9D5EA2ECEA}" srcOrd="3" destOrd="0" parTransId="{64794937-24D2-4DB5-AFC0-8F287101352F}" sibTransId="{B74B8506-FF98-4191-8471-113131C12918}"/>
    <dgm:cxn modelId="{64F64C23-69E4-4C34-B4C2-B09335A47B1C}" type="presOf" srcId="{F4DCC90E-C2B7-4DF7-BC8D-2809A064A993}" destId="{46BCC6E7-EB6E-4824-860D-A9B86884D881}" srcOrd="0" destOrd="0" presId="urn:microsoft.com/office/officeart/2005/8/layout/list1"/>
    <dgm:cxn modelId="{EDBD2ABC-7D22-42C6-88DA-29D42C79050E}" srcId="{F4DCC90E-C2B7-4DF7-BC8D-2809A064A993}" destId="{67CF72C9-267A-4FD5-8552-E70491D57715}" srcOrd="2" destOrd="0" parTransId="{02520F73-4C46-4E03-973A-7A8B74816E53}" sibTransId="{AC7452E8-6667-41A9-887E-669BC10A4C42}"/>
    <dgm:cxn modelId="{19878A29-22F5-459D-8FA0-CCB014704073}" srcId="{F4DCC90E-C2B7-4DF7-BC8D-2809A064A993}" destId="{A5A7B6F2-38CB-40D7-AE4D-0A9661EB5EC5}" srcOrd="0" destOrd="0" parTransId="{A874ABA4-08D8-4FB0-84F0-039F7D279D14}" sibTransId="{DB81F574-093D-4BF7-A0A9-C916CEA818C6}"/>
    <dgm:cxn modelId="{2440C89E-5CB9-4FB1-8FC7-257136723361}" type="presOf" srcId="{E50F8259-C855-42EA-808C-5A7992CA2ED5}" destId="{6BDDB5C9-F614-4A18-82C7-AD76D87B1893}" srcOrd="0" destOrd="0" presId="urn:microsoft.com/office/officeart/2005/8/layout/list1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D6A43376-293D-4312-9193-9811E62A2927}" srcId="{BB517EB8-57CE-4E46-9C40-A7EED47BE2AF}" destId="{4AFD6A0D-3AC9-4B2E-B297-5B508D480E0A}" srcOrd="4" destOrd="0" parTransId="{0F1D27E5-0D8A-4631-84AD-FA35D6B823DC}" sibTransId="{C2090C9A-A8A9-4687-A59E-78FAFA86EE19}"/>
    <dgm:cxn modelId="{AF418CCE-8A42-4E54-BB27-1E991A865E22}" srcId="{BB517EB8-57CE-4E46-9C40-A7EED47BE2AF}" destId="{5B56015D-E9BF-4FA7-B15E-5292FBA7BD7C}" srcOrd="1" destOrd="0" parTransId="{5BCC8D9D-71CF-4320-A373-A9B18AA646B6}" sibTransId="{FAF8FC72-E7AD-478C-B494-80DF9B6133C4}"/>
    <dgm:cxn modelId="{308276BF-1067-4798-B68B-891859134EBC}" type="presOf" srcId="{53C505C7-7B25-4BD4-81D8-83996327DC69}" destId="{E81DF108-F6A0-402E-8DA0-1B9E07E50ADE}" srcOrd="0" destOrd="0" presId="urn:microsoft.com/office/officeart/2005/8/layout/list1"/>
    <dgm:cxn modelId="{991F6261-DC70-47E9-A881-FF1BB186F465}" type="presOf" srcId="{67CF72C9-267A-4FD5-8552-E70491D57715}" destId="{DFB0902E-7863-4674-9F16-BA6D98679A4C}" srcOrd="0" destOrd="2" presId="urn:microsoft.com/office/officeart/2005/8/layout/list1"/>
    <dgm:cxn modelId="{41D17E78-9312-41CA-9CF7-5DA8BFE97B7D}" srcId="{BB517EB8-57CE-4E46-9C40-A7EED47BE2AF}" destId="{F4DCC90E-C2B7-4DF7-BC8D-2809A064A993}" srcOrd="3" destOrd="0" parTransId="{C19EF9AA-3C9D-44F7-BC4B-E4A45AEDA80C}" sibTransId="{7C53E485-4D66-4B39-83C6-2401EF87B492}"/>
    <dgm:cxn modelId="{52AB655E-EF08-46A6-A5EA-2C6FE246418E}" type="presOf" srcId="{EA0C8980-C427-45B3-B190-69F28141E922}" destId="{E81DF108-F6A0-402E-8DA0-1B9E07E50ADE}" srcOrd="0" destOrd="2" presId="urn:microsoft.com/office/officeart/2005/8/layout/list1"/>
    <dgm:cxn modelId="{1845E5B0-ACA0-4FBF-9D0E-F5BB90859D86}" type="presOf" srcId="{33347CE4-84B0-4C71-999F-8DF5B8B91340}" destId="{65A63E64-67A2-46D8-950C-BC3F052621A9}" srcOrd="0" destOrd="0" presId="urn:microsoft.com/office/officeart/2005/8/layout/list1"/>
    <dgm:cxn modelId="{D9341960-6F11-4ED4-A32F-31DF08213761}" srcId="{BB517EB8-57CE-4E46-9C40-A7EED47BE2AF}" destId="{A2D36FC6-158C-4C51-BA74-AE6735C1F1AA}" srcOrd="2" destOrd="0" parTransId="{C375CEC5-AC85-48D7-83BB-043AE7829359}" sibTransId="{85B4C38B-607C-4632-9E8C-FE8EC1C2D2CE}"/>
    <dgm:cxn modelId="{0B0C921F-C366-4D29-A559-839A22BF7409}" type="presOf" srcId="{33347CE4-84B0-4C71-999F-8DF5B8B91340}" destId="{20A79628-E027-47D2-A577-BBF3EE85C243}" srcOrd="1" destOrd="0" presId="urn:microsoft.com/office/officeart/2005/8/layout/list1"/>
    <dgm:cxn modelId="{D29FDA7F-6DE1-4ED1-8670-D9573E5DBC43}" type="presOf" srcId="{541B2F01-82F1-47C6-94DF-0F6044915A87}" destId="{E81DF108-F6A0-402E-8DA0-1B9E07E50ADE}" srcOrd="0" destOrd="4" presId="urn:microsoft.com/office/officeart/2005/8/layout/list1"/>
    <dgm:cxn modelId="{6A0B5576-0CA9-4DB8-8098-B60C4DE14E60}" type="presOf" srcId="{3B3B0913-9040-427E-BD96-801DBA14F447}" destId="{6BDDB5C9-F614-4A18-82C7-AD76D87B1893}" srcOrd="0" destOrd="1" presId="urn:microsoft.com/office/officeart/2005/8/layout/list1"/>
    <dgm:cxn modelId="{F13BD7E2-6B38-4B6E-AB18-91D13BB8E640}" srcId="{5B56015D-E9BF-4FA7-B15E-5292FBA7BD7C}" destId="{1CCDB861-C9C2-4100-9C93-1DDE7DCD07A0}" srcOrd="0" destOrd="0" parTransId="{8E35A3C0-2A98-4E61-8B7B-E6DC84948799}" sibTransId="{FA6073D1-26F3-46C6-A779-5DC3418B27D3}"/>
    <dgm:cxn modelId="{564FC882-AF45-49D4-8E83-C2F9CE370A3A}" type="presOf" srcId="{19E6884C-3618-4E53-8A86-CB9D5EA2ECEA}" destId="{E81DF108-F6A0-402E-8DA0-1B9E07E50ADE}" srcOrd="0" destOrd="3" presId="urn:microsoft.com/office/officeart/2005/8/layout/list1"/>
    <dgm:cxn modelId="{7BB89D3B-C4F8-4328-A609-6A07EC19421F}" srcId="{33347CE4-84B0-4C71-999F-8DF5B8B91340}" destId="{438EA43F-ACC7-4D0F-BBA5-A0A249CAEFAC}" srcOrd="0" destOrd="0" parTransId="{D2D4AFC2-6E11-4D7C-8969-566898928DB9}" sibTransId="{2CB5DD6A-2BDE-4373-A390-3C6E72016593}"/>
    <dgm:cxn modelId="{A8FAD448-D754-4F64-A009-56F1565C8521}" srcId="{F4DCC90E-C2B7-4DF7-BC8D-2809A064A993}" destId="{E96D7D35-91CE-4E43-8672-C8365EC3DBFD}" srcOrd="5" destOrd="0" parTransId="{D3721B94-3D94-4F83-9155-F43DA2761675}" sibTransId="{21BBD09F-88A2-482A-975C-7E5D062BCAC3}"/>
    <dgm:cxn modelId="{6AA84012-792E-4821-93BD-62F98C6372D3}" srcId="{BB517EB8-57CE-4E46-9C40-A7EED47BE2AF}" destId="{33347CE4-84B0-4C71-999F-8DF5B8B91340}" srcOrd="0" destOrd="0" parTransId="{807BB031-31F2-47C6-B74F-23BE3CB1B707}" sibTransId="{46A6DCA5-459D-4F92-A075-4F21CE551D94}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8132EBC0-EF9B-472B-A2B1-D3767F118F98}" type="presOf" srcId="{A2D36FC6-158C-4C51-BA74-AE6735C1F1AA}" destId="{B9A5EE08-F041-46B9-834E-BD4D8F9616C8}" srcOrd="1" destOrd="0" presId="urn:microsoft.com/office/officeart/2005/8/layout/list1"/>
    <dgm:cxn modelId="{381C1527-DBFF-4176-81F2-B2E7482EA920}" srcId="{4AFD6A0D-3AC9-4B2E-B297-5B508D480E0A}" destId="{53C505C7-7B25-4BD4-81D8-83996327DC69}" srcOrd="0" destOrd="0" parTransId="{968F2A7D-ADDF-4C13-9263-F15A979DA878}" sibTransId="{EF413FAC-6ABB-4CA1-B2E3-0F8C0E7D255D}"/>
    <dgm:cxn modelId="{C29975D2-DF96-477B-906D-F74BE7D162A9}" type="presOf" srcId="{58AEC86B-472B-4528-BDE0-568661EE4F17}" destId="{DFB0902E-7863-4674-9F16-BA6D98679A4C}" srcOrd="0" destOrd="1" presId="urn:microsoft.com/office/officeart/2005/8/layout/list1"/>
    <dgm:cxn modelId="{52FFE58D-969C-46CC-85A1-DEF38631D8BF}" type="presOf" srcId="{A5A7B6F2-38CB-40D7-AE4D-0A9661EB5EC5}" destId="{DFB0902E-7863-4674-9F16-BA6D98679A4C}" srcOrd="0" destOrd="0" presId="urn:microsoft.com/office/officeart/2005/8/layout/list1"/>
    <dgm:cxn modelId="{C9F23A26-D2E7-45FB-8776-DDD4A32A737F}" srcId="{F4DCC90E-C2B7-4DF7-BC8D-2809A064A993}" destId="{489EA87B-1346-4EB0-B7B1-22CD0C231553}" srcOrd="3" destOrd="0" parTransId="{1B47834F-E9A7-434F-9E72-BFA1A631E43B}" sibTransId="{E3EF66E1-3F75-40A7-9B36-49C4619BB5EF}"/>
    <dgm:cxn modelId="{BE7D7B7A-506B-4956-A264-94286B3C93E4}" type="presOf" srcId="{F4DCC90E-C2B7-4DF7-BC8D-2809A064A993}" destId="{436AC295-8BF4-43AB-A3E9-4B5DF48DAACB}" srcOrd="1" destOrd="0" presId="urn:microsoft.com/office/officeart/2005/8/layout/list1"/>
    <dgm:cxn modelId="{1AAEF4C4-1917-415B-99A4-3CDA7795F94B}" type="presOf" srcId="{E96D7D35-91CE-4E43-8672-C8365EC3DBFD}" destId="{DFB0902E-7863-4674-9F16-BA6D98679A4C}" srcOrd="0" destOrd="5" presId="urn:microsoft.com/office/officeart/2005/8/layout/list1"/>
    <dgm:cxn modelId="{EB2FABC0-10FA-42F1-91B8-B90DDABF6BEF}" type="presOf" srcId="{5B56015D-E9BF-4FA7-B15E-5292FBA7BD7C}" destId="{E0ECB5B2-5BF2-45A7-9BE8-83E50F66C69F}" srcOrd="1" destOrd="0" presId="urn:microsoft.com/office/officeart/2005/8/layout/list1"/>
    <dgm:cxn modelId="{84B015DC-2F34-48D6-B70A-723620D2A27A}" srcId="{F4DCC90E-C2B7-4DF7-BC8D-2809A064A993}" destId="{1DB81236-42B2-45DA-AA82-5293D5927DAD}" srcOrd="4" destOrd="0" parTransId="{CC676EC7-3DEA-42AB-82DB-F44B877F81A7}" sibTransId="{72A47E51-98BD-4630-99CB-A7BC221BB217}"/>
    <dgm:cxn modelId="{520EE3D5-5E6B-453B-8E99-0E0D227890E5}" type="presOf" srcId="{1CCDB861-C9C2-4100-9C93-1DDE7DCD07A0}" destId="{68A70359-998F-4EE5-9591-91A8E07B6C77}" srcOrd="0" destOrd="0" presId="urn:microsoft.com/office/officeart/2005/8/layout/list1"/>
    <dgm:cxn modelId="{8EEB55CD-B0C8-4EF6-9ACB-4ECAA4FFD655}" srcId="{4AFD6A0D-3AC9-4B2E-B297-5B508D480E0A}" destId="{2A3945FE-F23C-485F-8473-45AC8720B781}" srcOrd="1" destOrd="0" parTransId="{1388DA5A-D5C6-4EA2-8856-D965505C3F55}" sibTransId="{E5A04527-BDCC-4B55-A0BB-FE276D0D4E71}"/>
    <dgm:cxn modelId="{8AE8E324-8F9D-4E90-A3F9-D6AE9BD8E62D}" srcId="{4AFD6A0D-3AC9-4B2E-B297-5B508D480E0A}" destId="{EA0C8980-C427-45B3-B190-69F28141E922}" srcOrd="2" destOrd="0" parTransId="{471E6C7A-CD76-4DE2-BAA8-8E0CE5ADF00C}" sibTransId="{DF1C2100-78AD-4902-8EC1-5DACBCB78C84}"/>
    <dgm:cxn modelId="{F9CC03EA-3B6E-4589-BBDD-9AEAD9E38FF2}" type="presOf" srcId="{489EA87B-1346-4EB0-B7B1-22CD0C231553}" destId="{DFB0902E-7863-4674-9F16-BA6D98679A4C}" srcOrd="0" destOrd="3" presId="urn:microsoft.com/office/officeart/2005/8/layout/list1"/>
    <dgm:cxn modelId="{66056538-B19D-4281-9632-5614FECE39AB}" srcId="{4AFD6A0D-3AC9-4B2E-B297-5B508D480E0A}" destId="{541B2F01-82F1-47C6-94DF-0F6044915A87}" srcOrd="4" destOrd="0" parTransId="{7629D3E9-4917-4BE6-9D4B-7F42E3B86FBB}" sibTransId="{515DF0FE-7103-4309-AF57-B1DA7BBB4298}"/>
    <dgm:cxn modelId="{7F90B44C-E615-472D-B790-9ADFFEA948B5}" type="presOf" srcId="{A2D36FC6-158C-4C51-BA74-AE6735C1F1AA}" destId="{4B42C72C-31FD-4AAE-A58B-2DC21B08AB54}" srcOrd="0" destOrd="0" presId="urn:microsoft.com/office/officeart/2005/8/layout/list1"/>
    <dgm:cxn modelId="{20174138-7BA5-4638-822A-D9F986CB1853}" type="presOf" srcId="{4AFD6A0D-3AC9-4B2E-B297-5B508D480E0A}" destId="{A4FF21D5-DB6F-4181-9369-8CDEBED0E232}" srcOrd="1" destOrd="0" presId="urn:microsoft.com/office/officeart/2005/8/layout/list1"/>
    <dgm:cxn modelId="{F0573C1C-3D29-4523-B8C2-99EF23E38B97}" type="presOf" srcId="{438EA43F-ACC7-4D0F-BBA5-A0A249CAEFAC}" destId="{6A42E7B9-BA68-445D-B79A-7CFB74CFB204}" srcOrd="0" destOrd="0" presId="urn:microsoft.com/office/officeart/2005/8/layout/list1"/>
    <dgm:cxn modelId="{60B60814-EA6B-4934-AF4E-F26F18E871D3}" srcId="{1CCDB861-C9C2-4100-9C93-1DDE7DCD07A0}" destId="{69FEE5A3-9CE8-49B0-BB88-4439010EB0DB}" srcOrd="0" destOrd="0" parTransId="{284DFBEF-BC0E-4500-8B5E-B5949BCD711D}" sibTransId="{CD8A823E-132B-481F-96DC-73FA3EE063DB}"/>
    <dgm:cxn modelId="{CB27E52A-CF04-42AF-8820-BC579D3DDACE}" type="presOf" srcId="{1DB81236-42B2-45DA-AA82-5293D5927DAD}" destId="{DFB0902E-7863-4674-9F16-BA6D98679A4C}" srcOrd="0" destOrd="4" presId="urn:microsoft.com/office/officeart/2005/8/layout/list1"/>
    <dgm:cxn modelId="{13030B93-858A-4E7C-BB5B-E155628D8547}" type="presOf" srcId="{2A3945FE-F23C-485F-8473-45AC8720B781}" destId="{E81DF108-F6A0-402E-8DA0-1B9E07E50ADE}" srcOrd="0" destOrd="1" presId="urn:microsoft.com/office/officeart/2005/8/layout/list1"/>
    <dgm:cxn modelId="{00EA673F-C74F-434C-9344-68B025F11273}" srcId="{F4DCC90E-C2B7-4DF7-BC8D-2809A064A993}" destId="{58AEC86B-472B-4528-BDE0-568661EE4F17}" srcOrd="1" destOrd="0" parTransId="{63279668-7C66-4613-834A-576D71C0A548}" sibTransId="{BEDBB06F-0D6C-4B07-8A46-2D23A91AC451}"/>
    <dgm:cxn modelId="{4A35F1E3-4665-4B7F-A789-F79433D4F205}" type="presOf" srcId="{BB517EB8-57CE-4E46-9C40-A7EED47BE2AF}" destId="{1F428C20-3B2C-4147-9DAB-3A6396F0FB0D}" srcOrd="0" destOrd="0" presId="urn:microsoft.com/office/officeart/2005/8/layout/list1"/>
    <dgm:cxn modelId="{B49DCC19-AAD8-4FB3-969A-6A9CF060764C}" type="presOf" srcId="{5B56015D-E9BF-4FA7-B15E-5292FBA7BD7C}" destId="{19BF66D0-4F54-417D-ABD4-3A88ACA20A08}" srcOrd="0" destOrd="0" presId="urn:microsoft.com/office/officeart/2005/8/layout/list1"/>
    <dgm:cxn modelId="{3FC55CD9-166F-44F2-B554-ACD23279522B}" type="presOf" srcId="{69FEE5A3-9CE8-49B0-BB88-4439010EB0DB}" destId="{68A70359-998F-4EE5-9591-91A8E07B6C77}" srcOrd="0" destOrd="1" presId="urn:microsoft.com/office/officeart/2005/8/layout/list1"/>
    <dgm:cxn modelId="{BB588E42-A92D-4D61-B659-65823E168D6F}" type="presOf" srcId="{4AFD6A0D-3AC9-4B2E-B297-5B508D480E0A}" destId="{206B496A-5EDF-4481-8A5B-EB576A507154}" srcOrd="0" destOrd="0" presId="urn:microsoft.com/office/officeart/2005/8/layout/list1"/>
    <dgm:cxn modelId="{0BA422C6-CDE7-4D5F-95FC-2D480E14368A}" type="presParOf" srcId="{1F428C20-3B2C-4147-9DAB-3A6396F0FB0D}" destId="{72E0C753-F170-4AE5-8877-4F8FC0C2000D}" srcOrd="0" destOrd="0" presId="urn:microsoft.com/office/officeart/2005/8/layout/list1"/>
    <dgm:cxn modelId="{0BF05C63-9ED4-4713-8BE1-530490273095}" type="presParOf" srcId="{72E0C753-F170-4AE5-8877-4F8FC0C2000D}" destId="{65A63E64-67A2-46D8-950C-BC3F052621A9}" srcOrd="0" destOrd="0" presId="urn:microsoft.com/office/officeart/2005/8/layout/list1"/>
    <dgm:cxn modelId="{8A906B03-CDAE-4BB8-AAE7-91027771C6AD}" type="presParOf" srcId="{72E0C753-F170-4AE5-8877-4F8FC0C2000D}" destId="{20A79628-E027-47D2-A577-BBF3EE85C243}" srcOrd="1" destOrd="0" presId="urn:microsoft.com/office/officeart/2005/8/layout/list1"/>
    <dgm:cxn modelId="{7D8C889D-8202-4874-8B34-B3CEF50A7D8F}" type="presParOf" srcId="{1F428C20-3B2C-4147-9DAB-3A6396F0FB0D}" destId="{FF5761C1-F4EC-4D85-B087-0308B8310118}" srcOrd="1" destOrd="0" presId="urn:microsoft.com/office/officeart/2005/8/layout/list1"/>
    <dgm:cxn modelId="{7E57BBE6-6E26-49DA-B51E-5A8C538DA252}" type="presParOf" srcId="{1F428C20-3B2C-4147-9DAB-3A6396F0FB0D}" destId="{6A42E7B9-BA68-445D-B79A-7CFB74CFB204}" srcOrd="2" destOrd="0" presId="urn:microsoft.com/office/officeart/2005/8/layout/list1"/>
    <dgm:cxn modelId="{1C9B22C0-D4EB-40D4-8EC9-BF5DCEE12FBA}" type="presParOf" srcId="{1F428C20-3B2C-4147-9DAB-3A6396F0FB0D}" destId="{E096AE65-0C89-45E2-B9AE-908221820008}" srcOrd="3" destOrd="0" presId="urn:microsoft.com/office/officeart/2005/8/layout/list1"/>
    <dgm:cxn modelId="{A9647D53-4C8F-4B94-98C0-E53353BB99CA}" type="presParOf" srcId="{1F428C20-3B2C-4147-9DAB-3A6396F0FB0D}" destId="{7369A714-00C8-4C76-B649-9FE36BEE557C}" srcOrd="4" destOrd="0" presId="urn:microsoft.com/office/officeart/2005/8/layout/list1"/>
    <dgm:cxn modelId="{EF57F957-07CE-4E9C-9D28-0ABF89C676F9}" type="presParOf" srcId="{7369A714-00C8-4C76-B649-9FE36BEE557C}" destId="{19BF66D0-4F54-417D-ABD4-3A88ACA20A08}" srcOrd="0" destOrd="0" presId="urn:microsoft.com/office/officeart/2005/8/layout/list1"/>
    <dgm:cxn modelId="{DA5EA41A-1011-4229-BE40-B2CBF3D25609}" type="presParOf" srcId="{7369A714-00C8-4C76-B649-9FE36BEE557C}" destId="{E0ECB5B2-5BF2-45A7-9BE8-83E50F66C69F}" srcOrd="1" destOrd="0" presId="urn:microsoft.com/office/officeart/2005/8/layout/list1"/>
    <dgm:cxn modelId="{D3B69A2B-AEF6-47EE-898F-E0C621C1E9D5}" type="presParOf" srcId="{1F428C20-3B2C-4147-9DAB-3A6396F0FB0D}" destId="{E9D7E4A2-0CBE-44AA-A976-640F4C324167}" srcOrd="5" destOrd="0" presId="urn:microsoft.com/office/officeart/2005/8/layout/list1"/>
    <dgm:cxn modelId="{170F86A5-E4FC-4375-A25B-5AB7338121C0}" type="presParOf" srcId="{1F428C20-3B2C-4147-9DAB-3A6396F0FB0D}" destId="{68A70359-998F-4EE5-9591-91A8E07B6C77}" srcOrd="6" destOrd="0" presId="urn:microsoft.com/office/officeart/2005/8/layout/list1"/>
    <dgm:cxn modelId="{F77695A3-7426-4529-AF34-CC59B773546B}" type="presParOf" srcId="{1F428C20-3B2C-4147-9DAB-3A6396F0FB0D}" destId="{C919E61A-206A-4A16-8482-C198BF5C965B}" srcOrd="7" destOrd="0" presId="urn:microsoft.com/office/officeart/2005/8/layout/list1"/>
    <dgm:cxn modelId="{CB94F443-F6B0-45D2-A8F5-C0911956D937}" type="presParOf" srcId="{1F428C20-3B2C-4147-9DAB-3A6396F0FB0D}" destId="{3D74F16C-315A-4A91-B299-0314446644DD}" srcOrd="8" destOrd="0" presId="urn:microsoft.com/office/officeart/2005/8/layout/list1"/>
    <dgm:cxn modelId="{406787B6-D39A-40E2-A0DE-42F1FD275DD9}" type="presParOf" srcId="{3D74F16C-315A-4A91-B299-0314446644DD}" destId="{4B42C72C-31FD-4AAE-A58B-2DC21B08AB54}" srcOrd="0" destOrd="0" presId="urn:microsoft.com/office/officeart/2005/8/layout/list1"/>
    <dgm:cxn modelId="{52BA2CA4-99A1-450C-B955-D00C14F7D35C}" type="presParOf" srcId="{3D74F16C-315A-4A91-B299-0314446644DD}" destId="{B9A5EE08-F041-46B9-834E-BD4D8F9616C8}" srcOrd="1" destOrd="0" presId="urn:microsoft.com/office/officeart/2005/8/layout/list1"/>
    <dgm:cxn modelId="{50632317-71F2-4D34-AAE4-39E17AD641B2}" type="presParOf" srcId="{1F428C20-3B2C-4147-9DAB-3A6396F0FB0D}" destId="{0C002FF8-D6B8-4802-A92B-42A8B59288DE}" srcOrd="9" destOrd="0" presId="urn:microsoft.com/office/officeart/2005/8/layout/list1"/>
    <dgm:cxn modelId="{E64E49D2-B2E7-483C-9877-AAFD000D2B3F}" type="presParOf" srcId="{1F428C20-3B2C-4147-9DAB-3A6396F0FB0D}" destId="{6BDDB5C9-F614-4A18-82C7-AD76D87B1893}" srcOrd="10" destOrd="0" presId="urn:microsoft.com/office/officeart/2005/8/layout/list1"/>
    <dgm:cxn modelId="{1CD0199F-1131-46C7-81B4-FAC78D917933}" type="presParOf" srcId="{1F428C20-3B2C-4147-9DAB-3A6396F0FB0D}" destId="{1B8DFD14-016C-4883-9D3A-80CA4A79856B}" srcOrd="11" destOrd="0" presId="urn:microsoft.com/office/officeart/2005/8/layout/list1"/>
    <dgm:cxn modelId="{0064F82B-5553-412C-B622-C30B669AC6E2}" type="presParOf" srcId="{1F428C20-3B2C-4147-9DAB-3A6396F0FB0D}" destId="{B025D3F2-5066-4D35-B4C6-9F81E9C062CC}" srcOrd="12" destOrd="0" presId="urn:microsoft.com/office/officeart/2005/8/layout/list1"/>
    <dgm:cxn modelId="{5E772536-A952-479B-ACC6-3D2CD444E0C4}" type="presParOf" srcId="{B025D3F2-5066-4D35-B4C6-9F81E9C062CC}" destId="{46BCC6E7-EB6E-4824-860D-A9B86884D881}" srcOrd="0" destOrd="0" presId="urn:microsoft.com/office/officeart/2005/8/layout/list1"/>
    <dgm:cxn modelId="{532305A6-7D84-4E69-9A99-B21ADA55B019}" type="presParOf" srcId="{B025D3F2-5066-4D35-B4C6-9F81E9C062CC}" destId="{436AC295-8BF4-43AB-A3E9-4B5DF48DAACB}" srcOrd="1" destOrd="0" presId="urn:microsoft.com/office/officeart/2005/8/layout/list1"/>
    <dgm:cxn modelId="{11F74648-E602-4460-9A36-7220F832B56A}" type="presParOf" srcId="{1F428C20-3B2C-4147-9DAB-3A6396F0FB0D}" destId="{4C9F9FE0-0F07-4F44-A472-FD69FF062B00}" srcOrd="13" destOrd="0" presId="urn:microsoft.com/office/officeart/2005/8/layout/list1"/>
    <dgm:cxn modelId="{5190241A-D7FF-4551-98FF-862B863DD69C}" type="presParOf" srcId="{1F428C20-3B2C-4147-9DAB-3A6396F0FB0D}" destId="{DFB0902E-7863-4674-9F16-BA6D98679A4C}" srcOrd="14" destOrd="0" presId="urn:microsoft.com/office/officeart/2005/8/layout/list1"/>
    <dgm:cxn modelId="{A14F61E2-85D4-4C77-B8B3-F5BD187A3845}" type="presParOf" srcId="{1F428C20-3B2C-4147-9DAB-3A6396F0FB0D}" destId="{9CA9F587-C394-46F5-9322-03A218724D80}" srcOrd="15" destOrd="0" presId="urn:microsoft.com/office/officeart/2005/8/layout/list1"/>
    <dgm:cxn modelId="{4F5DC24F-A498-4CB0-8F98-B49F3A6924B0}" type="presParOf" srcId="{1F428C20-3B2C-4147-9DAB-3A6396F0FB0D}" destId="{18E54A9C-3B76-4C62-838D-7566079C528F}" srcOrd="16" destOrd="0" presId="urn:microsoft.com/office/officeart/2005/8/layout/list1"/>
    <dgm:cxn modelId="{F04A481D-4562-49C7-8143-412FAFDB1A18}" type="presParOf" srcId="{18E54A9C-3B76-4C62-838D-7566079C528F}" destId="{206B496A-5EDF-4481-8A5B-EB576A507154}" srcOrd="0" destOrd="0" presId="urn:microsoft.com/office/officeart/2005/8/layout/list1"/>
    <dgm:cxn modelId="{58DABAA1-CDBE-4BC5-BC13-72BD533A0323}" type="presParOf" srcId="{18E54A9C-3B76-4C62-838D-7566079C528F}" destId="{A4FF21D5-DB6F-4181-9369-8CDEBED0E232}" srcOrd="1" destOrd="0" presId="urn:microsoft.com/office/officeart/2005/8/layout/list1"/>
    <dgm:cxn modelId="{0F6EC813-E586-4B95-A0BA-3EA06CF42166}" type="presParOf" srcId="{1F428C20-3B2C-4147-9DAB-3A6396F0FB0D}" destId="{1F409135-FB9D-42B7-8257-36BD31D74CF0}" srcOrd="17" destOrd="0" presId="urn:microsoft.com/office/officeart/2005/8/layout/list1"/>
    <dgm:cxn modelId="{DC4B3932-C19C-40F1-BF37-193655BF1C9C}" type="presParOf" srcId="{1F428C20-3B2C-4147-9DAB-3A6396F0FB0D}" destId="{E81DF108-F6A0-402E-8DA0-1B9E07E50AD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3347CE4-84B0-4C71-999F-8DF5B8B91340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ETKİ YOLU:</a:t>
          </a:r>
        </a:p>
      </dgm:t>
    </dgm:pt>
    <dgm:pt modelId="{807BB031-31F2-47C6-B74F-23BE3CB1B707}" type="parTrans" cxnId="{6AA84012-792E-4821-93BD-62F98C6372D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6A6DCA5-459D-4F92-A075-4F21CE551D94}" type="sibTrans" cxnId="{6AA84012-792E-4821-93BD-62F98C6372D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KULLANIM ŞEKLİ</a:t>
          </a:r>
          <a:r>
            <a:rPr lang="tr-TR" sz="1100" b="1" dirty="0" smtClean="0">
              <a:solidFill>
                <a:schemeClr val="bg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38EA43F-ACC7-4D0F-BBA5-A0A249CAEFAC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PÜRİN ANALOGU</a:t>
          </a:r>
        </a:p>
      </dgm:t>
    </dgm:pt>
    <dgm:pt modelId="{D2D4AFC2-6E11-4D7C-8969-566898928DB9}" type="parTrans" cxnId="{7BB89D3B-C4F8-4328-A609-6A07EC1942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CB5DD6A-2BDE-4373-A390-3C6E72016593}" type="sibTrans" cxnId="{7BB89D3B-C4F8-4328-A609-6A07EC1942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HERGÜN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PO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MİYELOTOKSİSİTE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C505C7-7B25-4BD4-81D8-83996327DC6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CİDDİ ORGAN TUTULUMU OLAN BEHÇET HASTALIĞI</a:t>
          </a:r>
        </a:p>
      </dgm:t>
    </dgm:pt>
    <dgm:pt modelId="{968F2A7D-ADDF-4C13-9263-F15A979DA878}" type="par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413FAC-6ABB-4CA1-B2E3-0F8C0E7D255D}" type="sib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41B2F01-82F1-47C6-94DF-0F6044915A87}">
      <dgm:prSet phldrT="[Metin]"/>
      <dgm:spPr/>
      <dgm:t>
        <a:bodyPr/>
        <a:lstStyle/>
        <a:p>
          <a:endParaRPr lang="tr-TR" sz="1100" dirty="0" smtClean="0">
            <a:solidFill>
              <a:schemeClr val="bg1"/>
            </a:solidFill>
          </a:endParaRP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96F5B2D-A600-42E6-9C3A-9E2C9EF7644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REMİSYONUN DEVAMI İÇİN SLE NEFRİTİ</a:t>
          </a:r>
        </a:p>
      </dgm:t>
    </dgm:pt>
    <dgm:pt modelId="{A04E124D-83AF-41D2-8156-38442FB3EE7A}" type="parTrans" cxnId="{69329EE2-6531-47B0-88B1-1FEFA64976B1}">
      <dgm:prSet/>
      <dgm:spPr/>
    </dgm:pt>
    <dgm:pt modelId="{AA20A3B2-79FF-4AEA-AF96-7625573E3A14}" type="sibTrans" cxnId="{69329EE2-6531-47B0-88B1-1FEFA64976B1}">
      <dgm:prSet/>
      <dgm:spPr/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E0C753-F170-4AE5-8877-4F8FC0C2000D}" type="pres">
      <dgm:prSet presAssocID="{33347CE4-84B0-4C71-999F-8DF5B8B91340}" presName="parentLin" presStyleCnt="0"/>
      <dgm:spPr/>
    </dgm:pt>
    <dgm:pt modelId="{65A63E64-67A2-46D8-950C-BC3F052621A9}" type="pres">
      <dgm:prSet presAssocID="{33347CE4-84B0-4C71-999F-8DF5B8B9134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0A79628-E027-47D2-A577-BBF3EE85C243}" type="pres">
      <dgm:prSet presAssocID="{33347CE4-84B0-4C71-999F-8DF5B8B91340}" presName="parentText" presStyleLbl="node1" presStyleIdx="0" presStyleCnt="4" custLinFactNeighborX="3358" custLinFactNeighborY="35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761C1-F4EC-4D85-B087-0308B8310118}" type="pres">
      <dgm:prSet presAssocID="{33347CE4-84B0-4C71-999F-8DF5B8B91340}" presName="negativeSpace" presStyleCnt="0"/>
      <dgm:spPr/>
    </dgm:pt>
    <dgm:pt modelId="{6A42E7B9-BA68-445D-B79A-7CFB74CFB204}" type="pres">
      <dgm:prSet presAssocID="{33347CE4-84B0-4C71-999F-8DF5B8B9134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96AE65-0C89-45E2-B9AE-908221820008}" type="pres">
      <dgm:prSet presAssocID="{46A6DCA5-459D-4F92-A075-4F21CE551D94}" presName="spaceBetweenRectangles" presStyleCnt="0"/>
      <dgm:spPr/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2" presStyleCnt="4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16FE5C-D657-4A52-92C3-F3CA3192A00F}" type="presOf" srcId="{3B3B0913-9040-427E-BD96-801DBA14F447}" destId="{6BDDB5C9-F614-4A18-82C7-AD76D87B1893}" srcOrd="0" destOrd="1" presId="urn:microsoft.com/office/officeart/2005/8/layout/list1"/>
    <dgm:cxn modelId="{8CBF0D61-C271-46B7-9E28-96E6ED1DC5F1}" type="presOf" srcId="{4AFD6A0D-3AC9-4B2E-B297-5B508D480E0A}" destId="{A4FF21D5-DB6F-4181-9369-8CDEBED0E232}" srcOrd="1" destOrd="0" presId="urn:microsoft.com/office/officeart/2005/8/layout/list1"/>
    <dgm:cxn modelId="{D6A43376-293D-4312-9193-9811E62A2927}" srcId="{BB517EB8-57CE-4E46-9C40-A7EED47BE2AF}" destId="{4AFD6A0D-3AC9-4B2E-B297-5B508D480E0A}" srcOrd="3" destOrd="0" parTransId="{0F1D27E5-0D8A-4631-84AD-FA35D6B823DC}" sibTransId="{C2090C9A-A8A9-4687-A59E-78FAFA86EE19}"/>
    <dgm:cxn modelId="{1B6BE83E-FFEA-4A8B-BD57-91AF7C680003}" type="presOf" srcId="{4AFD6A0D-3AC9-4B2E-B297-5B508D480E0A}" destId="{206B496A-5EDF-4481-8A5B-EB576A507154}" srcOrd="0" destOrd="0" presId="urn:microsoft.com/office/officeart/2005/8/layout/list1"/>
    <dgm:cxn modelId="{F8018E7C-A828-4173-8839-02A48DD9A9E4}" type="presOf" srcId="{33347CE4-84B0-4C71-999F-8DF5B8B91340}" destId="{65A63E64-67A2-46D8-950C-BC3F052621A9}" srcOrd="0" destOrd="0" presId="urn:microsoft.com/office/officeart/2005/8/layout/list1"/>
    <dgm:cxn modelId="{81C95B3F-5C1F-4BC4-807F-3BC1C21B7B1C}" type="presOf" srcId="{541B2F01-82F1-47C6-94DF-0F6044915A87}" destId="{E81DF108-F6A0-402E-8DA0-1B9E07E50ADE}" srcOrd="0" destOrd="2" presId="urn:microsoft.com/office/officeart/2005/8/layout/list1"/>
    <dgm:cxn modelId="{44369D96-C12B-4199-9538-858A38711E31}" type="presOf" srcId="{438EA43F-ACC7-4D0F-BBA5-A0A249CAEFAC}" destId="{6A42E7B9-BA68-445D-B79A-7CFB74CFB204}" srcOrd="0" destOrd="0" presId="urn:microsoft.com/office/officeart/2005/8/layout/list1"/>
    <dgm:cxn modelId="{86EB9839-BEB4-4893-A4CD-00A5CB9DC09F}" type="presOf" srcId="{33347CE4-84B0-4C71-999F-8DF5B8B91340}" destId="{20A79628-E027-47D2-A577-BBF3EE85C243}" srcOrd="1" destOrd="0" presId="urn:microsoft.com/office/officeart/2005/8/layout/list1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41D17E78-9312-41CA-9CF7-5DA8BFE97B7D}" srcId="{BB517EB8-57CE-4E46-9C40-A7EED47BE2AF}" destId="{F4DCC90E-C2B7-4DF7-BC8D-2809A064A993}" srcOrd="2" destOrd="0" parTransId="{C19EF9AA-3C9D-44F7-BC4B-E4A45AEDA80C}" sibTransId="{7C53E485-4D66-4B39-83C6-2401EF87B492}"/>
    <dgm:cxn modelId="{DCC90466-758C-4A00-A5E5-D0487C5D9655}" type="presOf" srcId="{67CF72C9-267A-4FD5-8552-E70491D57715}" destId="{DFB0902E-7863-4674-9F16-BA6D98679A4C}" srcOrd="0" destOrd="1" presId="urn:microsoft.com/office/officeart/2005/8/layout/list1"/>
    <dgm:cxn modelId="{EDBD2ABC-7D22-42C6-88DA-29D42C79050E}" srcId="{F4DCC90E-C2B7-4DF7-BC8D-2809A064A993}" destId="{67CF72C9-267A-4FD5-8552-E70491D57715}" srcOrd="1" destOrd="0" parTransId="{02520F73-4C46-4E03-973A-7A8B74816E53}" sibTransId="{AC7452E8-6667-41A9-887E-669BC10A4C42}"/>
    <dgm:cxn modelId="{D9341960-6F11-4ED4-A32F-31DF08213761}" srcId="{BB517EB8-57CE-4E46-9C40-A7EED47BE2AF}" destId="{A2D36FC6-158C-4C51-BA74-AE6735C1F1AA}" srcOrd="1" destOrd="0" parTransId="{C375CEC5-AC85-48D7-83BB-043AE7829359}" sibTransId="{85B4C38B-607C-4632-9E8C-FE8EC1C2D2CE}"/>
    <dgm:cxn modelId="{984C0DD2-1DE5-4335-BF12-258B0E57FB82}" type="presOf" srcId="{F4DCC90E-C2B7-4DF7-BC8D-2809A064A993}" destId="{436AC295-8BF4-43AB-A3E9-4B5DF48DAACB}" srcOrd="1" destOrd="0" presId="urn:microsoft.com/office/officeart/2005/8/layout/list1"/>
    <dgm:cxn modelId="{82ADC012-C687-4F2B-860E-628CDE46278D}" type="presOf" srcId="{896F5B2D-A600-42E6-9C3A-9E2C9EF76442}" destId="{E81DF108-F6A0-402E-8DA0-1B9E07E50ADE}" srcOrd="0" destOrd="1" presId="urn:microsoft.com/office/officeart/2005/8/layout/list1"/>
    <dgm:cxn modelId="{00EA673F-C74F-434C-9344-68B025F11273}" srcId="{F4DCC90E-C2B7-4DF7-BC8D-2809A064A993}" destId="{58AEC86B-472B-4528-BDE0-568661EE4F17}" srcOrd="0" destOrd="0" parTransId="{63279668-7C66-4613-834A-576D71C0A548}" sibTransId="{BEDBB06F-0D6C-4B07-8A46-2D23A91AC451}"/>
    <dgm:cxn modelId="{0F9FD046-35D1-4D0C-9C8C-E6B8DA886E5B}" type="presOf" srcId="{E50F8259-C855-42EA-808C-5A7992CA2ED5}" destId="{6BDDB5C9-F614-4A18-82C7-AD76D87B1893}" srcOrd="0" destOrd="0" presId="urn:microsoft.com/office/officeart/2005/8/layout/list1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66056538-B19D-4281-9632-5614FECE39AB}" srcId="{4AFD6A0D-3AC9-4B2E-B297-5B508D480E0A}" destId="{541B2F01-82F1-47C6-94DF-0F6044915A87}" srcOrd="2" destOrd="0" parTransId="{7629D3E9-4917-4BE6-9D4B-7F42E3B86FBB}" sibTransId="{515DF0FE-7103-4309-AF57-B1DA7BBB4298}"/>
    <dgm:cxn modelId="{5FEB8327-5569-403D-884F-D053C2C4B389}" type="presOf" srcId="{A2D36FC6-158C-4C51-BA74-AE6735C1F1AA}" destId="{B9A5EE08-F041-46B9-834E-BD4D8F9616C8}" srcOrd="1" destOrd="0" presId="urn:microsoft.com/office/officeart/2005/8/layout/list1"/>
    <dgm:cxn modelId="{7BB89D3B-C4F8-4328-A609-6A07EC19421F}" srcId="{33347CE4-84B0-4C71-999F-8DF5B8B91340}" destId="{438EA43F-ACC7-4D0F-BBA5-A0A249CAEFAC}" srcOrd="0" destOrd="0" parTransId="{D2D4AFC2-6E11-4D7C-8969-566898928DB9}" sibTransId="{2CB5DD6A-2BDE-4373-A390-3C6E72016593}"/>
    <dgm:cxn modelId="{69329EE2-6531-47B0-88B1-1FEFA64976B1}" srcId="{4AFD6A0D-3AC9-4B2E-B297-5B508D480E0A}" destId="{896F5B2D-A600-42E6-9C3A-9E2C9EF76442}" srcOrd="1" destOrd="0" parTransId="{A04E124D-83AF-41D2-8156-38442FB3EE7A}" sibTransId="{AA20A3B2-79FF-4AEA-AF96-7625573E3A14}"/>
    <dgm:cxn modelId="{BD403FC5-B329-422C-B380-00C20C56CE96}" type="presOf" srcId="{A2D36FC6-158C-4C51-BA74-AE6735C1F1AA}" destId="{4B42C72C-31FD-4AAE-A58B-2DC21B08AB54}" srcOrd="0" destOrd="0" presId="urn:microsoft.com/office/officeart/2005/8/layout/list1"/>
    <dgm:cxn modelId="{FCAB3AFB-58DE-461D-8D6E-DDA93BBDE73C}" type="presOf" srcId="{58AEC86B-472B-4528-BDE0-568661EE4F17}" destId="{DFB0902E-7863-4674-9F16-BA6D98679A4C}" srcOrd="0" destOrd="0" presId="urn:microsoft.com/office/officeart/2005/8/layout/list1"/>
    <dgm:cxn modelId="{70771F77-2CA2-4835-9FF0-6E5DF2DD95BE}" type="presOf" srcId="{F4DCC90E-C2B7-4DF7-BC8D-2809A064A993}" destId="{46BCC6E7-EB6E-4824-860D-A9B86884D881}" srcOrd="0" destOrd="0" presId="urn:microsoft.com/office/officeart/2005/8/layout/list1"/>
    <dgm:cxn modelId="{381C1527-DBFF-4176-81F2-B2E7482EA920}" srcId="{4AFD6A0D-3AC9-4B2E-B297-5B508D480E0A}" destId="{53C505C7-7B25-4BD4-81D8-83996327DC69}" srcOrd="0" destOrd="0" parTransId="{968F2A7D-ADDF-4C13-9263-F15A979DA878}" sibTransId="{EF413FAC-6ABB-4CA1-B2E3-0F8C0E7D255D}"/>
    <dgm:cxn modelId="{62B29E16-8C7C-40A0-B3AE-EBBD66D25A7E}" type="presOf" srcId="{53C505C7-7B25-4BD4-81D8-83996327DC69}" destId="{E81DF108-F6A0-402E-8DA0-1B9E07E50ADE}" srcOrd="0" destOrd="0" presId="urn:microsoft.com/office/officeart/2005/8/layout/list1"/>
    <dgm:cxn modelId="{F68B5F8A-ABBB-4D3C-BCF4-DD8D41B5D915}" type="presOf" srcId="{BB517EB8-57CE-4E46-9C40-A7EED47BE2AF}" destId="{1F428C20-3B2C-4147-9DAB-3A6396F0FB0D}" srcOrd="0" destOrd="0" presId="urn:microsoft.com/office/officeart/2005/8/layout/list1"/>
    <dgm:cxn modelId="{6AA84012-792E-4821-93BD-62F98C6372D3}" srcId="{BB517EB8-57CE-4E46-9C40-A7EED47BE2AF}" destId="{33347CE4-84B0-4C71-999F-8DF5B8B91340}" srcOrd="0" destOrd="0" parTransId="{807BB031-31F2-47C6-B74F-23BE3CB1B707}" sibTransId="{46A6DCA5-459D-4F92-A075-4F21CE551D94}"/>
    <dgm:cxn modelId="{B4D8F06F-2685-473A-8C43-72E62CEEE5F8}" type="presParOf" srcId="{1F428C20-3B2C-4147-9DAB-3A6396F0FB0D}" destId="{72E0C753-F170-4AE5-8877-4F8FC0C2000D}" srcOrd="0" destOrd="0" presId="urn:microsoft.com/office/officeart/2005/8/layout/list1"/>
    <dgm:cxn modelId="{B89A7ABA-5897-488E-9C45-C9199789D301}" type="presParOf" srcId="{72E0C753-F170-4AE5-8877-4F8FC0C2000D}" destId="{65A63E64-67A2-46D8-950C-BC3F052621A9}" srcOrd="0" destOrd="0" presId="urn:microsoft.com/office/officeart/2005/8/layout/list1"/>
    <dgm:cxn modelId="{D1EA4C31-45F7-49A4-B43E-5AC6B831FF07}" type="presParOf" srcId="{72E0C753-F170-4AE5-8877-4F8FC0C2000D}" destId="{20A79628-E027-47D2-A577-BBF3EE85C243}" srcOrd="1" destOrd="0" presId="urn:microsoft.com/office/officeart/2005/8/layout/list1"/>
    <dgm:cxn modelId="{FBF59530-4415-43E5-AA00-6776AE864C57}" type="presParOf" srcId="{1F428C20-3B2C-4147-9DAB-3A6396F0FB0D}" destId="{FF5761C1-F4EC-4D85-B087-0308B8310118}" srcOrd="1" destOrd="0" presId="urn:microsoft.com/office/officeart/2005/8/layout/list1"/>
    <dgm:cxn modelId="{F214E4CA-BE5C-4F34-A89C-CFA7EEF01F99}" type="presParOf" srcId="{1F428C20-3B2C-4147-9DAB-3A6396F0FB0D}" destId="{6A42E7B9-BA68-445D-B79A-7CFB74CFB204}" srcOrd="2" destOrd="0" presId="urn:microsoft.com/office/officeart/2005/8/layout/list1"/>
    <dgm:cxn modelId="{4D4521DC-0DB3-468A-A7A0-17CFDC81CD3F}" type="presParOf" srcId="{1F428C20-3B2C-4147-9DAB-3A6396F0FB0D}" destId="{E096AE65-0C89-45E2-B9AE-908221820008}" srcOrd="3" destOrd="0" presId="urn:microsoft.com/office/officeart/2005/8/layout/list1"/>
    <dgm:cxn modelId="{1A44F47A-3424-4926-93A2-CFD72C3E1946}" type="presParOf" srcId="{1F428C20-3B2C-4147-9DAB-3A6396F0FB0D}" destId="{3D74F16C-315A-4A91-B299-0314446644DD}" srcOrd="4" destOrd="0" presId="urn:microsoft.com/office/officeart/2005/8/layout/list1"/>
    <dgm:cxn modelId="{6D2AC85E-C120-4C4B-AFF4-FFED40AA654C}" type="presParOf" srcId="{3D74F16C-315A-4A91-B299-0314446644DD}" destId="{4B42C72C-31FD-4AAE-A58B-2DC21B08AB54}" srcOrd="0" destOrd="0" presId="urn:microsoft.com/office/officeart/2005/8/layout/list1"/>
    <dgm:cxn modelId="{FB48F329-E97E-4124-BC82-EB1FD355C268}" type="presParOf" srcId="{3D74F16C-315A-4A91-B299-0314446644DD}" destId="{B9A5EE08-F041-46B9-834E-BD4D8F9616C8}" srcOrd="1" destOrd="0" presId="urn:microsoft.com/office/officeart/2005/8/layout/list1"/>
    <dgm:cxn modelId="{6D62B137-0970-45B4-B426-F8FB5A95A3E2}" type="presParOf" srcId="{1F428C20-3B2C-4147-9DAB-3A6396F0FB0D}" destId="{0C002FF8-D6B8-4802-A92B-42A8B59288DE}" srcOrd="5" destOrd="0" presId="urn:microsoft.com/office/officeart/2005/8/layout/list1"/>
    <dgm:cxn modelId="{D9AC41DE-1A3B-4DD3-94B9-232FAB0381BF}" type="presParOf" srcId="{1F428C20-3B2C-4147-9DAB-3A6396F0FB0D}" destId="{6BDDB5C9-F614-4A18-82C7-AD76D87B1893}" srcOrd="6" destOrd="0" presId="urn:microsoft.com/office/officeart/2005/8/layout/list1"/>
    <dgm:cxn modelId="{2AFDCA0F-D2FC-4BA0-9F1B-3C15BD4A838C}" type="presParOf" srcId="{1F428C20-3B2C-4147-9DAB-3A6396F0FB0D}" destId="{1B8DFD14-016C-4883-9D3A-80CA4A79856B}" srcOrd="7" destOrd="0" presId="urn:microsoft.com/office/officeart/2005/8/layout/list1"/>
    <dgm:cxn modelId="{737073CF-CD6A-4D3A-962B-A662F8FA1111}" type="presParOf" srcId="{1F428C20-3B2C-4147-9DAB-3A6396F0FB0D}" destId="{B025D3F2-5066-4D35-B4C6-9F81E9C062CC}" srcOrd="8" destOrd="0" presId="urn:microsoft.com/office/officeart/2005/8/layout/list1"/>
    <dgm:cxn modelId="{E736CA43-B772-41E4-8F76-120283F0BC29}" type="presParOf" srcId="{B025D3F2-5066-4D35-B4C6-9F81E9C062CC}" destId="{46BCC6E7-EB6E-4824-860D-A9B86884D881}" srcOrd="0" destOrd="0" presId="urn:microsoft.com/office/officeart/2005/8/layout/list1"/>
    <dgm:cxn modelId="{E2D71DEA-9EF2-4424-B673-17157385302F}" type="presParOf" srcId="{B025D3F2-5066-4D35-B4C6-9F81E9C062CC}" destId="{436AC295-8BF4-43AB-A3E9-4B5DF48DAACB}" srcOrd="1" destOrd="0" presId="urn:microsoft.com/office/officeart/2005/8/layout/list1"/>
    <dgm:cxn modelId="{D76B9ECA-1122-4BEA-8D90-EFCB2A421D72}" type="presParOf" srcId="{1F428C20-3B2C-4147-9DAB-3A6396F0FB0D}" destId="{4C9F9FE0-0F07-4F44-A472-FD69FF062B00}" srcOrd="9" destOrd="0" presId="urn:microsoft.com/office/officeart/2005/8/layout/list1"/>
    <dgm:cxn modelId="{BF87527D-EB62-477C-ABFB-B1D3BA4807C5}" type="presParOf" srcId="{1F428C20-3B2C-4147-9DAB-3A6396F0FB0D}" destId="{DFB0902E-7863-4674-9F16-BA6D98679A4C}" srcOrd="10" destOrd="0" presId="urn:microsoft.com/office/officeart/2005/8/layout/list1"/>
    <dgm:cxn modelId="{80C9B709-4D42-47ED-8063-B310E22B4E4E}" type="presParOf" srcId="{1F428C20-3B2C-4147-9DAB-3A6396F0FB0D}" destId="{9CA9F587-C394-46F5-9322-03A218724D80}" srcOrd="11" destOrd="0" presId="urn:microsoft.com/office/officeart/2005/8/layout/list1"/>
    <dgm:cxn modelId="{A81DD17E-CB5B-4BF4-A471-0D0145EEC83D}" type="presParOf" srcId="{1F428C20-3B2C-4147-9DAB-3A6396F0FB0D}" destId="{18E54A9C-3B76-4C62-838D-7566079C528F}" srcOrd="12" destOrd="0" presId="urn:microsoft.com/office/officeart/2005/8/layout/list1"/>
    <dgm:cxn modelId="{390A9F68-C9D5-43AC-802D-493DB31C9221}" type="presParOf" srcId="{18E54A9C-3B76-4C62-838D-7566079C528F}" destId="{206B496A-5EDF-4481-8A5B-EB576A507154}" srcOrd="0" destOrd="0" presId="urn:microsoft.com/office/officeart/2005/8/layout/list1"/>
    <dgm:cxn modelId="{EC402E22-621F-4A05-A7D1-580686D66CAF}" type="presParOf" srcId="{18E54A9C-3B76-4C62-838D-7566079C528F}" destId="{A4FF21D5-DB6F-4181-9369-8CDEBED0E232}" srcOrd="1" destOrd="0" presId="urn:microsoft.com/office/officeart/2005/8/layout/list1"/>
    <dgm:cxn modelId="{E3DFA004-2244-4BE3-A317-EBE2C00F0BDC}" type="presParOf" srcId="{1F428C20-3B2C-4147-9DAB-3A6396F0FB0D}" destId="{1F409135-FB9D-42B7-8257-36BD31D74CF0}" srcOrd="13" destOrd="0" presId="urn:microsoft.com/office/officeart/2005/8/layout/list1"/>
    <dgm:cxn modelId="{78897B54-FC17-4DA8-BE90-421F0C0569D8}" type="presParOf" srcId="{1F428C20-3B2C-4147-9DAB-3A6396F0FB0D}" destId="{E81DF108-F6A0-402E-8DA0-1B9E07E50A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3347CE4-84B0-4C71-999F-8DF5B8B91340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ETKEN MADDELER:</a:t>
          </a:r>
        </a:p>
      </dgm:t>
    </dgm:pt>
    <dgm:pt modelId="{807BB031-31F2-47C6-B74F-23BE3CB1B707}" type="parTrans" cxnId="{6AA84012-792E-4821-93BD-62F98C6372D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6A6DCA5-459D-4F92-A075-4F21CE551D94}" type="sibTrans" cxnId="{6AA84012-792E-4821-93BD-62F98C6372D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KULLANIM ŞEKLİ</a:t>
          </a:r>
          <a:r>
            <a:rPr lang="tr-TR" sz="1100" b="1" dirty="0" smtClean="0">
              <a:solidFill>
                <a:schemeClr val="bg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38EA43F-ACC7-4D0F-BBA5-A0A249CAEFAC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KLOROKİN FOSFAT:250 mg TAB.</a:t>
          </a:r>
        </a:p>
      </dgm:t>
    </dgm:pt>
    <dgm:pt modelId="{D2D4AFC2-6E11-4D7C-8969-566898928DB9}" type="parTrans" cxnId="{7BB89D3B-C4F8-4328-A609-6A07EC1942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CB5DD6A-2BDE-4373-A390-3C6E72016593}" type="sibTrans" cxnId="{7BB89D3B-C4F8-4328-A609-6A07EC1942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HERGÜN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PO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MİYELOTOKSİSİTE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C505C7-7B25-4BD4-81D8-83996327DC6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RA</a:t>
          </a:r>
        </a:p>
      </dgm:t>
    </dgm:pt>
    <dgm:pt modelId="{968F2A7D-ADDF-4C13-9263-F15A979DA878}" type="par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413FAC-6ABB-4CA1-B2E3-0F8C0E7D255D}" type="sib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41B2F01-82F1-47C6-94DF-0F6044915A87}">
      <dgm:prSet phldrT="[Metin]"/>
      <dgm:spPr/>
      <dgm:t>
        <a:bodyPr/>
        <a:lstStyle/>
        <a:p>
          <a:endParaRPr lang="tr-TR" sz="1100" dirty="0" smtClean="0">
            <a:solidFill>
              <a:schemeClr val="bg1"/>
            </a:solidFill>
          </a:endParaRP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21945FD-8119-4E98-A526-165F41165144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HİDROKSİKLOROKİN :200 mg TAB.</a:t>
          </a:r>
        </a:p>
      </dgm:t>
    </dgm:pt>
    <dgm:pt modelId="{0760F633-F9BB-488B-9A26-5BCEDA45D456}" type="parTrans" cxnId="{AF400646-EB27-4053-9CA2-2499E76A027D}">
      <dgm:prSet/>
      <dgm:spPr/>
      <dgm:t>
        <a:bodyPr/>
        <a:lstStyle/>
        <a:p>
          <a:endParaRPr lang="tr-TR"/>
        </a:p>
      </dgm:t>
    </dgm:pt>
    <dgm:pt modelId="{69EE4A2D-5DEF-4627-AB4C-7B59658700ED}" type="sibTrans" cxnId="{AF400646-EB27-4053-9CA2-2499E76A027D}">
      <dgm:prSet/>
      <dgm:spPr/>
      <dgm:t>
        <a:bodyPr/>
        <a:lstStyle/>
        <a:p>
          <a:endParaRPr lang="tr-TR"/>
        </a:p>
      </dgm:t>
    </dgm:pt>
    <dgm:pt modelId="{DBDCACDE-C64E-4F7D-9A99-1C3E1461C4A7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MİYOPATİ</a:t>
          </a:r>
        </a:p>
      </dgm:t>
    </dgm:pt>
    <dgm:pt modelId="{CE17A8A9-88AC-45C2-BF7D-26FE43696531}" type="parTrans" cxnId="{04BD52E7-A466-45A6-A8A4-FAC8557BDE31}">
      <dgm:prSet/>
      <dgm:spPr/>
      <dgm:t>
        <a:bodyPr/>
        <a:lstStyle/>
        <a:p>
          <a:endParaRPr lang="tr-TR"/>
        </a:p>
      </dgm:t>
    </dgm:pt>
    <dgm:pt modelId="{78F780F6-EE86-4D0D-9C12-BFD72CD32468}" type="sibTrans" cxnId="{04BD52E7-A466-45A6-A8A4-FAC8557BDE31}">
      <dgm:prSet/>
      <dgm:spPr/>
      <dgm:t>
        <a:bodyPr/>
        <a:lstStyle/>
        <a:p>
          <a:endParaRPr lang="tr-TR"/>
        </a:p>
      </dgm:t>
    </dgm:pt>
    <dgm:pt modelId="{2C1CB934-B330-4414-8F11-A5BCA08D1DA9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HALSİZLİK</a:t>
          </a:r>
        </a:p>
      </dgm:t>
    </dgm:pt>
    <dgm:pt modelId="{2E3E2461-7DD8-477B-A691-6DC6FB4E80DE}" type="parTrans" cxnId="{8C706734-3E96-4586-88AC-0E389EED4DF9}">
      <dgm:prSet/>
      <dgm:spPr/>
      <dgm:t>
        <a:bodyPr/>
        <a:lstStyle/>
        <a:p>
          <a:endParaRPr lang="tr-TR"/>
        </a:p>
      </dgm:t>
    </dgm:pt>
    <dgm:pt modelId="{26C0C439-2E06-420E-A139-5868448D6E71}" type="sibTrans" cxnId="{8C706734-3E96-4586-88AC-0E389EED4DF9}">
      <dgm:prSet/>
      <dgm:spPr/>
      <dgm:t>
        <a:bodyPr/>
        <a:lstStyle/>
        <a:p>
          <a:endParaRPr lang="tr-TR"/>
        </a:p>
      </dgm:t>
    </dgm:pt>
    <dgm:pt modelId="{25D02060-990D-45C7-94DD-28CA887624EB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DERİDE FOTOSENSİTİVİTE</a:t>
          </a:r>
        </a:p>
      </dgm:t>
    </dgm:pt>
    <dgm:pt modelId="{6A1822C5-ADA3-4003-9839-C761D0FF6BAE}" type="parTrans" cxnId="{8DF6BC72-46B2-4F9D-97F2-A9C35C5095A6}">
      <dgm:prSet/>
      <dgm:spPr/>
      <dgm:t>
        <a:bodyPr/>
        <a:lstStyle/>
        <a:p>
          <a:endParaRPr lang="tr-TR"/>
        </a:p>
      </dgm:t>
    </dgm:pt>
    <dgm:pt modelId="{AA824982-A77E-4601-A6D0-C890FF4579AC}" type="sibTrans" cxnId="{8DF6BC72-46B2-4F9D-97F2-A9C35C5095A6}">
      <dgm:prSet/>
      <dgm:spPr/>
      <dgm:t>
        <a:bodyPr/>
        <a:lstStyle/>
        <a:p>
          <a:endParaRPr lang="tr-TR"/>
        </a:p>
      </dgm:t>
    </dgm:pt>
    <dgm:pt modelId="{AC17AB1A-CD4D-4602-A294-77D2A3B9042E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RETİNOPATİ</a:t>
          </a:r>
        </a:p>
      </dgm:t>
    </dgm:pt>
    <dgm:pt modelId="{95BFAFAD-5211-4FB5-9A0B-E93E6AA3D0C3}" type="parTrans" cxnId="{89001C4F-3D8D-4921-800C-8D2D2A716956}">
      <dgm:prSet/>
      <dgm:spPr/>
      <dgm:t>
        <a:bodyPr/>
        <a:lstStyle/>
        <a:p>
          <a:endParaRPr lang="tr-TR"/>
        </a:p>
      </dgm:t>
    </dgm:pt>
    <dgm:pt modelId="{327FF3A3-D6CF-432F-B375-67955009937F}" type="sibTrans" cxnId="{89001C4F-3D8D-4921-800C-8D2D2A716956}">
      <dgm:prSet/>
      <dgm:spPr/>
      <dgm:t>
        <a:bodyPr/>
        <a:lstStyle/>
        <a:p>
          <a:endParaRPr lang="tr-TR"/>
        </a:p>
      </dgm:t>
    </dgm:pt>
    <dgm:pt modelId="{3C43641D-77E3-460E-9820-E4B999D26F94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6-12 AYDA BİR GÖZ DİBİ/GÖRME ALANI MUAYENESİ</a:t>
          </a:r>
        </a:p>
      </dgm:t>
    </dgm:pt>
    <dgm:pt modelId="{C018C4DF-0DCC-42BE-B603-415375E9AE32}" type="parTrans" cxnId="{D6B36484-74F3-4629-82C9-6864E4EF2CA4}">
      <dgm:prSet/>
      <dgm:spPr/>
      <dgm:t>
        <a:bodyPr/>
        <a:lstStyle/>
        <a:p>
          <a:endParaRPr lang="tr-TR"/>
        </a:p>
      </dgm:t>
    </dgm:pt>
    <dgm:pt modelId="{B4C33CF2-37E1-4549-A3FB-F178F8751407}" type="sibTrans" cxnId="{D6B36484-74F3-4629-82C9-6864E4EF2CA4}">
      <dgm:prSet/>
      <dgm:spPr/>
      <dgm:t>
        <a:bodyPr/>
        <a:lstStyle/>
        <a:p>
          <a:endParaRPr lang="tr-TR"/>
        </a:p>
      </dgm:t>
    </dgm:pt>
    <dgm:pt modelId="{EA4B4651-EA09-4361-9721-4F75C1C8B7C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SLE</a:t>
          </a:r>
        </a:p>
      </dgm:t>
    </dgm:pt>
    <dgm:pt modelId="{F5D01FFC-9F6E-4F67-AE4E-2E2EB4E7624A}" type="parTrans" cxnId="{EC1304D2-E1E6-4AA0-8CB1-DBAB3085A17A}">
      <dgm:prSet/>
      <dgm:spPr/>
      <dgm:t>
        <a:bodyPr/>
        <a:lstStyle/>
        <a:p>
          <a:endParaRPr lang="tr-TR"/>
        </a:p>
      </dgm:t>
    </dgm:pt>
    <dgm:pt modelId="{14876D00-E0DF-4AE6-AD8F-8B0448368064}" type="sibTrans" cxnId="{EC1304D2-E1E6-4AA0-8CB1-DBAB3085A17A}">
      <dgm:prSet/>
      <dgm:spPr/>
      <dgm:t>
        <a:bodyPr/>
        <a:lstStyle/>
        <a:p>
          <a:endParaRPr lang="tr-TR"/>
        </a:p>
      </dgm:t>
    </dgm:pt>
    <dgm:pt modelId="{1E4B6B89-FFDF-4C43-B639-A41155E22C01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MBDH</a:t>
          </a:r>
        </a:p>
      </dgm:t>
    </dgm:pt>
    <dgm:pt modelId="{C096142F-D77A-4D82-A26B-F465DD2C557D}" type="parTrans" cxnId="{39DA4256-64C1-413A-BF93-981F14ADF52E}">
      <dgm:prSet/>
      <dgm:spPr/>
      <dgm:t>
        <a:bodyPr/>
        <a:lstStyle/>
        <a:p>
          <a:endParaRPr lang="tr-TR"/>
        </a:p>
      </dgm:t>
    </dgm:pt>
    <dgm:pt modelId="{24612374-2440-4C70-943D-DF899EA8CE6F}" type="sibTrans" cxnId="{39DA4256-64C1-413A-BF93-981F14ADF52E}">
      <dgm:prSet/>
      <dgm:spPr/>
      <dgm:t>
        <a:bodyPr/>
        <a:lstStyle/>
        <a:p>
          <a:endParaRPr lang="tr-TR"/>
        </a:p>
      </dgm:t>
    </dgm:pt>
    <dgm:pt modelId="{3D2A7593-B0E8-4BD4-ADFF-CCC76E827BD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PRİMER SJÖGREN SENDR.</a:t>
          </a:r>
        </a:p>
      </dgm:t>
    </dgm:pt>
    <dgm:pt modelId="{B2FC9265-5440-4C0B-99F8-308DED5499B0}" type="parTrans" cxnId="{3633F1A7-EC11-4032-AFFD-5F718000F29F}">
      <dgm:prSet/>
      <dgm:spPr/>
      <dgm:t>
        <a:bodyPr/>
        <a:lstStyle/>
        <a:p>
          <a:endParaRPr lang="tr-TR"/>
        </a:p>
      </dgm:t>
    </dgm:pt>
    <dgm:pt modelId="{F7ACDDFC-8514-4C1B-9311-0D1F0BB2DAA2}" type="sibTrans" cxnId="{3633F1A7-EC11-4032-AFFD-5F718000F29F}">
      <dgm:prSet/>
      <dgm:spPr/>
      <dgm:t>
        <a:bodyPr/>
        <a:lstStyle/>
        <a:p>
          <a:endParaRPr lang="tr-TR"/>
        </a:p>
      </dgm:t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E0C753-F170-4AE5-8877-4F8FC0C2000D}" type="pres">
      <dgm:prSet presAssocID="{33347CE4-84B0-4C71-999F-8DF5B8B91340}" presName="parentLin" presStyleCnt="0"/>
      <dgm:spPr/>
    </dgm:pt>
    <dgm:pt modelId="{65A63E64-67A2-46D8-950C-BC3F052621A9}" type="pres">
      <dgm:prSet presAssocID="{33347CE4-84B0-4C71-999F-8DF5B8B9134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0A79628-E027-47D2-A577-BBF3EE85C243}" type="pres">
      <dgm:prSet presAssocID="{33347CE4-84B0-4C71-999F-8DF5B8B91340}" presName="parentText" presStyleLbl="node1" presStyleIdx="0" presStyleCnt="4" custLinFactNeighborX="3358" custLinFactNeighborY="35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761C1-F4EC-4D85-B087-0308B8310118}" type="pres">
      <dgm:prSet presAssocID="{33347CE4-84B0-4C71-999F-8DF5B8B91340}" presName="negativeSpace" presStyleCnt="0"/>
      <dgm:spPr/>
    </dgm:pt>
    <dgm:pt modelId="{6A42E7B9-BA68-445D-B79A-7CFB74CFB204}" type="pres">
      <dgm:prSet presAssocID="{33347CE4-84B0-4C71-999F-8DF5B8B9134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96AE65-0C89-45E2-B9AE-908221820008}" type="pres">
      <dgm:prSet presAssocID="{46A6DCA5-459D-4F92-A075-4F21CE551D94}" presName="spaceBetweenRectangles" presStyleCnt="0"/>
      <dgm:spPr/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2" presStyleCnt="4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1049A2F-ECB8-449A-9B86-59F615DCB637}" type="presOf" srcId="{DBDCACDE-C64E-4F7D-9A99-1C3E1461C4A7}" destId="{DFB0902E-7863-4674-9F16-BA6D98679A4C}" srcOrd="0" destOrd="0" presId="urn:microsoft.com/office/officeart/2005/8/layout/list1"/>
    <dgm:cxn modelId="{39DA4256-64C1-413A-BF93-981F14ADF52E}" srcId="{4AFD6A0D-3AC9-4B2E-B297-5B508D480E0A}" destId="{1E4B6B89-FFDF-4C43-B639-A41155E22C01}" srcOrd="2" destOrd="0" parTransId="{C096142F-D77A-4D82-A26B-F465DD2C557D}" sibTransId="{24612374-2440-4C70-943D-DF899EA8CE6F}"/>
    <dgm:cxn modelId="{1691724C-CF9B-442B-9490-C5E4EFDA6BF5}" type="presOf" srcId="{3D2A7593-B0E8-4BD4-ADFF-CCC76E827BD7}" destId="{E81DF108-F6A0-402E-8DA0-1B9E07E50ADE}" srcOrd="0" destOrd="3" presId="urn:microsoft.com/office/officeart/2005/8/layout/list1"/>
    <dgm:cxn modelId="{8B8648A4-63C0-4280-A182-56FE6DB49ACA}" type="presOf" srcId="{67CF72C9-267A-4FD5-8552-E70491D57715}" destId="{DFB0902E-7863-4674-9F16-BA6D98679A4C}" srcOrd="0" destOrd="6" presId="urn:microsoft.com/office/officeart/2005/8/layout/list1"/>
    <dgm:cxn modelId="{5376F939-33CF-46FD-9D61-1D6BC8E6097A}" type="presOf" srcId="{438EA43F-ACC7-4D0F-BBA5-A0A249CAEFAC}" destId="{6A42E7B9-BA68-445D-B79A-7CFB74CFB204}" srcOrd="0" destOrd="0" presId="urn:microsoft.com/office/officeart/2005/8/layout/list1"/>
    <dgm:cxn modelId="{42ED3DF9-33EA-4F28-9D29-E74943C8E02A}" type="presOf" srcId="{58AEC86B-472B-4528-BDE0-568661EE4F17}" destId="{DFB0902E-7863-4674-9F16-BA6D98679A4C}" srcOrd="0" destOrd="5" presId="urn:microsoft.com/office/officeart/2005/8/layout/list1"/>
    <dgm:cxn modelId="{6355C632-240E-4323-8C23-F3805216A9AA}" type="presOf" srcId="{1E4B6B89-FFDF-4C43-B639-A41155E22C01}" destId="{E81DF108-F6A0-402E-8DA0-1B9E07E50ADE}" srcOrd="0" destOrd="2" presId="urn:microsoft.com/office/officeart/2005/8/layout/list1"/>
    <dgm:cxn modelId="{EDBD2ABC-7D22-42C6-88DA-29D42C79050E}" srcId="{F4DCC90E-C2B7-4DF7-BC8D-2809A064A993}" destId="{67CF72C9-267A-4FD5-8552-E70491D57715}" srcOrd="5" destOrd="0" parTransId="{02520F73-4C46-4E03-973A-7A8B74816E53}" sibTransId="{AC7452E8-6667-41A9-887E-669BC10A4C42}"/>
    <dgm:cxn modelId="{479F85FB-C5A0-4B26-BFE5-07EF24706387}" type="presOf" srcId="{BB517EB8-57CE-4E46-9C40-A7EED47BE2AF}" destId="{1F428C20-3B2C-4147-9DAB-3A6396F0FB0D}" srcOrd="0" destOrd="0" presId="urn:microsoft.com/office/officeart/2005/8/layout/list1"/>
    <dgm:cxn modelId="{E4C4534E-449F-4573-BDF8-4129D8669F5C}" type="presOf" srcId="{33347CE4-84B0-4C71-999F-8DF5B8B91340}" destId="{20A79628-E027-47D2-A577-BBF3EE85C243}" srcOrd="1" destOrd="0" presId="urn:microsoft.com/office/officeart/2005/8/layout/list1"/>
    <dgm:cxn modelId="{00EA60DE-0A21-4842-81E6-EB747A8AFEB3}" type="presOf" srcId="{25D02060-990D-45C7-94DD-28CA887624EB}" destId="{DFB0902E-7863-4674-9F16-BA6D98679A4C}" srcOrd="0" destOrd="2" presId="urn:microsoft.com/office/officeart/2005/8/layout/list1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1092C0D7-F398-4D62-9678-F32BC9BAF9BC}" type="presOf" srcId="{4AFD6A0D-3AC9-4B2E-B297-5B508D480E0A}" destId="{A4FF21D5-DB6F-4181-9369-8CDEBED0E232}" srcOrd="1" destOrd="0" presId="urn:microsoft.com/office/officeart/2005/8/layout/list1"/>
    <dgm:cxn modelId="{D6A43376-293D-4312-9193-9811E62A2927}" srcId="{BB517EB8-57CE-4E46-9C40-A7EED47BE2AF}" destId="{4AFD6A0D-3AC9-4B2E-B297-5B508D480E0A}" srcOrd="3" destOrd="0" parTransId="{0F1D27E5-0D8A-4631-84AD-FA35D6B823DC}" sibTransId="{C2090C9A-A8A9-4687-A59E-78FAFA86EE19}"/>
    <dgm:cxn modelId="{8FA95C13-5C0C-46BF-86CB-3EA0596DBD61}" type="presOf" srcId="{D21945FD-8119-4E98-A526-165F41165144}" destId="{6A42E7B9-BA68-445D-B79A-7CFB74CFB204}" srcOrd="0" destOrd="1" presId="urn:microsoft.com/office/officeart/2005/8/layout/list1"/>
    <dgm:cxn modelId="{D6D16E39-C4D5-48BB-9D7C-15DC63D59C50}" type="presOf" srcId="{F4DCC90E-C2B7-4DF7-BC8D-2809A064A993}" destId="{46BCC6E7-EB6E-4824-860D-A9B86884D881}" srcOrd="0" destOrd="0" presId="urn:microsoft.com/office/officeart/2005/8/layout/list1"/>
    <dgm:cxn modelId="{A22536E9-32AB-465A-BFBC-E79565A850D7}" type="presOf" srcId="{33347CE4-84B0-4C71-999F-8DF5B8B91340}" destId="{65A63E64-67A2-46D8-950C-BC3F052621A9}" srcOrd="0" destOrd="0" presId="urn:microsoft.com/office/officeart/2005/8/layout/list1"/>
    <dgm:cxn modelId="{20535F95-4B40-4951-8F25-A194E10E0C41}" type="presOf" srcId="{3B3B0913-9040-427E-BD96-801DBA14F447}" destId="{6BDDB5C9-F614-4A18-82C7-AD76D87B1893}" srcOrd="0" destOrd="1" presId="urn:microsoft.com/office/officeart/2005/8/layout/list1"/>
    <dgm:cxn modelId="{41D17E78-9312-41CA-9CF7-5DA8BFE97B7D}" srcId="{BB517EB8-57CE-4E46-9C40-A7EED47BE2AF}" destId="{F4DCC90E-C2B7-4DF7-BC8D-2809A064A993}" srcOrd="2" destOrd="0" parTransId="{C19EF9AA-3C9D-44F7-BC4B-E4A45AEDA80C}" sibTransId="{7C53E485-4D66-4B39-83C6-2401EF87B492}"/>
    <dgm:cxn modelId="{D9341960-6F11-4ED4-A32F-31DF08213761}" srcId="{BB517EB8-57CE-4E46-9C40-A7EED47BE2AF}" destId="{A2D36FC6-158C-4C51-BA74-AE6735C1F1AA}" srcOrd="1" destOrd="0" parTransId="{C375CEC5-AC85-48D7-83BB-043AE7829359}" sibTransId="{85B4C38B-607C-4632-9E8C-FE8EC1C2D2CE}"/>
    <dgm:cxn modelId="{C1732B3C-D033-4ACE-8CCF-CC171EA2CF4F}" type="presOf" srcId="{3C43641D-77E3-460E-9820-E4B999D26F94}" destId="{DFB0902E-7863-4674-9F16-BA6D98679A4C}" srcOrd="0" destOrd="4" presId="urn:microsoft.com/office/officeart/2005/8/layout/list1"/>
    <dgm:cxn modelId="{8C706734-3E96-4586-88AC-0E389EED4DF9}" srcId="{F4DCC90E-C2B7-4DF7-BC8D-2809A064A993}" destId="{2C1CB934-B330-4414-8F11-A5BCA08D1DA9}" srcOrd="1" destOrd="0" parTransId="{2E3E2461-7DD8-477B-A691-6DC6FB4E80DE}" sibTransId="{26C0C439-2E06-420E-A139-5868448D6E71}"/>
    <dgm:cxn modelId="{89001C4F-3D8D-4921-800C-8D2D2A716956}" srcId="{F4DCC90E-C2B7-4DF7-BC8D-2809A064A993}" destId="{AC17AB1A-CD4D-4602-A294-77D2A3B9042E}" srcOrd="3" destOrd="0" parTransId="{95BFAFAD-5211-4FB5-9A0B-E93E6AA3D0C3}" sibTransId="{327FF3A3-D6CF-432F-B375-67955009937F}"/>
    <dgm:cxn modelId="{6D0EBB44-0B5E-4DAF-AF6E-A25B76818D15}" type="presOf" srcId="{53C505C7-7B25-4BD4-81D8-83996327DC69}" destId="{E81DF108-F6A0-402E-8DA0-1B9E07E50ADE}" srcOrd="0" destOrd="0" presId="urn:microsoft.com/office/officeart/2005/8/layout/list1"/>
    <dgm:cxn modelId="{7BB89D3B-C4F8-4328-A609-6A07EC19421F}" srcId="{33347CE4-84B0-4C71-999F-8DF5B8B91340}" destId="{438EA43F-ACC7-4D0F-BBA5-A0A249CAEFAC}" srcOrd="0" destOrd="0" parTransId="{D2D4AFC2-6E11-4D7C-8969-566898928DB9}" sibTransId="{2CB5DD6A-2BDE-4373-A390-3C6E72016593}"/>
    <dgm:cxn modelId="{6AA84012-792E-4821-93BD-62F98C6372D3}" srcId="{BB517EB8-57CE-4E46-9C40-A7EED47BE2AF}" destId="{33347CE4-84B0-4C71-999F-8DF5B8B91340}" srcOrd="0" destOrd="0" parTransId="{807BB031-31F2-47C6-B74F-23BE3CB1B707}" sibTransId="{46A6DCA5-459D-4F92-A075-4F21CE551D94}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3633F1A7-EC11-4032-AFFD-5F718000F29F}" srcId="{4AFD6A0D-3AC9-4B2E-B297-5B508D480E0A}" destId="{3D2A7593-B0E8-4BD4-ADFF-CCC76E827BD7}" srcOrd="3" destOrd="0" parTransId="{B2FC9265-5440-4C0B-99F8-308DED5499B0}" sibTransId="{F7ACDDFC-8514-4C1B-9311-0D1F0BB2DAA2}"/>
    <dgm:cxn modelId="{381C1527-DBFF-4176-81F2-B2E7482EA920}" srcId="{4AFD6A0D-3AC9-4B2E-B297-5B508D480E0A}" destId="{53C505C7-7B25-4BD4-81D8-83996327DC69}" srcOrd="0" destOrd="0" parTransId="{968F2A7D-ADDF-4C13-9263-F15A979DA878}" sibTransId="{EF413FAC-6ABB-4CA1-B2E3-0F8C0E7D255D}"/>
    <dgm:cxn modelId="{04BD52E7-A466-45A6-A8A4-FAC8557BDE31}" srcId="{F4DCC90E-C2B7-4DF7-BC8D-2809A064A993}" destId="{DBDCACDE-C64E-4F7D-9A99-1C3E1461C4A7}" srcOrd="0" destOrd="0" parTransId="{CE17A8A9-88AC-45C2-BF7D-26FE43696531}" sibTransId="{78F780F6-EE86-4D0D-9C12-BFD72CD32468}"/>
    <dgm:cxn modelId="{EC8364DA-C0CF-4D4F-B94B-FA3FC959E326}" type="presOf" srcId="{541B2F01-82F1-47C6-94DF-0F6044915A87}" destId="{E81DF108-F6A0-402E-8DA0-1B9E07E50ADE}" srcOrd="0" destOrd="4" presId="urn:microsoft.com/office/officeart/2005/8/layout/list1"/>
    <dgm:cxn modelId="{EC1304D2-E1E6-4AA0-8CB1-DBAB3085A17A}" srcId="{4AFD6A0D-3AC9-4B2E-B297-5B508D480E0A}" destId="{EA4B4651-EA09-4361-9721-4F75C1C8B7C2}" srcOrd="1" destOrd="0" parTransId="{F5D01FFC-9F6E-4F67-AE4E-2E2EB4E7624A}" sibTransId="{14876D00-E0DF-4AE6-AD8F-8B0448368064}"/>
    <dgm:cxn modelId="{367CA596-19C6-4934-87F4-CAB18CCF8188}" type="presOf" srcId="{A2D36FC6-158C-4C51-BA74-AE6735C1F1AA}" destId="{4B42C72C-31FD-4AAE-A58B-2DC21B08AB54}" srcOrd="0" destOrd="0" presId="urn:microsoft.com/office/officeart/2005/8/layout/list1"/>
    <dgm:cxn modelId="{23FC1F4A-49C3-481F-A920-E6608E528F90}" type="presOf" srcId="{AC17AB1A-CD4D-4602-A294-77D2A3B9042E}" destId="{DFB0902E-7863-4674-9F16-BA6D98679A4C}" srcOrd="0" destOrd="3" presId="urn:microsoft.com/office/officeart/2005/8/layout/list1"/>
    <dgm:cxn modelId="{80D606A5-9AC2-414D-9380-F4A7878DA45E}" type="presOf" srcId="{EA4B4651-EA09-4361-9721-4F75C1C8B7C2}" destId="{E81DF108-F6A0-402E-8DA0-1B9E07E50ADE}" srcOrd="0" destOrd="1" presId="urn:microsoft.com/office/officeart/2005/8/layout/list1"/>
    <dgm:cxn modelId="{D6B36484-74F3-4629-82C9-6864E4EF2CA4}" srcId="{AC17AB1A-CD4D-4602-A294-77D2A3B9042E}" destId="{3C43641D-77E3-460E-9820-E4B999D26F94}" srcOrd="0" destOrd="0" parTransId="{C018C4DF-0DCC-42BE-B603-415375E9AE32}" sibTransId="{B4C33CF2-37E1-4549-A3FB-F178F8751407}"/>
    <dgm:cxn modelId="{7914B4C7-B328-4A6D-B210-E7C5B8C3BD6B}" type="presOf" srcId="{4AFD6A0D-3AC9-4B2E-B297-5B508D480E0A}" destId="{206B496A-5EDF-4481-8A5B-EB576A507154}" srcOrd="0" destOrd="0" presId="urn:microsoft.com/office/officeart/2005/8/layout/list1"/>
    <dgm:cxn modelId="{66056538-B19D-4281-9632-5614FECE39AB}" srcId="{4AFD6A0D-3AC9-4B2E-B297-5B508D480E0A}" destId="{541B2F01-82F1-47C6-94DF-0F6044915A87}" srcOrd="4" destOrd="0" parTransId="{7629D3E9-4917-4BE6-9D4B-7F42E3B86FBB}" sibTransId="{515DF0FE-7103-4309-AF57-B1DA7BBB4298}"/>
    <dgm:cxn modelId="{AF400646-EB27-4053-9CA2-2499E76A027D}" srcId="{33347CE4-84B0-4C71-999F-8DF5B8B91340}" destId="{D21945FD-8119-4E98-A526-165F41165144}" srcOrd="1" destOrd="0" parTransId="{0760F633-F9BB-488B-9A26-5BCEDA45D456}" sibTransId="{69EE4A2D-5DEF-4627-AB4C-7B59658700ED}"/>
    <dgm:cxn modelId="{225A7F9F-D244-48B9-83C3-8378F40CF00E}" type="presOf" srcId="{A2D36FC6-158C-4C51-BA74-AE6735C1F1AA}" destId="{B9A5EE08-F041-46B9-834E-BD4D8F9616C8}" srcOrd="1" destOrd="0" presId="urn:microsoft.com/office/officeart/2005/8/layout/list1"/>
    <dgm:cxn modelId="{8DF6BC72-46B2-4F9D-97F2-A9C35C5095A6}" srcId="{F4DCC90E-C2B7-4DF7-BC8D-2809A064A993}" destId="{25D02060-990D-45C7-94DD-28CA887624EB}" srcOrd="2" destOrd="0" parTransId="{6A1822C5-ADA3-4003-9839-C761D0FF6BAE}" sibTransId="{AA824982-A77E-4601-A6D0-C890FF4579AC}"/>
    <dgm:cxn modelId="{E5F233B6-42E0-495C-8D7E-1647223349F6}" type="presOf" srcId="{E50F8259-C855-42EA-808C-5A7992CA2ED5}" destId="{6BDDB5C9-F614-4A18-82C7-AD76D87B1893}" srcOrd="0" destOrd="0" presId="urn:microsoft.com/office/officeart/2005/8/layout/list1"/>
    <dgm:cxn modelId="{00EA673F-C74F-434C-9344-68B025F11273}" srcId="{F4DCC90E-C2B7-4DF7-BC8D-2809A064A993}" destId="{58AEC86B-472B-4528-BDE0-568661EE4F17}" srcOrd="4" destOrd="0" parTransId="{63279668-7C66-4613-834A-576D71C0A548}" sibTransId="{BEDBB06F-0D6C-4B07-8A46-2D23A91AC451}"/>
    <dgm:cxn modelId="{D4D91229-7A2E-41FE-AAB8-BF7BAB437406}" type="presOf" srcId="{F4DCC90E-C2B7-4DF7-BC8D-2809A064A993}" destId="{436AC295-8BF4-43AB-A3E9-4B5DF48DAACB}" srcOrd="1" destOrd="0" presId="urn:microsoft.com/office/officeart/2005/8/layout/list1"/>
    <dgm:cxn modelId="{2D4D561A-2C0D-4532-91BE-32DA3D550C7D}" type="presOf" srcId="{2C1CB934-B330-4414-8F11-A5BCA08D1DA9}" destId="{DFB0902E-7863-4674-9F16-BA6D98679A4C}" srcOrd="0" destOrd="1" presId="urn:microsoft.com/office/officeart/2005/8/layout/list1"/>
    <dgm:cxn modelId="{6CAAEBF6-2B31-495E-9DA7-4EBFA840C287}" type="presParOf" srcId="{1F428C20-3B2C-4147-9DAB-3A6396F0FB0D}" destId="{72E0C753-F170-4AE5-8877-4F8FC0C2000D}" srcOrd="0" destOrd="0" presId="urn:microsoft.com/office/officeart/2005/8/layout/list1"/>
    <dgm:cxn modelId="{36A436EB-FD3E-4D07-BF80-9AD2B18E0B2E}" type="presParOf" srcId="{72E0C753-F170-4AE5-8877-4F8FC0C2000D}" destId="{65A63E64-67A2-46D8-950C-BC3F052621A9}" srcOrd="0" destOrd="0" presId="urn:microsoft.com/office/officeart/2005/8/layout/list1"/>
    <dgm:cxn modelId="{E8E93112-5A43-4DEF-8A1B-26594CA7873B}" type="presParOf" srcId="{72E0C753-F170-4AE5-8877-4F8FC0C2000D}" destId="{20A79628-E027-47D2-A577-BBF3EE85C243}" srcOrd="1" destOrd="0" presId="urn:microsoft.com/office/officeart/2005/8/layout/list1"/>
    <dgm:cxn modelId="{821040E2-052A-49F7-B6D0-B2DE04D01A80}" type="presParOf" srcId="{1F428C20-3B2C-4147-9DAB-3A6396F0FB0D}" destId="{FF5761C1-F4EC-4D85-B087-0308B8310118}" srcOrd="1" destOrd="0" presId="urn:microsoft.com/office/officeart/2005/8/layout/list1"/>
    <dgm:cxn modelId="{3F0044B6-6374-4969-9E74-49819F68D48A}" type="presParOf" srcId="{1F428C20-3B2C-4147-9DAB-3A6396F0FB0D}" destId="{6A42E7B9-BA68-445D-B79A-7CFB74CFB204}" srcOrd="2" destOrd="0" presId="urn:microsoft.com/office/officeart/2005/8/layout/list1"/>
    <dgm:cxn modelId="{3A640BBD-0143-4C5C-9CC3-1E340E5ED4F3}" type="presParOf" srcId="{1F428C20-3B2C-4147-9DAB-3A6396F0FB0D}" destId="{E096AE65-0C89-45E2-B9AE-908221820008}" srcOrd="3" destOrd="0" presId="urn:microsoft.com/office/officeart/2005/8/layout/list1"/>
    <dgm:cxn modelId="{B06BE9C0-771F-4B8F-B197-9F9C8F32B91F}" type="presParOf" srcId="{1F428C20-3B2C-4147-9DAB-3A6396F0FB0D}" destId="{3D74F16C-315A-4A91-B299-0314446644DD}" srcOrd="4" destOrd="0" presId="urn:microsoft.com/office/officeart/2005/8/layout/list1"/>
    <dgm:cxn modelId="{74512B28-C01A-4605-9AB4-AAE82E0BA83C}" type="presParOf" srcId="{3D74F16C-315A-4A91-B299-0314446644DD}" destId="{4B42C72C-31FD-4AAE-A58B-2DC21B08AB54}" srcOrd="0" destOrd="0" presId="urn:microsoft.com/office/officeart/2005/8/layout/list1"/>
    <dgm:cxn modelId="{5CA1E5F8-21A4-4552-AC1B-F3EDD73E0CE8}" type="presParOf" srcId="{3D74F16C-315A-4A91-B299-0314446644DD}" destId="{B9A5EE08-F041-46B9-834E-BD4D8F9616C8}" srcOrd="1" destOrd="0" presId="urn:microsoft.com/office/officeart/2005/8/layout/list1"/>
    <dgm:cxn modelId="{66788A56-94E4-4537-9CB6-95D363CEF40B}" type="presParOf" srcId="{1F428C20-3B2C-4147-9DAB-3A6396F0FB0D}" destId="{0C002FF8-D6B8-4802-A92B-42A8B59288DE}" srcOrd="5" destOrd="0" presId="urn:microsoft.com/office/officeart/2005/8/layout/list1"/>
    <dgm:cxn modelId="{7A0A3687-E35E-4A2C-AAF1-FEA902D10316}" type="presParOf" srcId="{1F428C20-3B2C-4147-9DAB-3A6396F0FB0D}" destId="{6BDDB5C9-F614-4A18-82C7-AD76D87B1893}" srcOrd="6" destOrd="0" presId="urn:microsoft.com/office/officeart/2005/8/layout/list1"/>
    <dgm:cxn modelId="{29E724CF-2F8E-487C-BAA2-74DFB7A7643A}" type="presParOf" srcId="{1F428C20-3B2C-4147-9DAB-3A6396F0FB0D}" destId="{1B8DFD14-016C-4883-9D3A-80CA4A79856B}" srcOrd="7" destOrd="0" presId="urn:microsoft.com/office/officeart/2005/8/layout/list1"/>
    <dgm:cxn modelId="{95765BB7-7D6F-49B6-908D-42F0BBEAD95B}" type="presParOf" srcId="{1F428C20-3B2C-4147-9DAB-3A6396F0FB0D}" destId="{B025D3F2-5066-4D35-B4C6-9F81E9C062CC}" srcOrd="8" destOrd="0" presId="urn:microsoft.com/office/officeart/2005/8/layout/list1"/>
    <dgm:cxn modelId="{C34BD2CE-0827-4135-80C2-BAC9FF958E05}" type="presParOf" srcId="{B025D3F2-5066-4D35-B4C6-9F81E9C062CC}" destId="{46BCC6E7-EB6E-4824-860D-A9B86884D881}" srcOrd="0" destOrd="0" presId="urn:microsoft.com/office/officeart/2005/8/layout/list1"/>
    <dgm:cxn modelId="{9E006003-D0DD-402C-AE61-95817B7F0112}" type="presParOf" srcId="{B025D3F2-5066-4D35-B4C6-9F81E9C062CC}" destId="{436AC295-8BF4-43AB-A3E9-4B5DF48DAACB}" srcOrd="1" destOrd="0" presId="urn:microsoft.com/office/officeart/2005/8/layout/list1"/>
    <dgm:cxn modelId="{933D48BA-6316-4749-909D-DF3CA0D00ADC}" type="presParOf" srcId="{1F428C20-3B2C-4147-9DAB-3A6396F0FB0D}" destId="{4C9F9FE0-0F07-4F44-A472-FD69FF062B00}" srcOrd="9" destOrd="0" presId="urn:microsoft.com/office/officeart/2005/8/layout/list1"/>
    <dgm:cxn modelId="{C27886BB-5537-4C1E-AA2D-5FFFB47D382C}" type="presParOf" srcId="{1F428C20-3B2C-4147-9DAB-3A6396F0FB0D}" destId="{DFB0902E-7863-4674-9F16-BA6D98679A4C}" srcOrd="10" destOrd="0" presId="urn:microsoft.com/office/officeart/2005/8/layout/list1"/>
    <dgm:cxn modelId="{8C575A5A-6F5C-4439-AEB5-CBBBBF4AD3CF}" type="presParOf" srcId="{1F428C20-3B2C-4147-9DAB-3A6396F0FB0D}" destId="{9CA9F587-C394-46F5-9322-03A218724D80}" srcOrd="11" destOrd="0" presId="urn:microsoft.com/office/officeart/2005/8/layout/list1"/>
    <dgm:cxn modelId="{CF7E43E9-3C42-4123-800D-4DF573B0D018}" type="presParOf" srcId="{1F428C20-3B2C-4147-9DAB-3A6396F0FB0D}" destId="{18E54A9C-3B76-4C62-838D-7566079C528F}" srcOrd="12" destOrd="0" presId="urn:microsoft.com/office/officeart/2005/8/layout/list1"/>
    <dgm:cxn modelId="{AAAE0625-1C7F-4D82-B5DB-877C429E92D6}" type="presParOf" srcId="{18E54A9C-3B76-4C62-838D-7566079C528F}" destId="{206B496A-5EDF-4481-8A5B-EB576A507154}" srcOrd="0" destOrd="0" presId="urn:microsoft.com/office/officeart/2005/8/layout/list1"/>
    <dgm:cxn modelId="{1BBB7B91-1068-465B-B018-2AA09E96DAC2}" type="presParOf" srcId="{18E54A9C-3B76-4C62-838D-7566079C528F}" destId="{A4FF21D5-DB6F-4181-9369-8CDEBED0E232}" srcOrd="1" destOrd="0" presId="urn:microsoft.com/office/officeart/2005/8/layout/list1"/>
    <dgm:cxn modelId="{5347BD2D-4F7D-4B9C-A9CF-040ECBB64691}" type="presParOf" srcId="{1F428C20-3B2C-4147-9DAB-3A6396F0FB0D}" destId="{1F409135-FB9D-42B7-8257-36BD31D74CF0}" srcOrd="13" destOrd="0" presId="urn:microsoft.com/office/officeart/2005/8/layout/list1"/>
    <dgm:cxn modelId="{284789C4-0E21-401A-B3BF-6197ED5CE799}" type="presParOf" srcId="{1F428C20-3B2C-4147-9DAB-3A6396F0FB0D}" destId="{E81DF108-F6A0-402E-8DA0-1B9E07E50A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3347CE4-84B0-4C71-999F-8DF5B8B91340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ETKEN MADDE:</a:t>
          </a:r>
        </a:p>
      </dgm:t>
    </dgm:pt>
    <dgm:pt modelId="{807BB031-31F2-47C6-B74F-23BE3CB1B707}" type="parTrans" cxnId="{6AA84012-792E-4821-93BD-62F98C6372D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6A6DCA5-459D-4F92-A075-4F21CE551D94}" type="sibTrans" cxnId="{6AA84012-792E-4821-93BD-62F98C6372D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KULLANIM ŞEKLİ</a:t>
          </a:r>
          <a:r>
            <a:rPr lang="tr-TR" sz="1100" b="1" dirty="0" smtClean="0">
              <a:solidFill>
                <a:schemeClr val="bg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38EA43F-ACC7-4D0F-BBA5-A0A249CAEFAC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SÜLFAPRİDİN-5 AMİNOSALİSİLİK ASİT</a:t>
          </a:r>
        </a:p>
      </dgm:t>
    </dgm:pt>
    <dgm:pt modelId="{D2D4AFC2-6E11-4D7C-8969-566898928DB9}" type="parTrans" cxnId="{7BB89D3B-C4F8-4328-A609-6A07EC1942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CB5DD6A-2BDE-4373-A390-3C6E72016593}" type="sibTrans" cxnId="{7BB89D3B-C4F8-4328-A609-6A07EC1942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HERGÜN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PO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MİYELOTOKSİSİTE/AGRANÜLOSİTOZ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C505C7-7B25-4BD4-81D8-83996327DC6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RA</a:t>
          </a:r>
        </a:p>
      </dgm:t>
    </dgm:pt>
    <dgm:pt modelId="{968F2A7D-ADDF-4C13-9263-F15A979DA878}" type="par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413FAC-6ABB-4CA1-B2E3-0F8C0E7D255D}" type="sib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41B2F01-82F1-47C6-94DF-0F6044915A87}">
      <dgm:prSet phldrT="[Metin]"/>
      <dgm:spPr/>
      <dgm:t>
        <a:bodyPr/>
        <a:lstStyle/>
        <a:p>
          <a:endParaRPr lang="tr-TR" sz="1100" dirty="0" smtClean="0">
            <a:solidFill>
              <a:schemeClr val="bg1"/>
            </a:solidFill>
          </a:endParaRP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BDCACDE-C64E-4F7D-9A99-1C3E1461C4A7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EPİGASTRİK DOLGUNLUK</a:t>
          </a:r>
        </a:p>
      </dgm:t>
    </dgm:pt>
    <dgm:pt modelId="{CE17A8A9-88AC-45C2-BF7D-26FE43696531}" type="parTrans" cxnId="{04BD52E7-A466-45A6-A8A4-FAC8557BDE31}">
      <dgm:prSet/>
      <dgm:spPr/>
      <dgm:t>
        <a:bodyPr/>
        <a:lstStyle/>
        <a:p>
          <a:endParaRPr lang="tr-TR"/>
        </a:p>
      </dgm:t>
    </dgm:pt>
    <dgm:pt modelId="{78F780F6-EE86-4D0D-9C12-BFD72CD32468}" type="sibTrans" cxnId="{04BD52E7-A466-45A6-A8A4-FAC8557BDE31}">
      <dgm:prSet/>
      <dgm:spPr/>
      <dgm:t>
        <a:bodyPr/>
        <a:lstStyle/>
        <a:p>
          <a:endParaRPr lang="tr-TR"/>
        </a:p>
      </dgm:t>
    </dgm:pt>
    <dgm:pt modelId="{EA4B4651-EA09-4361-9721-4F75C1C8B7C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PERİFERİK EKLEM TUTULUMU OLAN SPA:</a:t>
          </a:r>
        </a:p>
      </dgm:t>
    </dgm:pt>
    <dgm:pt modelId="{F5D01FFC-9F6E-4F67-AE4E-2E2EB4E7624A}" type="parTrans" cxnId="{EC1304D2-E1E6-4AA0-8CB1-DBAB3085A17A}">
      <dgm:prSet/>
      <dgm:spPr/>
      <dgm:t>
        <a:bodyPr/>
        <a:lstStyle/>
        <a:p>
          <a:endParaRPr lang="tr-TR"/>
        </a:p>
      </dgm:t>
    </dgm:pt>
    <dgm:pt modelId="{14876D00-E0DF-4AE6-AD8F-8B0448368064}" type="sibTrans" cxnId="{EC1304D2-E1E6-4AA0-8CB1-DBAB3085A17A}">
      <dgm:prSet/>
      <dgm:spPr/>
      <dgm:t>
        <a:bodyPr/>
        <a:lstStyle/>
        <a:p>
          <a:endParaRPr lang="tr-TR"/>
        </a:p>
      </dgm:t>
    </dgm:pt>
    <dgm:pt modelId="{927EDF4D-2932-457D-8A64-673CA77E8C0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ALOPEZİ</a:t>
          </a:r>
        </a:p>
      </dgm:t>
    </dgm:pt>
    <dgm:pt modelId="{0BDC2C45-E9DC-46A4-AB73-A6C0892890E6}" type="parTrans" cxnId="{2C167C02-4967-4C98-8403-B8904B0C5B47}">
      <dgm:prSet/>
      <dgm:spPr/>
      <dgm:t>
        <a:bodyPr/>
        <a:lstStyle/>
        <a:p>
          <a:endParaRPr lang="tr-TR"/>
        </a:p>
      </dgm:t>
    </dgm:pt>
    <dgm:pt modelId="{13B300AB-44B5-411A-9024-1CAEBD0E0F4F}" type="sibTrans" cxnId="{2C167C02-4967-4C98-8403-B8904B0C5B47}">
      <dgm:prSet/>
      <dgm:spPr/>
      <dgm:t>
        <a:bodyPr/>
        <a:lstStyle/>
        <a:p>
          <a:endParaRPr lang="tr-TR"/>
        </a:p>
      </dgm:t>
    </dgm:pt>
    <dgm:pt modelId="{1606661B-0E80-44EA-B86E-413358BF0943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ATEŞ</a:t>
          </a:r>
        </a:p>
      </dgm:t>
    </dgm:pt>
    <dgm:pt modelId="{2DD0E6A3-CA8F-4B6E-9A36-5F7E1FC28DAF}" type="parTrans" cxnId="{A95CFC62-D169-47F2-BE58-FD6F4F52CE7F}">
      <dgm:prSet/>
      <dgm:spPr/>
      <dgm:t>
        <a:bodyPr/>
        <a:lstStyle/>
        <a:p>
          <a:endParaRPr lang="tr-TR"/>
        </a:p>
      </dgm:t>
    </dgm:pt>
    <dgm:pt modelId="{A2662EA4-9532-4290-AF5B-05D510574AC2}" type="sibTrans" cxnId="{A95CFC62-D169-47F2-BE58-FD6F4F52CE7F}">
      <dgm:prSet/>
      <dgm:spPr/>
      <dgm:t>
        <a:bodyPr/>
        <a:lstStyle/>
        <a:p>
          <a:endParaRPr lang="tr-TR"/>
        </a:p>
      </dgm:t>
    </dgm:pt>
    <dgm:pt modelId="{4D847355-8850-4112-836B-FEB99B531774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ANTİ-</a:t>
          </a:r>
          <a:r>
            <a:rPr lang="tr-TR" sz="1200" b="1" dirty="0" err="1" smtClean="0">
              <a:solidFill>
                <a:schemeClr val="bg1"/>
              </a:solidFill>
            </a:rPr>
            <a:t>ds</a:t>
          </a:r>
          <a:r>
            <a:rPr lang="tr-TR" sz="1200" b="1" dirty="0" smtClean="0">
              <a:solidFill>
                <a:schemeClr val="bg1"/>
              </a:solidFill>
            </a:rPr>
            <a:t> DNA ANTİKORU  POZİTİFLİĞİ</a:t>
          </a:r>
        </a:p>
      </dgm:t>
    </dgm:pt>
    <dgm:pt modelId="{4450394D-EEE8-4BC8-AEF9-8884C62E775D}" type="parTrans" cxnId="{57FC2F79-3AED-4B8B-A88F-34287881E4CA}">
      <dgm:prSet/>
      <dgm:spPr/>
      <dgm:t>
        <a:bodyPr/>
        <a:lstStyle/>
        <a:p>
          <a:endParaRPr lang="tr-TR"/>
        </a:p>
      </dgm:t>
    </dgm:pt>
    <dgm:pt modelId="{AFBCC6AA-87E4-4147-8961-089885400A0D}" type="sibTrans" cxnId="{57FC2F79-3AED-4B8B-A88F-34287881E4CA}">
      <dgm:prSet/>
      <dgm:spPr/>
      <dgm:t>
        <a:bodyPr/>
        <a:lstStyle/>
        <a:p>
          <a:endParaRPr lang="tr-TR"/>
        </a:p>
      </dgm:t>
    </dgm:pt>
    <dgm:pt modelId="{8EE36BE5-C706-4753-8313-696C24428CC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HALSİZLİK</a:t>
          </a:r>
        </a:p>
      </dgm:t>
    </dgm:pt>
    <dgm:pt modelId="{26783240-FAA9-4E9D-AB27-16F87F3CD750}" type="parTrans" cxnId="{B0F1D44B-65A5-498C-AF94-9C9F87531DE0}">
      <dgm:prSet/>
      <dgm:spPr/>
      <dgm:t>
        <a:bodyPr/>
        <a:lstStyle/>
        <a:p>
          <a:endParaRPr lang="tr-TR"/>
        </a:p>
      </dgm:t>
    </dgm:pt>
    <dgm:pt modelId="{8992ED01-0905-4C19-8183-5F21E3699D59}" type="sibTrans" cxnId="{B0F1D44B-65A5-498C-AF94-9C9F87531DE0}">
      <dgm:prSet/>
      <dgm:spPr/>
      <dgm:t>
        <a:bodyPr/>
        <a:lstStyle/>
        <a:p>
          <a:endParaRPr lang="tr-TR"/>
        </a:p>
      </dgm:t>
    </dgm:pt>
    <dgm:pt modelId="{A45E12E0-F42A-4F60-9DE4-B39FC080412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DERİ DÖKÜNTÜSÜ/ÜRTİKER</a:t>
          </a:r>
        </a:p>
      </dgm:t>
    </dgm:pt>
    <dgm:pt modelId="{311234D4-AB63-443C-9705-EB2C6AF1C3A1}" type="parTrans" cxnId="{0F5D5D2E-A3DB-47A0-A6AB-66B65FE28525}">
      <dgm:prSet/>
      <dgm:spPr/>
      <dgm:t>
        <a:bodyPr/>
        <a:lstStyle/>
        <a:p>
          <a:endParaRPr lang="tr-TR"/>
        </a:p>
      </dgm:t>
    </dgm:pt>
    <dgm:pt modelId="{0BFE2F98-FD47-4387-A5EE-4781A45C6440}" type="sibTrans" cxnId="{0F5D5D2E-A3DB-47A0-A6AB-66B65FE28525}">
      <dgm:prSet/>
      <dgm:spPr/>
      <dgm:t>
        <a:bodyPr/>
        <a:lstStyle/>
        <a:p>
          <a:endParaRPr lang="tr-TR"/>
        </a:p>
      </dgm:t>
    </dgm:pt>
    <dgm:pt modelId="{A4C74802-F8FD-43EB-9544-C0D99340F240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ASP</a:t>
          </a:r>
        </a:p>
      </dgm:t>
    </dgm:pt>
    <dgm:pt modelId="{DE29B195-6B82-473B-BAD1-3F55097B9227}" type="parTrans" cxnId="{0DDFEF1D-21F1-4B0E-B40B-3BFC33A82A9C}">
      <dgm:prSet/>
      <dgm:spPr/>
      <dgm:t>
        <a:bodyPr/>
        <a:lstStyle/>
        <a:p>
          <a:endParaRPr lang="tr-TR"/>
        </a:p>
      </dgm:t>
    </dgm:pt>
    <dgm:pt modelId="{E187EC4F-6D1C-4241-B4F0-AA424ED8F939}" type="sibTrans" cxnId="{0DDFEF1D-21F1-4B0E-B40B-3BFC33A82A9C}">
      <dgm:prSet/>
      <dgm:spPr/>
      <dgm:t>
        <a:bodyPr/>
        <a:lstStyle/>
        <a:p>
          <a:endParaRPr lang="tr-TR"/>
        </a:p>
      </dgm:t>
    </dgm:pt>
    <dgm:pt modelId="{F9B23C65-9631-48E3-A99D-C6B053D63D33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REAKTİF ARTRİT</a:t>
          </a:r>
        </a:p>
      </dgm:t>
    </dgm:pt>
    <dgm:pt modelId="{E39FEA1F-A2CD-4D7D-B8B5-59BD8363FF64}" type="parTrans" cxnId="{3BF8B298-E601-4ADF-A508-D9D38467BE2F}">
      <dgm:prSet/>
      <dgm:spPr/>
      <dgm:t>
        <a:bodyPr/>
        <a:lstStyle/>
        <a:p>
          <a:endParaRPr lang="tr-TR"/>
        </a:p>
      </dgm:t>
    </dgm:pt>
    <dgm:pt modelId="{2F5A2687-CE98-4F7A-B43E-B818A0E30464}" type="sibTrans" cxnId="{3BF8B298-E601-4ADF-A508-D9D38467BE2F}">
      <dgm:prSet/>
      <dgm:spPr/>
      <dgm:t>
        <a:bodyPr/>
        <a:lstStyle/>
        <a:p>
          <a:endParaRPr lang="tr-TR"/>
        </a:p>
      </dgm:t>
    </dgm:pt>
    <dgm:pt modelId="{D10839C5-7A8D-4124-B858-DDC54C1E289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PSÖRİYATİK ARTRİT</a:t>
          </a:r>
        </a:p>
      </dgm:t>
    </dgm:pt>
    <dgm:pt modelId="{00E07ADB-9E5D-4CB1-A391-3A313E3BB266}" type="parTrans" cxnId="{C0C1A2C5-C64A-4774-8045-5A4FB7150504}">
      <dgm:prSet/>
      <dgm:spPr/>
      <dgm:t>
        <a:bodyPr/>
        <a:lstStyle/>
        <a:p>
          <a:endParaRPr lang="tr-TR"/>
        </a:p>
      </dgm:t>
    </dgm:pt>
    <dgm:pt modelId="{8EC110A2-112D-40F4-99D9-A16EF0F2F6D7}" type="sibTrans" cxnId="{C0C1A2C5-C64A-4774-8045-5A4FB7150504}">
      <dgm:prSet/>
      <dgm:spPr/>
      <dgm:t>
        <a:bodyPr/>
        <a:lstStyle/>
        <a:p>
          <a:endParaRPr lang="tr-TR"/>
        </a:p>
      </dgm:t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E0C753-F170-4AE5-8877-4F8FC0C2000D}" type="pres">
      <dgm:prSet presAssocID="{33347CE4-84B0-4C71-999F-8DF5B8B91340}" presName="parentLin" presStyleCnt="0"/>
      <dgm:spPr/>
    </dgm:pt>
    <dgm:pt modelId="{65A63E64-67A2-46D8-950C-BC3F052621A9}" type="pres">
      <dgm:prSet presAssocID="{33347CE4-84B0-4C71-999F-8DF5B8B9134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0A79628-E027-47D2-A577-BBF3EE85C243}" type="pres">
      <dgm:prSet presAssocID="{33347CE4-84B0-4C71-999F-8DF5B8B91340}" presName="parentText" presStyleLbl="node1" presStyleIdx="0" presStyleCnt="4" custLinFactNeighborX="3358" custLinFactNeighborY="35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761C1-F4EC-4D85-B087-0308B8310118}" type="pres">
      <dgm:prSet presAssocID="{33347CE4-84B0-4C71-999F-8DF5B8B91340}" presName="negativeSpace" presStyleCnt="0"/>
      <dgm:spPr/>
    </dgm:pt>
    <dgm:pt modelId="{6A42E7B9-BA68-445D-B79A-7CFB74CFB204}" type="pres">
      <dgm:prSet presAssocID="{33347CE4-84B0-4C71-999F-8DF5B8B9134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96AE65-0C89-45E2-B9AE-908221820008}" type="pres">
      <dgm:prSet presAssocID="{46A6DCA5-459D-4F92-A075-4F21CE551D94}" presName="spaceBetweenRectangles" presStyleCnt="0"/>
      <dgm:spPr/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2" presStyleCnt="4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651E3D-E9D9-48BE-A1AF-D49B9B04FA40}" type="presOf" srcId="{D10839C5-7A8D-4124-B858-DDC54C1E289A}" destId="{E81DF108-F6A0-402E-8DA0-1B9E07E50ADE}" srcOrd="0" destOrd="4" presId="urn:microsoft.com/office/officeart/2005/8/layout/list1"/>
    <dgm:cxn modelId="{B0F1D44B-65A5-498C-AF94-9C9F87531DE0}" srcId="{F4DCC90E-C2B7-4DF7-BC8D-2809A064A993}" destId="{8EE36BE5-C706-4753-8313-696C24428CC2}" srcOrd="6" destOrd="0" parTransId="{26783240-FAA9-4E9D-AB27-16F87F3CD750}" sibTransId="{8992ED01-0905-4C19-8183-5F21E3699D59}"/>
    <dgm:cxn modelId="{1F2AB81D-47C1-4A77-A1E7-027986F298B1}" type="presOf" srcId="{33347CE4-84B0-4C71-999F-8DF5B8B91340}" destId="{65A63E64-67A2-46D8-950C-BC3F052621A9}" srcOrd="0" destOrd="0" presId="urn:microsoft.com/office/officeart/2005/8/layout/list1"/>
    <dgm:cxn modelId="{2C8C2C2E-40A5-44D2-8464-B50824ED8153}" type="presOf" srcId="{F4DCC90E-C2B7-4DF7-BC8D-2809A064A993}" destId="{436AC295-8BF4-43AB-A3E9-4B5DF48DAACB}" srcOrd="1" destOrd="0" presId="urn:microsoft.com/office/officeart/2005/8/layout/list1"/>
    <dgm:cxn modelId="{BAC9FD3B-591B-4659-B1FA-6601C8949098}" type="presOf" srcId="{4AFD6A0D-3AC9-4B2E-B297-5B508D480E0A}" destId="{206B496A-5EDF-4481-8A5B-EB576A507154}" srcOrd="0" destOrd="0" presId="urn:microsoft.com/office/officeart/2005/8/layout/list1"/>
    <dgm:cxn modelId="{EDBD2ABC-7D22-42C6-88DA-29D42C79050E}" srcId="{F4DCC90E-C2B7-4DF7-BC8D-2809A064A993}" destId="{67CF72C9-267A-4FD5-8552-E70491D57715}" srcOrd="2" destOrd="0" parTransId="{02520F73-4C46-4E03-973A-7A8B74816E53}" sibTransId="{AC7452E8-6667-41A9-887E-669BC10A4C42}"/>
    <dgm:cxn modelId="{3AAEF2F6-1FDF-47C3-9542-9A663440A6EA}" type="presOf" srcId="{BB517EB8-57CE-4E46-9C40-A7EED47BE2AF}" destId="{1F428C20-3B2C-4147-9DAB-3A6396F0FB0D}" srcOrd="0" destOrd="0" presId="urn:microsoft.com/office/officeart/2005/8/layout/list1"/>
    <dgm:cxn modelId="{E37C5F9A-E52A-490C-B839-71C2DAC11092}" type="presOf" srcId="{8EE36BE5-C706-4753-8313-696C24428CC2}" destId="{DFB0902E-7863-4674-9F16-BA6D98679A4C}" srcOrd="0" destOrd="6" presId="urn:microsoft.com/office/officeart/2005/8/layout/list1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A02DAA05-5517-4048-BEDE-13D533291D30}" type="presOf" srcId="{F4DCC90E-C2B7-4DF7-BC8D-2809A064A993}" destId="{46BCC6E7-EB6E-4824-860D-A9B86884D881}" srcOrd="0" destOrd="0" presId="urn:microsoft.com/office/officeart/2005/8/layout/list1"/>
    <dgm:cxn modelId="{44D889B6-8975-41AE-BCD8-10D033E1156A}" type="presOf" srcId="{A4C74802-F8FD-43EB-9544-C0D99340F240}" destId="{E81DF108-F6A0-402E-8DA0-1B9E07E50ADE}" srcOrd="0" destOrd="2" presId="urn:microsoft.com/office/officeart/2005/8/layout/list1"/>
    <dgm:cxn modelId="{D6A43376-293D-4312-9193-9811E62A2927}" srcId="{BB517EB8-57CE-4E46-9C40-A7EED47BE2AF}" destId="{4AFD6A0D-3AC9-4B2E-B297-5B508D480E0A}" srcOrd="3" destOrd="0" parTransId="{0F1D27E5-0D8A-4631-84AD-FA35D6B823DC}" sibTransId="{C2090C9A-A8A9-4687-A59E-78FAFA86EE19}"/>
    <dgm:cxn modelId="{0F5D5D2E-A3DB-47A0-A6AB-66B65FE28525}" srcId="{F4DCC90E-C2B7-4DF7-BC8D-2809A064A993}" destId="{A45E12E0-F42A-4F60-9DE4-B39FC0804129}" srcOrd="7" destOrd="0" parTransId="{311234D4-AB63-443C-9705-EB2C6AF1C3A1}" sibTransId="{0BFE2F98-FD47-4387-A5EE-4781A45C6440}"/>
    <dgm:cxn modelId="{A95CFC62-D169-47F2-BE58-FD6F4F52CE7F}" srcId="{F4DCC90E-C2B7-4DF7-BC8D-2809A064A993}" destId="{1606661B-0E80-44EA-B86E-413358BF0943}" srcOrd="4" destOrd="0" parTransId="{2DD0E6A3-CA8F-4B6E-9A36-5F7E1FC28DAF}" sibTransId="{A2662EA4-9532-4290-AF5B-05D510574AC2}"/>
    <dgm:cxn modelId="{61E3DC65-41BB-4207-A513-F57B3E344516}" type="presOf" srcId="{F9B23C65-9631-48E3-A99D-C6B053D63D33}" destId="{E81DF108-F6A0-402E-8DA0-1B9E07E50ADE}" srcOrd="0" destOrd="3" presId="urn:microsoft.com/office/officeart/2005/8/layout/list1"/>
    <dgm:cxn modelId="{004D9B5D-2C45-48C6-BE87-5312157321CA}" type="presOf" srcId="{541B2F01-82F1-47C6-94DF-0F6044915A87}" destId="{E81DF108-F6A0-402E-8DA0-1B9E07E50ADE}" srcOrd="0" destOrd="5" presId="urn:microsoft.com/office/officeart/2005/8/layout/list1"/>
    <dgm:cxn modelId="{23DA9EBB-29E5-400F-9430-D07FA2FE9137}" type="presOf" srcId="{DBDCACDE-C64E-4F7D-9A99-1C3E1461C4A7}" destId="{DFB0902E-7863-4674-9F16-BA6D98679A4C}" srcOrd="0" destOrd="0" presId="urn:microsoft.com/office/officeart/2005/8/layout/list1"/>
    <dgm:cxn modelId="{41D17E78-9312-41CA-9CF7-5DA8BFE97B7D}" srcId="{BB517EB8-57CE-4E46-9C40-A7EED47BE2AF}" destId="{F4DCC90E-C2B7-4DF7-BC8D-2809A064A993}" srcOrd="2" destOrd="0" parTransId="{C19EF9AA-3C9D-44F7-BC4B-E4A45AEDA80C}" sibTransId="{7C53E485-4D66-4B39-83C6-2401EF87B492}"/>
    <dgm:cxn modelId="{C0C1A2C5-C64A-4774-8045-5A4FB7150504}" srcId="{EA4B4651-EA09-4361-9721-4F75C1C8B7C2}" destId="{D10839C5-7A8D-4124-B858-DDC54C1E289A}" srcOrd="2" destOrd="0" parTransId="{00E07ADB-9E5D-4CB1-A391-3A313E3BB266}" sibTransId="{8EC110A2-112D-40F4-99D9-A16EF0F2F6D7}"/>
    <dgm:cxn modelId="{D9341960-6F11-4ED4-A32F-31DF08213761}" srcId="{BB517EB8-57CE-4E46-9C40-A7EED47BE2AF}" destId="{A2D36FC6-158C-4C51-BA74-AE6735C1F1AA}" srcOrd="1" destOrd="0" parTransId="{C375CEC5-AC85-48D7-83BB-043AE7829359}" sibTransId="{85B4C38B-607C-4632-9E8C-FE8EC1C2D2CE}"/>
    <dgm:cxn modelId="{8D5DE794-7C58-446A-A3D9-87709CD07CDD}" type="presOf" srcId="{58AEC86B-472B-4528-BDE0-568661EE4F17}" destId="{DFB0902E-7863-4674-9F16-BA6D98679A4C}" srcOrd="0" destOrd="1" presId="urn:microsoft.com/office/officeart/2005/8/layout/list1"/>
    <dgm:cxn modelId="{B019A0E7-8CCE-4118-B751-88DC0609F24A}" type="presOf" srcId="{67CF72C9-267A-4FD5-8552-E70491D57715}" destId="{DFB0902E-7863-4674-9F16-BA6D98679A4C}" srcOrd="0" destOrd="2" presId="urn:microsoft.com/office/officeart/2005/8/layout/list1"/>
    <dgm:cxn modelId="{440C8F17-C474-4F50-887C-D0EFB2256CBF}" type="presOf" srcId="{EA4B4651-EA09-4361-9721-4F75C1C8B7C2}" destId="{E81DF108-F6A0-402E-8DA0-1B9E07E50ADE}" srcOrd="0" destOrd="1" presId="urn:microsoft.com/office/officeart/2005/8/layout/list1"/>
    <dgm:cxn modelId="{4E43B7F9-8EBE-4686-BC78-19A808731FF2}" type="presOf" srcId="{1606661B-0E80-44EA-B86E-413358BF0943}" destId="{DFB0902E-7863-4674-9F16-BA6D98679A4C}" srcOrd="0" destOrd="4" presId="urn:microsoft.com/office/officeart/2005/8/layout/list1"/>
    <dgm:cxn modelId="{9E5DBE92-4BDC-4D0B-BBA4-DF08D708D391}" type="presOf" srcId="{927EDF4D-2932-457D-8A64-673CA77E8C0A}" destId="{DFB0902E-7863-4674-9F16-BA6D98679A4C}" srcOrd="0" destOrd="3" presId="urn:microsoft.com/office/officeart/2005/8/layout/list1"/>
    <dgm:cxn modelId="{7BB89D3B-C4F8-4328-A609-6A07EC19421F}" srcId="{33347CE4-84B0-4C71-999F-8DF5B8B91340}" destId="{438EA43F-ACC7-4D0F-BBA5-A0A249CAEFAC}" srcOrd="0" destOrd="0" parTransId="{D2D4AFC2-6E11-4D7C-8969-566898928DB9}" sibTransId="{2CB5DD6A-2BDE-4373-A390-3C6E72016593}"/>
    <dgm:cxn modelId="{6AA84012-792E-4821-93BD-62F98C6372D3}" srcId="{BB517EB8-57CE-4E46-9C40-A7EED47BE2AF}" destId="{33347CE4-84B0-4C71-999F-8DF5B8B91340}" srcOrd="0" destOrd="0" parTransId="{807BB031-31F2-47C6-B74F-23BE3CB1B707}" sibTransId="{46A6DCA5-459D-4F92-A075-4F21CE551D94}"/>
    <dgm:cxn modelId="{3BF8B298-E601-4ADF-A508-D9D38467BE2F}" srcId="{EA4B4651-EA09-4361-9721-4F75C1C8B7C2}" destId="{F9B23C65-9631-48E3-A99D-C6B053D63D33}" srcOrd="1" destOrd="0" parTransId="{E39FEA1F-A2CD-4D7D-B8B5-59BD8363FF64}" sibTransId="{2F5A2687-CE98-4F7A-B43E-B818A0E30464}"/>
    <dgm:cxn modelId="{C1A70973-C437-4699-A584-DD2F78B52234}" type="presOf" srcId="{438EA43F-ACC7-4D0F-BBA5-A0A249CAEFAC}" destId="{6A42E7B9-BA68-445D-B79A-7CFB74CFB204}" srcOrd="0" destOrd="0" presId="urn:microsoft.com/office/officeart/2005/8/layout/list1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0DDFEF1D-21F1-4B0E-B40B-3BFC33A82A9C}" srcId="{EA4B4651-EA09-4361-9721-4F75C1C8B7C2}" destId="{A4C74802-F8FD-43EB-9544-C0D99340F240}" srcOrd="0" destOrd="0" parTransId="{DE29B195-6B82-473B-BAD1-3F55097B9227}" sibTransId="{E187EC4F-6D1C-4241-B4F0-AA424ED8F939}"/>
    <dgm:cxn modelId="{381C1527-DBFF-4176-81F2-B2E7482EA920}" srcId="{4AFD6A0D-3AC9-4B2E-B297-5B508D480E0A}" destId="{53C505C7-7B25-4BD4-81D8-83996327DC69}" srcOrd="0" destOrd="0" parTransId="{968F2A7D-ADDF-4C13-9263-F15A979DA878}" sibTransId="{EF413FAC-6ABB-4CA1-B2E3-0F8C0E7D255D}"/>
    <dgm:cxn modelId="{2C167C02-4967-4C98-8403-B8904B0C5B47}" srcId="{F4DCC90E-C2B7-4DF7-BC8D-2809A064A993}" destId="{927EDF4D-2932-457D-8A64-673CA77E8C0A}" srcOrd="3" destOrd="0" parTransId="{0BDC2C45-E9DC-46A4-AB73-A6C0892890E6}" sibTransId="{13B300AB-44B5-411A-9024-1CAEBD0E0F4F}"/>
    <dgm:cxn modelId="{2E8EA5FB-68B7-417F-BC0E-BE4EE71B9524}" type="presOf" srcId="{4D847355-8850-4112-836B-FEB99B531774}" destId="{DFB0902E-7863-4674-9F16-BA6D98679A4C}" srcOrd="0" destOrd="5" presId="urn:microsoft.com/office/officeart/2005/8/layout/list1"/>
    <dgm:cxn modelId="{04BD52E7-A466-45A6-A8A4-FAC8557BDE31}" srcId="{F4DCC90E-C2B7-4DF7-BC8D-2809A064A993}" destId="{DBDCACDE-C64E-4F7D-9A99-1C3E1461C4A7}" srcOrd="0" destOrd="0" parTransId="{CE17A8A9-88AC-45C2-BF7D-26FE43696531}" sibTransId="{78F780F6-EE86-4D0D-9C12-BFD72CD32468}"/>
    <dgm:cxn modelId="{A1F260FD-787B-4677-8531-7620E41953A9}" type="presOf" srcId="{A45E12E0-F42A-4F60-9DE4-B39FC0804129}" destId="{DFB0902E-7863-4674-9F16-BA6D98679A4C}" srcOrd="0" destOrd="7" presId="urn:microsoft.com/office/officeart/2005/8/layout/list1"/>
    <dgm:cxn modelId="{EC1304D2-E1E6-4AA0-8CB1-DBAB3085A17A}" srcId="{4AFD6A0D-3AC9-4B2E-B297-5B508D480E0A}" destId="{EA4B4651-EA09-4361-9721-4F75C1C8B7C2}" srcOrd="1" destOrd="0" parTransId="{F5D01FFC-9F6E-4F67-AE4E-2E2EB4E7624A}" sibTransId="{14876D00-E0DF-4AE6-AD8F-8B0448368064}"/>
    <dgm:cxn modelId="{D15CECCC-F9E5-4971-95A6-CAE91B25EE20}" type="presOf" srcId="{A2D36FC6-158C-4C51-BA74-AE6735C1F1AA}" destId="{4B42C72C-31FD-4AAE-A58B-2DC21B08AB54}" srcOrd="0" destOrd="0" presId="urn:microsoft.com/office/officeart/2005/8/layout/list1"/>
    <dgm:cxn modelId="{F0DF3260-8120-4706-B984-CA6F55A9E087}" type="presOf" srcId="{33347CE4-84B0-4C71-999F-8DF5B8B91340}" destId="{20A79628-E027-47D2-A577-BBF3EE85C243}" srcOrd="1" destOrd="0" presId="urn:microsoft.com/office/officeart/2005/8/layout/list1"/>
    <dgm:cxn modelId="{66056538-B19D-4281-9632-5614FECE39AB}" srcId="{4AFD6A0D-3AC9-4B2E-B297-5B508D480E0A}" destId="{541B2F01-82F1-47C6-94DF-0F6044915A87}" srcOrd="2" destOrd="0" parTransId="{7629D3E9-4917-4BE6-9D4B-7F42E3B86FBB}" sibTransId="{515DF0FE-7103-4309-AF57-B1DA7BBB4298}"/>
    <dgm:cxn modelId="{00EA673F-C74F-434C-9344-68B025F11273}" srcId="{F4DCC90E-C2B7-4DF7-BC8D-2809A064A993}" destId="{58AEC86B-472B-4528-BDE0-568661EE4F17}" srcOrd="1" destOrd="0" parTransId="{63279668-7C66-4613-834A-576D71C0A548}" sibTransId="{BEDBB06F-0D6C-4B07-8A46-2D23A91AC451}"/>
    <dgm:cxn modelId="{38369511-3AC4-4520-BADD-E24BFCFBD4F3}" type="presOf" srcId="{A2D36FC6-158C-4C51-BA74-AE6735C1F1AA}" destId="{B9A5EE08-F041-46B9-834E-BD4D8F9616C8}" srcOrd="1" destOrd="0" presId="urn:microsoft.com/office/officeart/2005/8/layout/list1"/>
    <dgm:cxn modelId="{6D10AEB4-31EB-4ABB-A0E8-041D6BE7AA5B}" type="presOf" srcId="{3B3B0913-9040-427E-BD96-801DBA14F447}" destId="{6BDDB5C9-F614-4A18-82C7-AD76D87B1893}" srcOrd="0" destOrd="1" presId="urn:microsoft.com/office/officeart/2005/8/layout/list1"/>
    <dgm:cxn modelId="{F9AA24CA-E319-4CC3-9B1B-BD50584CA8F4}" type="presOf" srcId="{E50F8259-C855-42EA-808C-5A7992CA2ED5}" destId="{6BDDB5C9-F614-4A18-82C7-AD76D87B1893}" srcOrd="0" destOrd="0" presId="urn:microsoft.com/office/officeart/2005/8/layout/list1"/>
    <dgm:cxn modelId="{6C806B71-4B02-4DA0-BDE3-E1E6A49449C7}" type="presOf" srcId="{4AFD6A0D-3AC9-4B2E-B297-5B508D480E0A}" destId="{A4FF21D5-DB6F-4181-9369-8CDEBED0E232}" srcOrd="1" destOrd="0" presId="urn:microsoft.com/office/officeart/2005/8/layout/list1"/>
    <dgm:cxn modelId="{E1286715-CA68-448B-9423-DB6BFCADF4C1}" type="presOf" srcId="{53C505C7-7B25-4BD4-81D8-83996327DC69}" destId="{E81DF108-F6A0-402E-8DA0-1B9E07E50ADE}" srcOrd="0" destOrd="0" presId="urn:microsoft.com/office/officeart/2005/8/layout/list1"/>
    <dgm:cxn modelId="{57FC2F79-3AED-4B8B-A88F-34287881E4CA}" srcId="{F4DCC90E-C2B7-4DF7-BC8D-2809A064A993}" destId="{4D847355-8850-4112-836B-FEB99B531774}" srcOrd="5" destOrd="0" parTransId="{4450394D-EEE8-4BC8-AEF9-8884C62E775D}" sibTransId="{AFBCC6AA-87E4-4147-8961-089885400A0D}"/>
    <dgm:cxn modelId="{7E7912E5-CC40-44E7-BC78-0055D4989123}" type="presParOf" srcId="{1F428C20-3B2C-4147-9DAB-3A6396F0FB0D}" destId="{72E0C753-F170-4AE5-8877-4F8FC0C2000D}" srcOrd="0" destOrd="0" presId="urn:microsoft.com/office/officeart/2005/8/layout/list1"/>
    <dgm:cxn modelId="{D2D8141B-D6BE-4DEA-9F2A-765305650F1D}" type="presParOf" srcId="{72E0C753-F170-4AE5-8877-4F8FC0C2000D}" destId="{65A63E64-67A2-46D8-950C-BC3F052621A9}" srcOrd="0" destOrd="0" presId="urn:microsoft.com/office/officeart/2005/8/layout/list1"/>
    <dgm:cxn modelId="{14F26C18-A24B-4181-AF83-5A4CE572DFD9}" type="presParOf" srcId="{72E0C753-F170-4AE5-8877-4F8FC0C2000D}" destId="{20A79628-E027-47D2-A577-BBF3EE85C243}" srcOrd="1" destOrd="0" presId="urn:microsoft.com/office/officeart/2005/8/layout/list1"/>
    <dgm:cxn modelId="{F372ACE5-3BA4-4F7F-9FD1-EA87F4A37C6D}" type="presParOf" srcId="{1F428C20-3B2C-4147-9DAB-3A6396F0FB0D}" destId="{FF5761C1-F4EC-4D85-B087-0308B8310118}" srcOrd="1" destOrd="0" presId="urn:microsoft.com/office/officeart/2005/8/layout/list1"/>
    <dgm:cxn modelId="{461FE95D-9CB3-4668-81A5-F52CC5F81B6B}" type="presParOf" srcId="{1F428C20-3B2C-4147-9DAB-3A6396F0FB0D}" destId="{6A42E7B9-BA68-445D-B79A-7CFB74CFB204}" srcOrd="2" destOrd="0" presId="urn:microsoft.com/office/officeart/2005/8/layout/list1"/>
    <dgm:cxn modelId="{621929C6-FA33-4A33-A133-844103110E5A}" type="presParOf" srcId="{1F428C20-3B2C-4147-9DAB-3A6396F0FB0D}" destId="{E096AE65-0C89-45E2-B9AE-908221820008}" srcOrd="3" destOrd="0" presId="urn:microsoft.com/office/officeart/2005/8/layout/list1"/>
    <dgm:cxn modelId="{C9C74082-5558-48E6-9742-2539463BC5CD}" type="presParOf" srcId="{1F428C20-3B2C-4147-9DAB-3A6396F0FB0D}" destId="{3D74F16C-315A-4A91-B299-0314446644DD}" srcOrd="4" destOrd="0" presId="urn:microsoft.com/office/officeart/2005/8/layout/list1"/>
    <dgm:cxn modelId="{2EDC9462-3390-4699-8141-75EDD01B4D7A}" type="presParOf" srcId="{3D74F16C-315A-4A91-B299-0314446644DD}" destId="{4B42C72C-31FD-4AAE-A58B-2DC21B08AB54}" srcOrd="0" destOrd="0" presId="urn:microsoft.com/office/officeart/2005/8/layout/list1"/>
    <dgm:cxn modelId="{8DC3F547-642C-4240-917B-73530C1E9FC4}" type="presParOf" srcId="{3D74F16C-315A-4A91-B299-0314446644DD}" destId="{B9A5EE08-F041-46B9-834E-BD4D8F9616C8}" srcOrd="1" destOrd="0" presId="urn:microsoft.com/office/officeart/2005/8/layout/list1"/>
    <dgm:cxn modelId="{D270FBC1-BFF1-4A2E-834D-103C74532F32}" type="presParOf" srcId="{1F428C20-3B2C-4147-9DAB-3A6396F0FB0D}" destId="{0C002FF8-D6B8-4802-A92B-42A8B59288DE}" srcOrd="5" destOrd="0" presId="urn:microsoft.com/office/officeart/2005/8/layout/list1"/>
    <dgm:cxn modelId="{022B282C-19B7-4584-AA01-63CBAC98E841}" type="presParOf" srcId="{1F428C20-3B2C-4147-9DAB-3A6396F0FB0D}" destId="{6BDDB5C9-F614-4A18-82C7-AD76D87B1893}" srcOrd="6" destOrd="0" presId="urn:microsoft.com/office/officeart/2005/8/layout/list1"/>
    <dgm:cxn modelId="{56F3BE2A-7378-46F1-91EB-C690B23875F3}" type="presParOf" srcId="{1F428C20-3B2C-4147-9DAB-3A6396F0FB0D}" destId="{1B8DFD14-016C-4883-9D3A-80CA4A79856B}" srcOrd="7" destOrd="0" presId="urn:microsoft.com/office/officeart/2005/8/layout/list1"/>
    <dgm:cxn modelId="{EC8A0555-5CC5-455E-ADBE-54DD8AE28CDE}" type="presParOf" srcId="{1F428C20-3B2C-4147-9DAB-3A6396F0FB0D}" destId="{B025D3F2-5066-4D35-B4C6-9F81E9C062CC}" srcOrd="8" destOrd="0" presId="urn:microsoft.com/office/officeart/2005/8/layout/list1"/>
    <dgm:cxn modelId="{CF35DE9A-76D4-4FB1-BA17-DF7DD0BAB74A}" type="presParOf" srcId="{B025D3F2-5066-4D35-B4C6-9F81E9C062CC}" destId="{46BCC6E7-EB6E-4824-860D-A9B86884D881}" srcOrd="0" destOrd="0" presId="urn:microsoft.com/office/officeart/2005/8/layout/list1"/>
    <dgm:cxn modelId="{2288095F-048A-4919-9B40-DD63858765D6}" type="presParOf" srcId="{B025D3F2-5066-4D35-B4C6-9F81E9C062CC}" destId="{436AC295-8BF4-43AB-A3E9-4B5DF48DAACB}" srcOrd="1" destOrd="0" presId="urn:microsoft.com/office/officeart/2005/8/layout/list1"/>
    <dgm:cxn modelId="{8C1354F7-74C0-4BD9-8AA7-0E10C0687D06}" type="presParOf" srcId="{1F428C20-3B2C-4147-9DAB-3A6396F0FB0D}" destId="{4C9F9FE0-0F07-4F44-A472-FD69FF062B00}" srcOrd="9" destOrd="0" presId="urn:microsoft.com/office/officeart/2005/8/layout/list1"/>
    <dgm:cxn modelId="{9C6F39D1-8443-4EAE-8DA0-7145EFA9D38A}" type="presParOf" srcId="{1F428C20-3B2C-4147-9DAB-3A6396F0FB0D}" destId="{DFB0902E-7863-4674-9F16-BA6D98679A4C}" srcOrd="10" destOrd="0" presId="urn:microsoft.com/office/officeart/2005/8/layout/list1"/>
    <dgm:cxn modelId="{29199B96-C146-4A12-991E-F32D7E439B0E}" type="presParOf" srcId="{1F428C20-3B2C-4147-9DAB-3A6396F0FB0D}" destId="{9CA9F587-C394-46F5-9322-03A218724D80}" srcOrd="11" destOrd="0" presId="urn:microsoft.com/office/officeart/2005/8/layout/list1"/>
    <dgm:cxn modelId="{80D2F1FE-CADB-4D70-B5A6-D9548B0C0CAF}" type="presParOf" srcId="{1F428C20-3B2C-4147-9DAB-3A6396F0FB0D}" destId="{18E54A9C-3B76-4C62-838D-7566079C528F}" srcOrd="12" destOrd="0" presId="urn:microsoft.com/office/officeart/2005/8/layout/list1"/>
    <dgm:cxn modelId="{CB05CBC3-69D0-4F57-B1B9-E2BD8522C832}" type="presParOf" srcId="{18E54A9C-3B76-4C62-838D-7566079C528F}" destId="{206B496A-5EDF-4481-8A5B-EB576A507154}" srcOrd="0" destOrd="0" presId="urn:microsoft.com/office/officeart/2005/8/layout/list1"/>
    <dgm:cxn modelId="{39343B62-3953-4D0F-89BD-1867FE9BD727}" type="presParOf" srcId="{18E54A9C-3B76-4C62-838D-7566079C528F}" destId="{A4FF21D5-DB6F-4181-9369-8CDEBED0E232}" srcOrd="1" destOrd="0" presId="urn:microsoft.com/office/officeart/2005/8/layout/list1"/>
    <dgm:cxn modelId="{5C145EF1-EE05-41B6-B385-8D0E7E7CC1A5}" type="presParOf" srcId="{1F428C20-3B2C-4147-9DAB-3A6396F0FB0D}" destId="{1F409135-FB9D-42B7-8257-36BD31D74CF0}" srcOrd="13" destOrd="0" presId="urn:microsoft.com/office/officeart/2005/8/layout/list1"/>
    <dgm:cxn modelId="{17153B84-AB67-4ED5-821D-6B506185F57B}" type="presParOf" srcId="{1F428C20-3B2C-4147-9DAB-3A6396F0FB0D}" destId="{E81DF108-F6A0-402E-8DA0-1B9E07E50A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KULLANIM ŞEKLİ</a:t>
          </a:r>
          <a:r>
            <a:rPr lang="tr-TR" sz="1100" b="1" dirty="0" smtClean="0">
              <a:solidFill>
                <a:schemeClr val="bg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HERGÜN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PO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MİYELOTOKSİSİTE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C505C7-7B25-4BD4-81D8-83996327DC6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RA</a:t>
          </a:r>
        </a:p>
      </dgm:t>
    </dgm:pt>
    <dgm:pt modelId="{968F2A7D-ADDF-4C13-9263-F15A979DA878}" type="par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413FAC-6ABB-4CA1-B2E3-0F8C0E7D255D}" type="sib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41B2F01-82F1-47C6-94DF-0F6044915A87}">
      <dgm:prSet phldrT="[Metin]"/>
      <dgm:spPr/>
      <dgm:t>
        <a:bodyPr/>
        <a:lstStyle/>
        <a:p>
          <a:endParaRPr lang="tr-TR" sz="1100" dirty="0" smtClean="0">
            <a:solidFill>
              <a:schemeClr val="bg1"/>
            </a:solidFill>
          </a:endParaRP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A4B4651-EA09-4361-9721-4F75C1C8B7C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PSÖRİYATİK ARTRİT</a:t>
          </a:r>
        </a:p>
      </dgm:t>
    </dgm:pt>
    <dgm:pt modelId="{F5D01FFC-9F6E-4F67-AE4E-2E2EB4E7624A}" type="parTrans" cxnId="{EC1304D2-E1E6-4AA0-8CB1-DBAB3085A17A}">
      <dgm:prSet/>
      <dgm:spPr/>
      <dgm:t>
        <a:bodyPr/>
        <a:lstStyle/>
        <a:p>
          <a:endParaRPr lang="tr-TR"/>
        </a:p>
      </dgm:t>
    </dgm:pt>
    <dgm:pt modelId="{14876D00-E0DF-4AE6-AD8F-8B0448368064}" type="sibTrans" cxnId="{EC1304D2-E1E6-4AA0-8CB1-DBAB3085A17A}">
      <dgm:prSet/>
      <dgm:spPr/>
      <dgm:t>
        <a:bodyPr/>
        <a:lstStyle/>
        <a:p>
          <a:endParaRPr lang="tr-TR"/>
        </a:p>
      </dgm:t>
    </dgm:pt>
    <dgm:pt modelId="{927EDF4D-2932-457D-8A64-673CA77E8C0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ALOPEZİ</a:t>
          </a:r>
        </a:p>
      </dgm:t>
    </dgm:pt>
    <dgm:pt modelId="{0BDC2C45-E9DC-46A4-AB73-A6C0892890E6}" type="parTrans" cxnId="{2C167C02-4967-4C98-8403-B8904B0C5B47}">
      <dgm:prSet/>
      <dgm:spPr/>
      <dgm:t>
        <a:bodyPr/>
        <a:lstStyle/>
        <a:p>
          <a:endParaRPr lang="tr-TR"/>
        </a:p>
      </dgm:t>
    </dgm:pt>
    <dgm:pt modelId="{13B300AB-44B5-411A-9024-1CAEBD0E0F4F}" type="sibTrans" cxnId="{2C167C02-4967-4C98-8403-B8904B0C5B47}">
      <dgm:prSet/>
      <dgm:spPr/>
      <dgm:t>
        <a:bodyPr/>
        <a:lstStyle/>
        <a:p>
          <a:endParaRPr lang="tr-TR"/>
        </a:p>
      </dgm:t>
    </dgm:pt>
    <dgm:pt modelId="{AFB9BF4F-6E86-4FB3-8750-0F82F3817C4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DİYARE</a:t>
          </a:r>
        </a:p>
      </dgm:t>
    </dgm:pt>
    <dgm:pt modelId="{FBBCE1A7-F315-4EA8-AC34-C165AB19E395}" type="parTrans" cxnId="{12FF7116-C6A1-4DA6-80B7-FBBC0416DD1F}">
      <dgm:prSet/>
      <dgm:spPr/>
      <dgm:t>
        <a:bodyPr/>
        <a:lstStyle/>
        <a:p>
          <a:endParaRPr lang="tr-TR"/>
        </a:p>
      </dgm:t>
    </dgm:pt>
    <dgm:pt modelId="{EEE929A8-631A-438F-88AC-526C1A7CB98C}" type="sibTrans" cxnId="{12FF7116-C6A1-4DA6-80B7-FBBC0416DD1F}">
      <dgm:prSet/>
      <dgm:spPr/>
      <dgm:t>
        <a:bodyPr/>
        <a:lstStyle/>
        <a:p>
          <a:endParaRPr lang="tr-TR"/>
        </a:p>
      </dgm:t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1" presStyleCnt="3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A43376-293D-4312-9193-9811E62A2927}" srcId="{BB517EB8-57CE-4E46-9C40-A7EED47BE2AF}" destId="{4AFD6A0D-3AC9-4B2E-B297-5B508D480E0A}" srcOrd="2" destOrd="0" parTransId="{0F1D27E5-0D8A-4631-84AD-FA35D6B823DC}" sibTransId="{C2090C9A-A8A9-4687-A59E-78FAFA86EE19}"/>
    <dgm:cxn modelId="{8167AA27-0B7A-4559-A570-420C2FE1608B}" type="presOf" srcId="{53C505C7-7B25-4BD4-81D8-83996327DC69}" destId="{E81DF108-F6A0-402E-8DA0-1B9E07E50ADE}" srcOrd="0" destOrd="0" presId="urn:microsoft.com/office/officeart/2005/8/layout/list1"/>
    <dgm:cxn modelId="{12FF7116-C6A1-4DA6-80B7-FBBC0416DD1F}" srcId="{F4DCC90E-C2B7-4DF7-BC8D-2809A064A993}" destId="{AFB9BF4F-6E86-4FB3-8750-0F82F3817C49}" srcOrd="3" destOrd="0" parTransId="{FBBCE1A7-F315-4EA8-AC34-C165AB19E395}" sibTransId="{EEE929A8-631A-438F-88AC-526C1A7CB98C}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41D17E78-9312-41CA-9CF7-5DA8BFE97B7D}" srcId="{BB517EB8-57CE-4E46-9C40-A7EED47BE2AF}" destId="{F4DCC90E-C2B7-4DF7-BC8D-2809A064A993}" srcOrd="1" destOrd="0" parTransId="{C19EF9AA-3C9D-44F7-BC4B-E4A45AEDA80C}" sibTransId="{7C53E485-4D66-4B39-83C6-2401EF87B492}"/>
    <dgm:cxn modelId="{83458F12-E5C0-4130-806D-3521523D1D13}" type="presOf" srcId="{AFB9BF4F-6E86-4FB3-8750-0F82F3817C49}" destId="{DFB0902E-7863-4674-9F16-BA6D98679A4C}" srcOrd="0" destOrd="3" presId="urn:microsoft.com/office/officeart/2005/8/layout/list1"/>
    <dgm:cxn modelId="{E0941237-3703-4CFC-8353-B1E862ACC5E4}" type="presOf" srcId="{E50F8259-C855-42EA-808C-5A7992CA2ED5}" destId="{6BDDB5C9-F614-4A18-82C7-AD76D87B1893}" srcOrd="0" destOrd="0" presId="urn:microsoft.com/office/officeart/2005/8/layout/list1"/>
    <dgm:cxn modelId="{2C167C02-4967-4C98-8403-B8904B0C5B47}" srcId="{F4DCC90E-C2B7-4DF7-BC8D-2809A064A993}" destId="{927EDF4D-2932-457D-8A64-673CA77E8C0A}" srcOrd="2" destOrd="0" parTransId="{0BDC2C45-E9DC-46A4-AB73-A6C0892890E6}" sibTransId="{13B300AB-44B5-411A-9024-1CAEBD0E0F4F}"/>
    <dgm:cxn modelId="{AEC654FB-C8CF-496E-ABCD-290C20DEA386}" type="presOf" srcId="{A2D36FC6-158C-4C51-BA74-AE6735C1F1AA}" destId="{B9A5EE08-F041-46B9-834E-BD4D8F9616C8}" srcOrd="1" destOrd="0" presId="urn:microsoft.com/office/officeart/2005/8/layout/list1"/>
    <dgm:cxn modelId="{343BA649-996F-4183-B202-26AF045FD6C4}" type="presOf" srcId="{4AFD6A0D-3AC9-4B2E-B297-5B508D480E0A}" destId="{A4FF21D5-DB6F-4181-9369-8CDEBED0E232}" srcOrd="1" destOrd="0" presId="urn:microsoft.com/office/officeart/2005/8/layout/list1"/>
    <dgm:cxn modelId="{EDBD2ABC-7D22-42C6-88DA-29D42C79050E}" srcId="{F4DCC90E-C2B7-4DF7-BC8D-2809A064A993}" destId="{67CF72C9-267A-4FD5-8552-E70491D57715}" srcOrd="1" destOrd="0" parTransId="{02520F73-4C46-4E03-973A-7A8B74816E53}" sibTransId="{AC7452E8-6667-41A9-887E-669BC10A4C42}"/>
    <dgm:cxn modelId="{D9341960-6F11-4ED4-A32F-31DF08213761}" srcId="{BB517EB8-57CE-4E46-9C40-A7EED47BE2AF}" destId="{A2D36FC6-158C-4C51-BA74-AE6735C1F1AA}" srcOrd="0" destOrd="0" parTransId="{C375CEC5-AC85-48D7-83BB-043AE7829359}" sibTransId="{85B4C38B-607C-4632-9E8C-FE8EC1C2D2CE}"/>
    <dgm:cxn modelId="{69795BAB-5ABA-4A29-B62B-850D977F658F}" type="presOf" srcId="{A2D36FC6-158C-4C51-BA74-AE6735C1F1AA}" destId="{4B42C72C-31FD-4AAE-A58B-2DC21B08AB54}" srcOrd="0" destOrd="0" presId="urn:microsoft.com/office/officeart/2005/8/layout/list1"/>
    <dgm:cxn modelId="{FD625D50-3534-4665-9CA1-44662B7AE182}" type="presOf" srcId="{67CF72C9-267A-4FD5-8552-E70491D57715}" destId="{DFB0902E-7863-4674-9F16-BA6D98679A4C}" srcOrd="0" destOrd="1" presId="urn:microsoft.com/office/officeart/2005/8/layout/list1"/>
    <dgm:cxn modelId="{00EA673F-C74F-434C-9344-68B025F11273}" srcId="{F4DCC90E-C2B7-4DF7-BC8D-2809A064A993}" destId="{58AEC86B-472B-4528-BDE0-568661EE4F17}" srcOrd="0" destOrd="0" parTransId="{63279668-7C66-4613-834A-576D71C0A548}" sibTransId="{BEDBB06F-0D6C-4B07-8A46-2D23A91AC451}"/>
    <dgm:cxn modelId="{F861E458-A1CC-4256-8338-C476A45DB51D}" type="presOf" srcId="{4AFD6A0D-3AC9-4B2E-B297-5B508D480E0A}" destId="{206B496A-5EDF-4481-8A5B-EB576A507154}" srcOrd="0" destOrd="0" presId="urn:microsoft.com/office/officeart/2005/8/layout/list1"/>
    <dgm:cxn modelId="{2FBAF90F-4DD3-4993-BE00-EC507D8980B4}" type="presOf" srcId="{541B2F01-82F1-47C6-94DF-0F6044915A87}" destId="{E81DF108-F6A0-402E-8DA0-1B9E07E50ADE}" srcOrd="0" destOrd="2" presId="urn:microsoft.com/office/officeart/2005/8/layout/list1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66056538-B19D-4281-9632-5614FECE39AB}" srcId="{4AFD6A0D-3AC9-4B2E-B297-5B508D480E0A}" destId="{541B2F01-82F1-47C6-94DF-0F6044915A87}" srcOrd="2" destOrd="0" parTransId="{7629D3E9-4917-4BE6-9D4B-7F42E3B86FBB}" sibTransId="{515DF0FE-7103-4309-AF57-B1DA7BBB4298}"/>
    <dgm:cxn modelId="{9603CC08-9B2A-4023-BA66-266F51C31CC5}" type="presOf" srcId="{58AEC86B-472B-4528-BDE0-568661EE4F17}" destId="{DFB0902E-7863-4674-9F16-BA6D98679A4C}" srcOrd="0" destOrd="0" presId="urn:microsoft.com/office/officeart/2005/8/layout/list1"/>
    <dgm:cxn modelId="{152F8CB5-EB95-41FF-B455-F1528974A2E9}" type="presOf" srcId="{BB517EB8-57CE-4E46-9C40-A7EED47BE2AF}" destId="{1F428C20-3B2C-4147-9DAB-3A6396F0FB0D}" srcOrd="0" destOrd="0" presId="urn:microsoft.com/office/officeart/2005/8/layout/list1"/>
    <dgm:cxn modelId="{57B65E4B-0DCD-4EBC-8D72-673DE22BAEF9}" type="presOf" srcId="{3B3B0913-9040-427E-BD96-801DBA14F447}" destId="{6BDDB5C9-F614-4A18-82C7-AD76D87B1893}" srcOrd="0" destOrd="1" presId="urn:microsoft.com/office/officeart/2005/8/layout/list1"/>
    <dgm:cxn modelId="{C71DC15F-7AE5-406B-B970-A25234BDF31C}" type="presOf" srcId="{927EDF4D-2932-457D-8A64-673CA77E8C0A}" destId="{DFB0902E-7863-4674-9F16-BA6D98679A4C}" srcOrd="0" destOrd="2" presId="urn:microsoft.com/office/officeart/2005/8/layout/list1"/>
    <dgm:cxn modelId="{EC1304D2-E1E6-4AA0-8CB1-DBAB3085A17A}" srcId="{4AFD6A0D-3AC9-4B2E-B297-5B508D480E0A}" destId="{EA4B4651-EA09-4361-9721-4F75C1C8B7C2}" srcOrd="1" destOrd="0" parTransId="{F5D01FFC-9F6E-4F67-AE4E-2E2EB4E7624A}" sibTransId="{14876D00-E0DF-4AE6-AD8F-8B0448368064}"/>
    <dgm:cxn modelId="{B4B5B049-1C8B-44B5-8F86-5BB717954D78}" type="presOf" srcId="{F4DCC90E-C2B7-4DF7-BC8D-2809A064A993}" destId="{436AC295-8BF4-43AB-A3E9-4B5DF48DAACB}" srcOrd="1" destOrd="0" presId="urn:microsoft.com/office/officeart/2005/8/layout/list1"/>
    <dgm:cxn modelId="{381C1527-DBFF-4176-81F2-B2E7482EA920}" srcId="{4AFD6A0D-3AC9-4B2E-B297-5B508D480E0A}" destId="{53C505C7-7B25-4BD4-81D8-83996327DC69}" srcOrd="0" destOrd="0" parTransId="{968F2A7D-ADDF-4C13-9263-F15A979DA878}" sibTransId="{EF413FAC-6ABB-4CA1-B2E3-0F8C0E7D255D}"/>
    <dgm:cxn modelId="{0DBB79FE-A38A-4533-BB54-C59D6D9256B1}" type="presOf" srcId="{F4DCC90E-C2B7-4DF7-BC8D-2809A064A993}" destId="{46BCC6E7-EB6E-4824-860D-A9B86884D881}" srcOrd="0" destOrd="0" presId="urn:microsoft.com/office/officeart/2005/8/layout/list1"/>
    <dgm:cxn modelId="{87A1F196-8DCC-4D24-B9B8-F5D81DF5A72E}" type="presOf" srcId="{EA4B4651-EA09-4361-9721-4F75C1C8B7C2}" destId="{E81DF108-F6A0-402E-8DA0-1B9E07E50ADE}" srcOrd="0" destOrd="1" presId="urn:microsoft.com/office/officeart/2005/8/layout/list1"/>
    <dgm:cxn modelId="{942130C5-6CA6-4A7E-AA8D-98F1016AF0B6}" type="presParOf" srcId="{1F428C20-3B2C-4147-9DAB-3A6396F0FB0D}" destId="{3D74F16C-315A-4A91-B299-0314446644DD}" srcOrd="0" destOrd="0" presId="urn:microsoft.com/office/officeart/2005/8/layout/list1"/>
    <dgm:cxn modelId="{47F507C9-ADA3-4B5A-88AF-93B0285582D9}" type="presParOf" srcId="{3D74F16C-315A-4A91-B299-0314446644DD}" destId="{4B42C72C-31FD-4AAE-A58B-2DC21B08AB54}" srcOrd="0" destOrd="0" presId="urn:microsoft.com/office/officeart/2005/8/layout/list1"/>
    <dgm:cxn modelId="{BEAFD4C7-8323-4255-A17E-FA6DB2F40020}" type="presParOf" srcId="{3D74F16C-315A-4A91-B299-0314446644DD}" destId="{B9A5EE08-F041-46B9-834E-BD4D8F9616C8}" srcOrd="1" destOrd="0" presId="urn:microsoft.com/office/officeart/2005/8/layout/list1"/>
    <dgm:cxn modelId="{2FBBBA70-EE9C-47B6-B193-2BEEA36DC644}" type="presParOf" srcId="{1F428C20-3B2C-4147-9DAB-3A6396F0FB0D}" destId="{0C002FF8-D6B8-4802-A92B-42A8B59288DE}" srcOrd="1" destOrd="0" presId="urn:microsoft.com/office/officeart/2005/8/layout/list1"/>
    <dgm:cxn modelId="{81A86B00-687C-446B-A904-F2BDE92A6A53}" type="presParOf" srcId="{1F428C20-3B2C-4147-9DAB-3A6396F0FB0D}" destId="{6BDDB5C9-F614-4A18-82C7-AD76D87B1893}" srcOrd="2" destOrd="0" presId="urn:microsoft.com/office/officeart/2005/8/layout/list1"/>
    <dgm:cxn modelId="{360A4459-9AFD-4A99-9EFB-58925F2EDBDA}" type="presParOf" srcId="{1F428C20-3B2C-4147-9DAB-3A6396F0FB0D}" destId="{1B8DFD14-016C-4883-9D3A-80CA4A79856B}" srcOrd="3" destOrd="0" presId="urn:microsoft.com/office/officeart/2005/8/layout/list1"/>
    <dgm:cxn modelId="{3E6B4ED2-876D-498A-9BA6-639DCA3BC601}" type="presParOf" srcId="{1F428C20-3B2C-4147-9DAB-3A6396F0FB0D}" destId="{B025D3F2-5066-4D35-B4C6-9F81E9C062CC}" srcOrd="4" destOrd="0" presId="urn:microsoft.com/office/officeart/2005/8/layout/list1"/>
    <dgm:cxn modelId="{FCD5BECE-F215-4842-B954-C02313975D15}" type="presParOf" srcId="{B025D3F2-5066-4D35-B4C6-9F81E9C062CC}" destId="{46BCC6E7-EB6E-4824-860D-A9B86884D881}" srcOrd="0" destOrd="0" presId="urn:microsoft.com/office/officeart/2005/8/layout/list1"/>
    <dgm:cxn modelId="{332B19EE-C78F-49FE-91B5-8993171A0CB2}" type="presParOf" srcId="{B025D3F2-5066-4D35-B4C6-9F81E9C062CC}" destId="{436AC295-8BF4-43AB-A3E9-4B5DF48DAACB}" srcOrd="1" destOrd="0" presId="urn:microsoft.com/office/officeart/2005/8/layout/list1"/>
    <dgm:cxn modelId="{7C98D3BE-FC2B-4E99-A21F-33BBE99DC7DC}" type="presParOf" srcId="{1F428C20-3B2C-4147-9DAB-3A6396F0FB0D}" destId="{4C9F9FE0-0F07-4F44-A472-FD69FF062B00}" srcOrd="5" destOrd="0" presId="urn:microsoft.com/office/officeart/2005/8/layout/list1"/>
    <dgm:cxn modelId="{E6C08F82-5ACF-4D55-9F15-4AB4A6545875}" type="presParOf" srcId="{1F428C20-3B2C-4147-9DAB-3A6396F0FB0D}" destId="{DFB0902E-7863-4674-9F16-BA6D98679A4C}" srcOrd="6" destOrd="0" presId="urn:microsoft.com/office/officeart/2005/8/layout/list1"/>
    <dgm:cxn modelId="{00FF99BA-1194-4AF7-965A-D0C23BF2DBC3}" type="presParOf" srcId="{1F428C20-3B2C-4147-9DAB-3A6396F0FB0D}" destId="{9CA9F587-C394-46F5-9322-03A218724D80}" srcOrd="7" destOrd="0" presId="urn:microsoft.com/office/officeart/2005/8/layout/list1"/>
    <dgm:cxn modelId="{9E81B49D-8679-411A-89D4-259E4554200C}" type="presParOf" srcId="{1F428C20-3B2C-4147-9DAB-3A6396F0FB0D}" destId="{18E54A9C-3B76-4C62-838D-7566079C528F}" srcOrd="8" destOrd="0" presId="urn:microsoft.com/office/officeart/2005/8/layout/list1"/>
    <dgm:cxn modelId="{155C35B8-76E2-436F-B66E-46E415AECB26}" type="presParOf" srcId="{18E54A9C-3B76-4C62-838D-7566079C528F}" destId="{206B496A-5EDF-4481-8A5B-EB576A507154}" srcOrd="0" destOrd="0" presId="urn:microsoft.com/office/officeart/2005/8/layout/list1"/>
    <dgm:cxn modelId="{F68B485C-D215-45C8-9AF9-0FB316F3A489}" type="presParOf" srcId="{18E54A9C-3B76-4C62-838D-7566079C528F}" destId="{A4FF21D5-DB6F-4181-9369-8CDEBED0E232}" srcOrd="1" destOrd="0" presId="urn:microsoft.com/office/officeart/2005/8/layout/list1"/>
    <dgm:cxn modelId="{B18729BC-5EA6-4EA0-A2AF-AB23369CBDE7}" type="presParOf" srcId="{1F428C20-3B2C-4147-9DAB-3A6396F0FB0D}" destId="{1F409135-FB9D-42B7-8257-36BD31D74CF0}" srcOrd="9" destOrd="0" presId="urn:microsoft.com/office/officeart/2005/8/layout/list1"/>
    <dgm:cxn modelId="{8E10A92E-39F3-49BD-8D36-E2D6B6B4B696}" type="presParOf" srcId="{1F428C20-3B2C-4147-9DAB-3A6396F0FB0D}" destId="{E81DF108-F6A0-402E-8DA0-1B9E07E50A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KULLANIM ŞEKLİ</a:t>
          </a:r>
          <a:r>
            <a:rPr lang="tr-TR" sz="1100" b="1" dirty="0" smtClean="0">
              <a:solidFill>
                <a:schemeClr val="bg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AYLIK PULSE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PO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MİYELOTOKSİSİTE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C505C7-7B25-4BD4-81D8-83996327DC6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LUPUS NEFRİTİNİ REMİSYONA SOKMAK</a:t>
          </a:r>
        </a:p>
      </dgm:t>
    </dgm:pt>
    <dgm:pt modelId="{968F2A7D-ADDF-4C13-9263-F15A979DA878}" type="par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413FAC-6ABB-4CA1-B2E3-0F8C0E7D255D}" type="sibTrans" cxnId="{381C1527-DBFF-4176-81F2-B2E7482EA92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41B2F01-82F1-47C6-94DF-0F6044915A87}">
      <dgm:prSet phldrT="[Metin]"/>
      <dgm:spPr/>
      <dgm:t>
        <a:bodyPr/>
        <a:lstStyle/>
        <a:p>
          <a:endParaRPr lang="tr-TR" sz="1100" dirty="0" smtClean="0">
            <a:solidFill>
              <a:schemeClr val="bg1"/>
            </a:solidFill>
          </a:endParaRP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27EDF4D-2932-457D-8A64-673CA77E8C0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HEMORAJİK SİSTİT</a:t>
          </a:r>
        </a:p>
      </dgm:t>
    </dgm:pt>
    <dgm:pt modelId="{0BDC2C45-E9DC-46A4-AB73-A6C0892890E6}" type="parTrans" cxnId="{2C167C02-4967-4C98-8403-B8904B0C5B47}">
      <dgm:prSet/>
      <dgm:spPr/>
      <dgm:t>
        <a:bodyPr/>
        <a:lstStyle/>
        <a:p>
          <a:endParaRPr lang="tr-TR"/>
        </a:p>
      </dgm:t>
    </dgm:pt>
    <dgm:pt modelId="{13B300AB-44B5-411A-9024-1CAEBD0E0F4F}" type="sibTrans" cxnId="{2C167C02-4967-4C98-8403-B8904B0C5B47}">
      <dgm:prSet/>
      <dgm:spPr/>
      <dgm:t>
        <a:bodyPr/>
        <a:lstStyle/>
        <a:p>
          <a:endParaRPr lang="tr-TR"/>
        </a:p>
      </dgm:t>
    </dgm:pt>
    <dgm:pt modelId="{513923A4-7D13-498E-9B7C-C7765C9D481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IV</a:t>
          </a:r>
        </a:p>
      </dgm:t>
    </dgm:pt>
    <dgm:pt modelId="{904BCA54-B65E-446A-9D00-087510C1F6C7}" type="parTrans" cxnId="{87E0F24E-4585-4D83-9503-52B67E03357C}">
      <dgm:prSet/>
      <dgm:spPr/>
      <dgm:t>
        <a:bodyPr/>
        <a:lstStyle/>
        <a:p>
          <a:endParaRPr lang="tr-TR"/>
        </a:p>
      </dgm:t>
    </dgm:pt>
    <dgm:pt modelId="{5E3741CA-0D11-4961-80C5-2AA99F7B4A08}" type="sibTrans" cxnId="{87E0F24E-4585-4D83-9503-52B67E03357C}">
      <dgm:prSet/>
      <dgm:spPr/>
      <dgm:t>
        <a:bodyPr/>
        <a:lstStyle/>
        <a:p>
          <a:endParaRPr lang="tr-TR"/>
        </a:p>
      </dgm:t>
    </dgm:pt>
    <dgm:pt modelId="{72DB2AA4-E744-446A-A484-E1810D1E224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SIVI ALIMI ARTIRILIR</a:t>
          </a:r>
        </a:p>
      </dgm:t>
    </dgm:pt>
    <dgm:pt modelId="{DC35977E-B6DD-408B-A0B2-2D625490D509}" type="parTrans" cxnId="{90A2DF0D-B724-4483-A213-78CB58A32407}">
      <dgm:prSet/>
      <dgm:spPr/>
      <dgm:t>
        <a:bodyPr/>
        <a:lstStyle/>
        <a:p>
          <a:endParaRPr lang="tr-TR"/>
        </a:p>
      </dgm:t>
    </dgm:pt>
    <dgm:pt modelId="{37DAD68D-B58E-4E20-A779-A4D06FB36EC8}" type="sibTrans" cxnId="{90A2DF0D-B724-4483-A213-78CB58A32407}">
      <dgm:prSet/>
      <dgm:spPr/>
      <dgm:t>
        <a:bodyPr/>
        <a:lstStyle/>
        <a:p>
          <a:endParaRPr lang="tr-TR"/>
        </a:p>
      </dgm:t>
    </dgm:pt>
    <dgm:pt modelId="{033BC3C3-B0FD-49C3-A2CF-BB1FDAD811F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MESNA</a:t>
          </a:r>
        </a:p>
      </dgm:t>
    </dgm:pt>
    <dgm:pt modelId="{8EA83468-27F0-4C8D-9DC5-57DF89251148}" type="parTrans" cxnId="{D61D75AA-103F-4472-A1BF-FE76D03DBFC3}">
      <dgm:prSet/>
      <dgm:spPr/>
      <dgm:t>
        <a:bodyPr/>
        <a:lstStyle/>
        <a:p>
          <a:endParaRPr lang="tr-TR"/>
        </a:p>
      </dgm:t>
    </dgm:pt>
    <dgm:pt modelId="{0C120E8A-B941-4010-8AF0-906D14558E3E}" type="sibTrans" cxnId="{D61D75AA-103F-4472-A1BF-FE76D03DBFC3}">
      <dgm:prSet/>
      <dgm:spPr/>
      <dgm:t>
        <a:bodyPr/>
        <a:lstStyle/>
        <a:p>
          <a:endParaRPr lang="tr-TR"/>
        </a:p>
      </dgm:t>
    </dgm:pt>
    <dgm:pt modelId="{44CA12D1-0CF4-49DB-9E8A-D1BC6C0A9D8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İNFERTİLİTE</a:t>
          </a:r>
        </a:p>
      </dgm:t>
    </dgm:pt>
    <dgm:pt modelId="{414165AC-BAB0-4FFD-86F8-DCA6AE1C231B}" type="parTrans" cxnId="{F8D2C16E-7EFB-4BA9-BA0B-8E09131EB53B}">
      <dgm:prSet/>
      <dgm:spPr/>
      <dgm:t>
        <a:bodyPr/>
        <a:lstStyle/>
        <a:p>
          <a:endParaRPr lang="tr-TR"/>
        </a:p>
      </dgm:t>
    </dgm:pt>
    <dgm:pt modelId="{07958C30-787F-4856-AD3B-432F9BBF32AE}" type="sibTrans" cxnId="{F8D2C16E-7EFB-4BA9-BA0B-8E09131EB53B}">
      <dgm:prSet/>
      <dgm:spPr/>
      <dgm:t>
        <a:bodyPr/>
        <a:lstStyle/>
        <a:p>
          <a:endParaRPr lang="tr-TR"/>
        </a:p>
      </dgm:t>
    </dgm:pt>
    <dgm:pt modelId="{F69A429C-7AF3-4AD3-9059-001CEE66F44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PRİMER NEKROTİZAN VASKÜLİTLER</a:t>
          </a:r>
        </a:p>
      </dgm:t>
    </dgm:pt>
    <dgm:pt modelId="{E72235EE-1514-4281-ABD5-FE8428E926DE}" type="parTrans" cxnId="{16C653AD-07A1-4D96-B2F1-776175F252AA}">
      <dgm:prSet/>
      <dgm:spPr/>
      <dgm:t>
        <a:bodyPr/>
        <a:lstStyle/>
        <a:p>
          <a:endParaRPr lang="tr-TR"/>
        </a:p>
      </dgm:t>
    </dgm:pt>
    <dgm:pt modelId="{1B4E7397-34DD-4DBE-AB52-BFFA2C45EFB3}" type="sibTrans" cxnId="{16C653AD-07A1-4D96-B2F1-776175F252AA}">
      <dgm:prSet/>
      <dgm:spPr/>
      <dgm:t>
        <a:bodyPr/>
        <a:lstStyle/>
        <a:p>
          <a:endParaRPr lang="tr-TR"/>
        </a:p>
      </dgm:t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1" presStyleCnt="3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BE5C2A-4E5C-4374-909F-7AA90057464C}" type="presOf" srcId="{F4DCC90E-C2B7-4DF7-BC8D-2809A064A993}" destId="{436AC295-8BF4-43AB-A3E9-4B5DF48DAACB}" srcOrd="1" destOrd="0" presId="urn:microsoft.com/office/officeart/2005/8/layout/list1"/>
    <dgm:cxn modelId="{87E0F24E-4585-4D83-9503-52B67E03357C}" srcId="{E50F8259-C855-42EA-808C-5A7992CA2ED5}" destId="{513923A4-7D13-498E-9B7C-C7765C9D4819}" srcOrd="0" destOrd="0" parTransId="{904BCA54-B65E-446A-9D00-087510C1F6C7}" sibTransId="{5E3741CA-0D11-4961-80C5-2AA99F7B4A08}"/>
    <dgm:cxn modelId="{D6A43376-293D-4312-9193-9811E62A2927}" srcId="{BB517EB8-57CE-4E46-9C40-A7EED47BE2AF}" destId="{4AFD6A0D-3AC9-4B2E-B297-5B508D480E0A}" srcOrd="2" destOrd="0" parTransId="{0F1D27E5-0D8A-4631-84AD-FA35D6B823DC}" sibTransId="{C2090C9A-A8A9-4687-A59E-78FAFA86EE19}"/>
    <dgm:cxn modelId="{D61D75AA-103F-4472-A1BF-FE76D03DBFC3}" srcId="{927EDF4D-2932-457D-8A64-673CA77E8C0A}" destId="{033BC3C3-B0FD-49C3-A2CF-BB1FDAD811F2}" srcOrd="1" destOrd="0" parTransId="{8EA83468-27F0-4C8D-9DC5-57DF89251148}" sibTransId="{0C120E8A-B941-4010-8AF0-906D14558E3E}"/>
    <dgm:cxn modelId="{AD725656-DB4D-4C3B-A3CA-1B9F59D49286}" type="presOf" srcId="{4AFD6A0D-3AC9-4B2E-B297-5B508D480E0A}" destId="{A4FF21D5-DB6F-4181-9369-8CDEBED0E232}" srcOrd="1" destOrd="0" presId="urn:microsoft.com/office/officeart/2005/8/layout/list1"/>
    <dgm:cxn modelId="{69E32E86-268A-4156-9913-A72AE243D72F}" type="presOf" srcId="{A2D36FC6-158C-4C51-BA74-AE6735C1F1AA}" destId="{B9A5EE08-F041-46B9-834E-BD4D8F9616C8}" srcOrd="1" destOrd="0" presId="urn:microsoft.com/office/officeart/2005/8/layout/list1"/>
    <dgm:cxn modelId="{F8D2C16E-7EFB-4BA9-BA0B-8E09131EB53B}" srcId="{F4DCC90E-C2B7-4DF7-BC8D-2809A064A993}" destId="{44CA12D1-0CF4-49DB-9E8A-D1BC6C0A9D85}" srcOrd="3" destOrd="0" parTransId="{414165AC-BAB0-4FFD-86F8-DCA6AE1C231B}" sibTransId="{07958C30-787F-4856-AD3B-432F9BBF32AE}"/>
    <dgm:cxn modelId="{2530736D-B2C7-45AE-9A79-C2EB7B48B4F4}" type="presOf" srcId="{E50F8259-C855-42EA-808C-5A7992CA2ED5}" destId="{6BDDB5C9-F614-4A18-82C7-AD76D87B1893}" srcOrd="0" destOrd="0" presId="urn:microsoft.com/office/officeart/2005/8/layout/list1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41D17E78-9312-41CA-9CF7-5DA8BFE97B7D}" srcId="{BB517EB8-57CE-4E46-9C40-A7EED47BE2AF}" destId="{F4DCC90E-C2B7-4DF7-BC8D-2809A064A993}" srcOrd="1" destOrd="0" parTransId="{C19EF9AA-3C9D-44F7-BC4B-E4A45AEDA80C}" sibTransId="{7C53E485-4D66-4B39-83C6-2401EF87B492}"/>
    <dgm:cxn modelId="{1A25CD5A-42F1-409F-BE77-898EF9F41B21}" type="presOf" srcId="{53C505C7-7B25-4BD4-81D8-83996327DC69}" destId="{E81DF108-F6A0-402E-8DA0-1B9E07E50ADE}" srcOrd="0" destOrd="0" presId="urn:microsoft.com/office/officeart/2005/8/layout/list1"/>
    <dgm:cxn modelId="{78D381AA-8434-4A50-AC9F-D4373C73861A}" type="presOf" srcId="{44CA12D1-0CF4-49DB-9E8A-D1BC6C0A9D85}" destId="{DFB0902E-7863-4674-9F16-BA6D98679A4C}" srcOrd="0" destOrd="5" presId="urn:microsoft.com/office/officeart/2005/8/layout/list1"/>
    <dgm:cxn modelId="{542BC15A-1000-4398-8E96-3808DA62031D}" type="presOf" srcId="{541B2F01-82F1-47C6-94DF-0F6044915A87}" destId="{E81DF108-F6A0-402E-8DA0-1B9E07E50ADE}" srcOrd="0" destOrd="2" presId="urn:microsoft.com/office/officeart/2005/8/layout/list1"/>
    <dgm:cxn modelId="{1B617EAE-8240-4F87-9E93-87262E8F597A}" type="presOf" srcId="{033BC3C3-B0FD-49C3-A2CF-BB1FDAD811F2}" destId="{DFB0902E-7863-4674-9F16-BA6D98679A4C}" srcOrd="0" destOrd="4" presId="urn:microsoft.com/office/officeart/2005/8/layout/list1"/>
    <dgm:cxn modelId="{2C167C02-4967-4C98-8403-B8904B0C5B47}" srcId="{F4DCC90E-C2B7-4DF7-BC8D-2809A064A993}" destId="{927EDF4D-2932-457D-8A64-673CA77E8C0A}" srcOrd="2" destOrd="0" parTransId="{0BDC2C45-E9DC-46A4-AB73-A6C0892890E6}" sibTransId="{13B300AB-44B5-411A-9024-1CAEBD0E0F4F}"/>
    <dgm:cxn modelId="{D9341960-6F11-4ED4-A32F-31DF08213761}" srcId="{BB517EB8-57CE-4E46-9C40-A7EED47BE2AF}" destId="{A2D36FC6-158C-4C51-BA74-AE6735C1F1AA}" srcOrd="0" destOrd="0" parTransId="{C375CEC5-AC85-48D7-83BB-043AE7829359}" sibTransId="{85B4C38B-607C-4632-9E8C-FE8EC1C2D2CE}"/>
    <dgm:cxn modelId="{EDBD2ABC-7D22-42C6-88DA-29D42C79050E}" srcId="{F4DCC90E-C2B7-4DF7-BC8D-2809A064A993}" destId="{67CF72C9-267A-4FD5-8552-E70491D57715}" srcOrd="1" destOrd="0" parTransId="{02520F73-4C46-4E03-973A-7A8B74816E53}" sibTransId="{AC7452E8-6667-41A9-887E-669BC10A4C42}"/>
    <dgm:cxn modelId="{00EA673F-C74F-434C-9344-68B025F11273}" srcId="{F4DCC90E-C2B7-4DF7-BC8D-2809A064A993}" destId="{58AEC86B-472B-4528-BDE0-568661EE4F17}" srcOrd="0" destOrd="0" parTransId="{63279668-7C66-4613-834A-576D71C0A548}" sibTransId="{BEDBB06F-0D6C-4B07-8A46-2D23A91AC451}"/>
    <dgm:cxn modelId="{945DE4E2-4793-4010-84DB-6BF14033F952}" type="presOf" srcId="{4AFD6A0D-3AC9-4B2E-B297-5B508D480E0A}" destId="{206B496A-5EDF-4481-8A5B-EB576A507154}" srcOrd="0" destOrd="0" presId="urn:microsoft.com/office/officeart/2005/8/layout/list1"/>
    <dgm:cxn modelId="{205C92FC-6D56-45FD-A424-FB5B90A76043}" type="presOf" srcId="{F4DCC90E-C2B7-4DF7-BC8D-2809A064A993}" destId="{46BCC6E7-EB6E-4824-860D-A9B86884D881}" srcOrd="0" destOrd="0" presId="urn:microsoft.com/office/officeart/2005/8/layout/list1"/>
    <dgm:cxn modelId="{16C653AD-07A1-4D96-B2F1-776175F252AA}" srcId="{4AFD6A0D-3AC9-4B2E-B297-5B508D480E0A}" destId="{F69A429C-7AF3-4AD3-9059-001CEE66F44A}" srcOrd="1" destOrd="0" parTransId="{E72235EE-1514-4281-ABD5-FE8428E926DE}" sibTransId="{1B4E7397-34DD-4DBE-AB52-BFFA2C45EFB3}"/>
    <dgm:cxn modelId="{4EB512B3-014F-4A4E-A091-E64ABA910A2C}" type="presOf" srcId="{927EDF4D-2932-457D-8A64-673CA77E8C0A}" destId="{DFB0902E-7863-4674-9F16-BA6D98679A4C}" srcOrd="0" destOrd="2" presId="urn:microsoft.com/office/officeart/2005/8/layout/list1"/>
    <dgm:cxn modelId="{90A2DF0D-B724-4483-A213-78CB58A32407}" srcId="{927EDF4D-2932-457D-8A64-673CA77E8C0A}" destId="{72DB2AA4-E744-446A-A484-E1810D1E2245}" srcOrd="0" destOrd="0" parTransId="{DC35977E-B6DD-408B-A0B2-2D625490D509}" sibTransId="{37DAD68D-B58E-4E20-A779-A4D06FB36EC8}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E434A532-F310-4EA7-86C9-14875710B7E1}" type="presOf" srcId="{72DB2AA4-E744-446A-A484-E1810D1E2245}" destId="{DFB0902E-7863-4674-9F16-BA6D98679A4C}" srcOrd="0" destOrd="3" presId="urn:microsoft.com/office/officeart/2005/8/layout/list1"/>
    <dgm:cxn modelId="{66056538-B19D-4281-9632-5614FECE39AB}" srcId="{4AFD6A0D-3AC9-4B2E-B297-5B508D480E0A}" destId="{541B2F01-82F1-47C6-94DF-0F6044915A87}" srcOrd="2" destOrd="0" parTransId="{7629D3E9-4917-4BE6-9D4B-7F42E3B86FBB}" sibTransId="{515DF0FE-7103-4309-AF57-B1DA7BBB4298}"/>
    <dgm:cxn modelId="{E67ECC71-35FB-4DC9-B763-1F1F26DBD06C}" type="presOf" srcId="{F69A429C-7AF3-4AD3-9059-001CEE66F44A}" destId="{E81DF108-F6A0-402E-8DA0-1B9E07E50ADE}" srcOrd="0" destOrd="1" presId="urn:microsoft.com/office/officeart/2005/8/layout/list1"/>
    <dgm:cxn modelId="{27C895F8-7A9A-4BD1-ABA7-E86011AAA29C}" type="presOf" srcId="{3B3B0913-9040-427E-BD96-801DBA14F447}" destId="{6BDDB5C9-F614-4A18-82C7-AD76D87B1893}" srcOrd="0" destOrd="2" presId="urn:microsoft.com/office/officeart/2005/8/layout/list1"/>
    <dgm:cxn modelId="{51F558AC-6D60-4C84-BBED-7DEFAABEC7C8}" type="presOf" srcId="{BB517EB8-57CE-4E46-9C40-A7EED47BE2AF}" destId="{1F428C20-3B2C-4147-9DAB-3A6396F0FB0D}" srcOrd="0" destOrd="0" presId="urn:microsoft.com/office/officeart/2005/8/layout/list1"/>
    <dgm:cxn modelId="{381C1527-DBFF-4176-81F2-B2E7482EA920}" srcId="{4AFD6A0D-3AC9-4B2E-B297-5B508D480E0A}" destId="{53C505C7-7B25-4BD4-81D8-83996327DC69}" srcOrd="0" destOrd="0" parTransId="{968F2A7D-ADDF-4C13-9263-F15A979DA878}" sibTransId="{EF413FAC-6ABB-4CA1-B2E3-0F8C0E7D255D}"/>
    <dgm:cxn modelId="{CAED4D7D-2F5B-4D9C-88EE-1C6EB719E53B}" type="presOf" srcId="{A2D36FC6-158C-4C51-BA74-AE6735C1F1AA}" destId="{4B42C72C-31FD-4AAE-A58B-2DC21B08AB54}" srcOrd="0" destOrd="0" presId="urn:microsoft.com/office/officeart/2005/8/layout/list1"/>
    <dgm:cxn modelId="{70546E60-6149-4175-9C18-E9D21AA0219A}" type="presOf" srcId="{67CF72C9-267A-4FD5-8552-E70491D57715}" destId="{DFB0902E-7863-4674-9F16-BA6D98679A4C}" srcOrd="0" destOrd="1" presId="urn:microsoft.com/office/officeart/2005/8/layout/list1"/>
    <dgm:cxn modelId="{41D9234A-45B6-4CEC-9010-630599B5EAE9}" type="presOf" srcId="{58AEC86B-472B-4528-BDE0-568661EE4F17}" destId="{DFB0902E-7863-4674-9F16-BA6D98679A4C}" srcOrd="0" destOrd="0" presId="urn:microsoft.com/office/officeart/2005/8/layout/list1"/>
    <dgm:cxn modelId="{068176A2-3DF8-4B67-B5FB-8DF337CC83C2}" type="presOf" srcId="{513923A4-7D13-498E-9B7C-C7765C9D4819}" destId="{6BDDB5C9-F614-4A18-82C7-AD76D87B1893}" srcOrd="0" destOrd="1" presId="urn:microsoft.com/office/officeart/2005/8/layout/list1"/>
    <dgm:cxn modelId="{08DBD6CB-98F4-470A-B356-6C06D2B85674}" type="presParOf" srcId="{1F428C20-3B2C-4147-9DAB-3A6396F0FB0D}" destId="{3D74F16C-315A-4A91-B299-0314446644DD}" srcOrd="0" destOrd="0" presId="urn:microsoft.com/office/officeart/2005/8/layout/list1"/>
    <dgm:cxn modelId="{663FF53B-32C5-4627-BFFC-A630822FB02B}" type="presParOf" srcId="{3D74F16C-315A-4A91-B299-0314446644DD}" destId="{4B42C72C-31FD-4AAE-A58B-2DC21B08AB54}" srcOrd="0" destOrd="0" presId="urn:microsoft.com/office/officeart/2005/8/layout/list1"/>
    <dgm:cxn modelId="{DD335430-495D-4E10-A335-2DF3BE57A2AB}" type="presParOf" srcId="{3D74F16C-315A-4A91-B299-0314446644DD}" destId="{B9A5EE08-F041-46B9-834E-BD4D8F9616C8}" srcOrd="1" destOrd="0" presId="urn:microsoft.com/office/officeart/2005/8/layout/list1"/>
    <dgm:cxn modelId="{76799AB6-6E9E-44EC-ADBC-8C93A827928B}" type="presParOf" srcId="{1F428C20-3B2C-4147-9DAB-3A6396F0FB0D}" destId="{0C002FF8-D6B8-4802-A92B-42A8B59288DE}" srcOrd="1" destOrd="0" presId="urn:microsoft.com/office/officeart/2005/8/layout/list1"/>
    <dgm:cxn modelId="{B65BCADF-9AB3-451A-8D1D-EABAAD37030D}" type="presParOf" srcId="{1F428C20-3B2C-4147-9DAB-3A6396F0FB0D}" destId="{6BDDB5C9-F614-4A18-82C7-AD76D87B1893}" srcOrd="2" destOrd="0" presId="urn:microsoft.com/office/officeart/2005/8/layout/list1"/>
    <dgm:cxn modelId="{AF6951C0-7C26-4A4B-A810-6A1D3B8CAD1C}" type="presParOf" srcId="{1F428C20-3B2C-4147-9DAB-3A6396F0FB0D}" destId="{1B8DFD14-016C-4883-9D3A-80CA4A79856B}" srcOrd="3" destOrd="0" presId="urn:microsoft.com/office/officeart/2005/8/layout/list1"/>
    <dgm:cxn modelId="{272DB33A-C704-4339-8BC6-6F597E8012AF}" type="presParOf" srcId="{1F428C20-3B2C-4147-9DAB-3A6396F0FB0D}" destId="{B025D3F2-5066-4D35-B4C6-9F81E9C062CC}" srcOrd="4" destOrd="0" presId="urn:microsoft.com/office/officeart/2005/8/layout/list1"/>
    <dgm:cxn modelId="{DE8916D2-412B-4D40-9E5C-1D5C9497CE1C}" type="presParOf" srcId="{B025D3F2-5066-4D35-B4C6-9F81E9C062CC}" destId="{46BCC6E7-EB6E-4824-860D-A9B86884D881}" srcOrd="0" destOrd="0" presId="urn:microsoft.com/office/officeart/2005/8/layout/list1"/>
    <dgm:cxn modelId="{C5BE8D25-4938-479C-B23D-D9AA0AF09C5F}" type="presParOf" srcId="{B025D3F2-5066-4D35-B4C6-9F81E9C062CC}" destId="{436AC295-8BF4-43AB-A3E9-4B5DF48DAACB}" srcOrd="1" destOrd="0" presId="urn:microsoft.com/office/officeart/2005/8/layout/list1"/>
    <dgm:cxn modelId="{4CD1E38D-10D4-4471-81E6-BDD1A343BFAD}" type="presParOf" srcId="{1F428C20-3B2C-4147-9DAB-3A6396F0FB0D}" destId="{4C9F9FE0-0F07-4F44-A472-FD69FF062B00}" srcOrd="5" destOrd="0" presId="urn:microsoft.com/office/officeart/2005/8/layout/list1"/>
    <dgm:cxn modelId="{822CC65B-8431-439A-A8E6-B52E3D48F734}" type="presParOf" srcId="{1F428C20-3B2C-4147-9DAB-3A6396F0FB0D}" destId="{DFB0902E-7863-4674-9F16-BA6D98679A4C}" srcOrd="6" destOrd="0" presId="urn:microsoft.com/office/officeart/2005/8/layout/list1"/>
    <dgm:cxn modelId="{D21921ED-7506-4391-BF0B-35304B9115C0}" type="presParOf" srcId="{1F428C20-3B2C-4147-9DAB-3A6396F0FB0D}" destId="{9CA9F587-C394-46F5-9322-03A218724D80}" srcOrd="7" destOrd="0" presId="urn:microsoft.com/office/officeart/2005/8/layout/list1"/>
    <dgm:cxn modelId="{E4DAC42B-5F92-4835-AC8D-2D0505F21E68}" type="presParOf" srcId="{1F428C20-3B2C-4147-9DAB-3A6396F0FB0D}" destId="{18E54A9C-3B76-4C62-838D-7566079C528F}" srcOrd="8" destOrd="0" presId="urn:microsoft.com/office/officeart/2005/8/layout/list1"/>
    <dgm:cxn modelId="{4D08AE20-5904-4AD8-9FF2-6B412B75ED6A}" type="presParOf" srcId="{18E54A9C-3B76-4C62-838D-7566079C528F}" destId="{206B496A-5EDF-4481-8A5B-EB576A507154}" srcOrd="0" destOrd="0" presId="urn:microsoft.com/office/officeart/2005/8/layout/list1"/>
    <dgm:cxn modelId="{FD34345A-B9A5-4D96-BC74-BF8C1116C166}" type="presParOf" srcId="{18E54A9C-3B76-4C62-838D-7566079C528F}" destId="{A4FF21D5-DB6F-4181-9369-8CDEBED0E232}" srcOrd="1" destOrd="0" presId="urn:microsoft.com/office/officeart/2005/8/layout/list1"/>
    <dgm:cxn modelId="{2CC66567-FD1D-43D7-974D-3253CC0E0320}" type="presParOf" srcId="{1F428C20-3B2C-4147-9DAB-3A6396F0FB0D}" destId="{1F409135-FB9D-42B7-8257-36BD31D74CF0}" srcOrd="9" destOrd="0" presId="urn:microsoft.com/office/officeart/2005/8/layout/list1"/>
    <dgm:cxn modelId="{8186B9B2-E603-46CE-BD44-945A94A516BD}" type="presParOf" srcId="{1F428C20-3B2C-4147-9DAB-3A6396F0FB0D}" destId="{E81DF108-F6A0-402E-8DA0-1B9E07E50A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8ADF1-CA26-48E3-8B01-4260DC974A0F}" type="doc">
      <dgm:prSet loTypeId="urn:microsoft.com/office/officeart/2005/8/layout/hierarchy3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BA0BC097-0DA2-4D7C-8E7B-372C39875EC2}">
      <dgm:prSet phldrT="[Metin]"/>
      <dgm:spPr/>
      <dgm:t>
        <a:bodyPr/>
        <a:lstStyle/>
        <a:p>
          <a:r>
            <a:rPr lang="tr-TR" b="1" dirty="0" smtClean="0"/>
            <a:t>STEROİD OLMAYAN ANTİİNFLAMA-TUVAR İLAÇLAR</a:t>
          </a:r>
          <a:endParaRPr lang="tr-TR" dirty="0"/>
        </a:p>
      </dgm:t>
    </dgm:pt>
    <dgm:pt modelId="{F2808AD3-2C13-4B0C-852C-BCC52FC98DB7}" type="parTrans" cxnId="{BE3A2692-FEDD-475F-80C7-CF2193678147}">
      <dgm:prSet/>
      <dgm:spPr/>
      <dgm:t>
        <a:bodyPr/>
        <a:lstStyle/>
        <a:p>
          <a:endParaRPr lang="tr-TR"/>
        </a:p>
      </dgm:t>
    </dgm:pt>
    <dgm:pt modelId="{BC693DB6-2314-4335-9197-967F0904AF9C}" type="sibTrans" cxnId="{BE3A2692-FEDD-475F-80C7-CF2193678147}">
      <dgm:prSet/>
      <dgm:spPr/>
      <dgm:t>
        <a:bodyPr/>
        <a:lstStyle/>
        <a:p>
          <a:endParaRPr lang="tr-TR"/>
        </a:p>
      </dgm:t>
    </dgm:pt>
    <dgm:pt modelId="{10D21231-799E-436B-B11D-F714F4EB9FC3}">
      <dgm:prSet phldrT="[Metin]"/>
      <dgm:spPr/>
      <dgm:t>
        <a:bodyPr/>
        <a:lstStyle/>
        <a:p>
          <a:r>
            <a:rPr lang="tr-TR" b="1" dirty="0" smtClean="0"/>
            <a:t>PROSTAGLANDİN SENTEZİNİ BASKILAR</a:t>
          </a:r>
          <a:endParaRPr lang="tr-TR" b="1" dirty="0"/>
        </a:p>
      </dgm:t>
    </dgm:pt>
    <dgm:pt modelId="{8F4AE4E2-B90B-4AD9-AB90-76F80593CFAE}" type="parTrans" cxnId="{4F2274E9-8938-4875-AD04-821C4D004BCD}">
      <dgm:prSet/>
      <dgm:spPr/>
      <dgm:t>
        <a:bodyPr/>
        <a:lstStyle/>
        <a:p>
          <a:endParaRPr lang="tr-TR"/>
        </a:p>
      </dgm:t>
    </dgm:pt>
    <dgm:pt modelId="{FB8A02E1-BA14-4508-ABE8-3BABFC6CB30A}" type="sibTrans" cxnId="{4F2274E9-8938-4875-AD04-821C4D004BCD}">
      <dgm:prSet/>
      <dgm:spPr/>
      <dgm:t>
        <a:bodyPr/>
        <a:lstStyle/>
        <a:p>
          <a:endParaRPr lang="tr-TR"/>
        </a:p>
      </dgm:t>
    </dgm:pt>
    <dgm:pt modelId="{AD5518D3-085E-4C3B-9589-1BA09EC78BF7}">
      <dgm:prSet phldrT="[Metin]"/>
      <dgm:spPr/>
      <dgm:t>
        <a:bodyPr/>
        <a:lstStyle/>
        <a:p>
          <a:r>
            <a:rPr lang="tr-TR" dirty="0" smtClean="0"/>
            <a:t>SİKLOOKSİJENAZ ENZİMİNİ BASKILAR</a:t>
          </a:r>
          <a:endParaRPr lang="tr-TR" dirty="0"/>
        </a:p>
      </dgm:t>
    </dgm:pt>
    <dgm:pt modelId="{58F59ED8-7361-416C-8E72-417E4DD4715F}" type="parTrans" cxnId="{91FA3782-33AA-4BB0-B30A-3F84D4A03429}">
      <dgm:prSet/>
      <dgm:spPr/>
      <dgm:t>
        <a:bodyPr/>
        <a:lstStyle/>
        <a:p>
          <a:endParaRPr lang="tr-TR"/>
        </a:p>
      </dgm:t>
    </dgm:pt>
    <dgm:pt modelId="{012C5E02-60E6-4F20-8D96-B2A303700323}" type="sibTrans" cxnId="{91FA3782-33AA-4BB0-B30A-3F84D4A03429}">
      <dgm:prSet/>
      <dgm:spPr/>
      <dgm:t>
        <a:bodyPr/>
        <a:lstStyle/>
        <a:p>
          <a:endParaRPr lang="tr-TR"/>
        </a:p>
      </dgm:t>
    </dgm:pt>
    <dgm:pt modelId="{2F642CE4-60E4-4AB7-9AEA-81091598A0B7}">
      <dgm:prSet phldrT="[Metin]" custT="1"/>
      <dgm:spPr/>
      <dgm:t>
        <a:bodyPr/>
        <a:lstStyle/>
        <a:p>
          <a:r>
            <a:rPr lang="tr-TR" sz="1600" b="1" dirty="0" smtClean="0"/>
            <a:t>Cox1</a:t>
          </a:r>
        </a:p>
        <a:p>
          <a:r>
            <a:rPr lang="tr-TR" sz="1400" b="1" dirty="0" smtClean="0"/>
            <a:t>(YAPISAL OLARAK VAR) </a:t>
          </a:r>
          <a:endParaRPr lang="tr-TR" sz="1400" b="1" dirty="0"/>
        </a:p>
      </dgm:t>
    </dgm:pt>
    <dgm:pt modelId="{C650E339-516E-47D5-9A0D-A3A0EDBB8121}" type="parTrans" cxnId="{02FE281C-B5D9-4BD8-A594-B00F85EDD2A1}">
      <dgm:prSet/>
      <dgm:spPr/>
      <dgm:t>
        <a:bodyPr/>
        <a:lstStyle/>
        <a:p>
          <a:endParaRPr lang="tr-TR"/>
        </a:p>
      </dgm:t>
    </dgm:pt>
    <dgm:pt modelId="{D8619659-8CFF-4A2E-9DE4-54997216A541}" type="sibTrans" cxnId="{02FE281C-B5D9-4BD8-A594-B00F85EDD2A1}">
      <dgm:prSet/>
      <dgm:spPr/>
      <dgm:t>
        <a:bodyPr/>
        <a:lstStyle/>
        <a:p>
          <a:endParaRPr lang="tr-TR"/>
        </a:p>
      </dgm:t>
    </dgm:pt>
    <dgm:pt modelId="{29113966-8FB2-49BE-B311-C68042B14140}">
      <dgm:prSet phldrT="[Metin]" custT="1"/>
      <dgm:spPr/>
      <dgm:t>
        <a:bodyPr/>
        <a:lstStyle/>
        <a:p>
          <a:r>
            <a:rPr lang="tr-TR" sz="1600" b="1" dirty="0" smtClean="0"/>
            <a:t>Cox2</a:t>
          </a:r>
        </a:p>
        <a:p>
          <a:r>
            <a:rPr lang="tr-TR" sz="1400" b="1" dirty="0" smtClean="0"/>
            <a:t>(İNFLAMASYON SIRASINDA LÖKOSİT</a:t>
          </a:r>
        </a:p>
        <a:p>
          <a:r>
            <a:rPr lang="tr-TR" sz="1400" b="1" dirty="0" smtClean="0"/>
            <a:t> ve </a:t>
          </a:r>
        </a:p>
        <a:p>
          <a:r>
            <a:rPr lang="tr-TR" sz="1400" b="1" dirty="0" smtClean="0"/>
            <a:t>FİBROBLASTLARDA SENTEZLENİR)</a:t>
          </a:r>
          <a:endParaRPr lang="tr-TR" sz="1400" b="1" dirty="0"/>
        </a:p>
      </dgm:t>
    </dgm:pt>
    <dgm:pt modelId="{C9890AEB-D53E-4E02-AAE2-73CBC9B4FA0D}" type="parTrans" cxnId="{D6C6647B-7841-4C73-A326-19DFBA529946}">
      <dgm:prSet/>
      <dgm:spPr/>
      <dgm:t>
        <a:bodyPr/>
        <a:lstStyle/>
        <a:p>
          <a:endParaRPr lang="tr-TR"/>
        </a:p>
      </dgm:t>
    </dgm:pt>
    <dgm:pt modelId="{6856FF3A-1B59-4E1E-B301-1A95B93AD184}" type="sibTrans" cxnId="{D6C6647B-7841-4C73-A326-19DFBA529946}">
      <dgm:prSet/>
      <dgm:spPr/>
      <dgm:t>
        <a:bodyPr/>
        <a:lstStyle/>
        <a:p>
          <a:endParaRPr lang="tr-TR"/>
        </a:p>
      </dgm:t>
    </dgm:pt>
    <dgm:pt modelId="{CF7AB270-F5B5-44D0-80D4-77D90EB8AC9A}" type="pres">
      <dgm:prSet presAssocID="{CAC8ADF1-CA26-48E3-8B01-4260DC974A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1DE14BC-B801-4306-814E-30358533D35B}" type="pres">
      <dgm:prSet presAssocID="{BA0BC097-0DA2-4D7C-8E7B-372C39875EC2}" presName="root" presStyleCnt="0"/>
      <dgm:spPr/>
    </dgm:pt>
    <dgm:pt modelId="{FA5D5B59-EC26-41CA-AA06-07AF7D1D81A1}" type="pres">
      <dgm:prSet presAssocID="{BA0BC097-0DA2-4D7C-8E7B-372C39875EC2}" presName="rootComposite" presStyleCnt="0"/>
      <dgm:spPr/>
    </dgm:pt>
    <dgm:pt modelId="{4E1855E7-8F3C-4E4F-BDE0-2B57CBB3247C}" type="pres">
      <dgm:prSet presAssocID="{BA0BC097-0DA2-4D7C-8E7B-372C39875EC2}" presName="rootText" presStyleLbl="node1" presStyleIdx="0" presStyleCnt="2"/>
      <dgm:spPr/>
      <dgm:t>
        <a:bodyPr/>
        <a:lstStyle/>
        <a:p>
          <a:endParaRPr lang="tr-TR"/>
        </a:p>
      </dgm:t>
    </dgm:pt>
    <dgm:pt modelId="{73F170EF-6AED-45A2-A5DC-7B664F59AF2A}" type="pres">
      <dgm:prSet presAssocID="{BA0BC097-0DA2-4D7C-8E7B-372C39875EC2}" presName="rootConnector" presStyleLbl="node1" presStyleIdx="0" presStyleCnt="2"/>
      <dgm:spPr/>
      <dgm:t>
        <a:bodyPr/>
        <a:lstStyle/>
        <a:p>
          <a:endParaRPr lang="tr-TR"/>
        </a:p>
      </dgm:t>
    </dgm:pt>
    <dgm:pt modelId="{1963756B-FC9F-43ED-ACEC-C9AF899988DB}" type="pres">
      <dgm:prSet presAssocID="{BA0BC097-0DA2-4D7C-8E7B-372C39875EC2}" presName="childShape" presStyleCnt="0"/>
      <dgm:spPr/>
    </dgm:pt>
    <dgm:pt modelId="{C2C1B61A-3DB2-47FE-98D7-EF5DA02911AC}" type="pres">
      <dgm:prSet presAssocID="{8F4AE4E2-B90B-4AD9-AB90-76F80593CFAE}" presName="Name13" presStyleLbl="parChTrans1D2" presStyleIdx="0" presStyleCnt="3"/>
      <dgm:spPr/>
      <dgm:t>
        <a:bodyPr/>
        <a:lstStyle/>
        <a:p>
          <a:endParaRPr lang="tr-TR"/>
        </a:p>
      </dgm:t>
    </dgm:pt>
    <dgm:pt modelId="{F103C414-FB30-4820-9201-5EF5292C3A5B}" type="pres">
      <dgm:prSet presAssocID="{10D21231-799E-436B-B11D-F714F4EB9FC3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8A17D4-A18F-4894-9851-32607014A261}" type="pres">
      <dgm:prSet presAssocID="{AD5518D3-085E-4C3B-9589-1BA09EC78BF7}" presName="root" presStyleCnt="0"/>
      <dgm:spPr/>
    </dgm:pt>
    <dgm:pt modelId="{65388689-3650-4490-8E0D-A762044CC304}" type="pres">
      <dgm:prSet presAssocID="{AD5518D3-085E-4C3B-9589-1BA09EC78BF7}" presName="rootComposite" presStyleCnt="0"/>
      <dgm:spPr/>
    </dgm:pt>
    <dgm:pt modelId="{7D569328-42E2-4ECC-BF3E-160A0E1598CC}" type="pres">
      <dgm:prSet presAssocID="{AD5518D3-085E-4C3B-9589-1BA09EC78BF7}" presName="rootText" presStyleLbl="node1" presStyleIdx="1" presStyleCnt="2"/>
      <dgm:spPr/>
      <dgm:t>
        <a:bodyPr/>
        <a:lstStyle/>
        <a:p>
          <a:endParaRPr lang="tr-TR"/>
        </a:p>
      </dgm:t>
    </dgm:pt>
    <dgm:pt modelId="{F44DA7B2-5216-4998-ACD5-04489F99015A}" type="pres">
      <dgm:prSet presAssocID="{AD5518D3-085E-4C3B-9589-1BA09EC78BF7}" presName="rootConnector" presStyleLbl="node1" presStyleIdx="1" presStyleCnt="2"/>
      <dgm:spPr/>
      <dgm:t>
        <a:bodyPr/>
        <a:lstStyle/>
        <a:p>
          <a:endParaRPr lang="tr-TR"/>
        </a:p>
      </dgm:t>
    </dgm:pt>
    <dgm:pt modelId="{0F66CC9F-F43C-4932-8969-826C1AD30A80}" type="pres">
      <dgm:prSet presAssocID="{AD5518D3-085E-4C3B-9589-1BA09EC78BF7}" presName="childShape" presStyleCnt="0"/>
      <dgm:spPr/>
    </dgm:pt>
    <dgm:pt modelId="{7A098597-A105-4B54-ABA0-29CC971945F3}" type="pres">
      <dgm:prSet presAssocID="{C650E339-516E-47D5-9A0D-A3A0EDBB8121}" presName="Name13" presStyleLbl="parChTrans1D2" presStyleIdx="1" presStyleCnt="3"/>
      <dgm:spPr/>
      <dgm:t>
        <a:bodyPr/>
        <a:lstStyle/>
        <a:p>
          <a:endParaRPr lang="tr-TR"/>
        </a:p>
      </dgm:t>
    </dgm:pt>
    <dgm:pt modelId="{30013450-3E7A-4D33-9B25-C036C1C0B303}" type="pres">
      <dgm:prSet presAssocID="{2F642CE4-60E4-4AB7-9AEA-81091598A0B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B3DA6E-8A72-4153-BE64-33F2DC4991FD}" type="pres">
      <dgm:prSet presAssocID="{C9890AEB-D53E-4E02-AAE2-73CBC9B4FA0D}" presName="Name13" presStyleLbl="parChTrans1D2" presStyleIdx="2" presStyleCnt="3"/>
      <dgm:spPr/>
      <dgm:t>
        <a:bodyPr/>
        <a:lstStyle/>
        <a:p>
          <a:endParaRPr lang="tr-TR"/>
        </a:p>
      </dgm:t>
    </dgm:pt>
    <dgm:pt modelId="{9704AFDB-287B-4590-A840-395A489B3E78}" type="pres">
      <dgm:prSet presAssocID="{29113966-8FB2-49BE-B311-C68042B14140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633965-8310-44D2-96E0-254260A7B4EA}" type="presOf" srcId="{2F642CE4-60E4-4AB7-9AEA-81091598A0B7}" destId="{30013450-3E7A-4D33-9B25-C036C1C0B303}" srcOrd="0" destOrd="0" presId="urn:microsoft.com/office/officeart/2005/8/layout/hierarchy3"/>
    <dgm:cxn modelId="{357BA723-938C-4385-8828-DBEA1AF2E15F}" type="presOf" srcId="{29113966-8FB2-49BE-B311-C68042B14140}" destId="{9704AFDB-287B-4590-A840-395A489B3E78}" srcOrd="0" destOrd="0" presId="urn:microsoft.com/office/officeart/2005/8/layout/hierarchy3"/>
    <dgm:cxn modelId="{9D4929F5-EB4A-4435-A91E-85C95594B781}" type="presOf" srcId="{C9890AEB-D53E-4E02-AAE2-73CBC9B4FA0D}" destId="{21B3DA6E-8A72-4153-BE64-33F2DC4991FD}" srcOrd="0" destOrd="0" presId="urn:microsoft.com/office/officeart/2005/8/layout/hierarchy3"/>
    <dgm:cxn modelId="{5C920394-74CE-4F82-A528-8C09C4E6D50E}" type="presOf" srcId="{AD5518D3-085E-4C3B-9589-1BA09EC78BF7}" destId="{F44DA7B2-5216-4998-ACD5-04489F99015A}" srcOrd="1" destOrd="0" presId="urn:microsoft.com/office/officeart/2005/8/layout/hierarchy3"/>
    <dgm:cxn modelId="{0299D0C0-CBA5-4305-AACA-845C80293F3B}" type="presOf" srcId="{BA0BC097-0DA2-4D7C-8E7B-372C39875EC2}" destId="{73F170EF-6AED-45A2-A5DC-7B664F59AF2A}" srcOrd="1" destOrd="0" presId="urn:microsoft.com/office/officeart/2005/8/layout/hierarchy3"/>
    <dgm:cxn modelId="{BE3A2692-FEDD-475F-80C7-CF2193678147}" srcId="{CAC8ADF1-CA26-48E3-8B01-4260DC974A0F}" destId="{BA0BC097-0DA2-4D7C-8E7B-372C39875EC2}" srcOrd="0" destOrd="0" parTransId="{F2808AD3-2C13-4B0C-852C-BCC52FC98DB7}" sibTransId="{BC693DB6-2314-4335-9197-967F0904AF9C}"/>
    <dgm:cxn modelId="{5364C48C-E09E-4BA7-8088-A13404016828}" type="presOf" srcId="{C650E339-516E-47D5-9A0D-A3A0EDBB8121}" destId="{7A098597-A105-4B54-ABA0-29CC971945F3}" srcOrd="0" destOrd="0" presId="urn:microsoft.com/office/officeart/2005/8/layout/hierarchy3"/>
    <dgm:cxn modelId="{5949C5EB-2E61-4FBF-A01F-61C5903E9B89}" type="presOf" srcId="{10D21231-799E-436B-B11D-F714F4EB9FC3}" destId="{F103C414-FB30-4820-9201-5EF5292C3A5B}" srcOrd="0" destOrd="0" presId="urn:microsoft.com/office/officeart/2005/8/layout/hierarchy3"/>
    <dgm:cxn modelId="{7E91ACC5-2A52-4E84-984A-26D498813D40}" type="presOf" srcId="{8F4AE4E2-B90B-4AD9-AB90-76F80593CFAE}" destId="{C2C1B61A-3DB2-47FE-98D7-EF5DA02911AC}" srcOrd="0" destOrd="0" presId="urn:microsoft.com/office/officeart/2005/8/layout/hierarchy3"/>
    <dgm:cxn modelId="{02FE281C-B5D9-4BD8-A594-B00F85EDD2A1}" srcId="{AD5518D3-085E-4C3B-9589-1BA09EC78BF7}" destId="{2F642CE4-60E4-4AB7-9AEA-81091598A0B7}" srcOrd="0" destOrd="0" parTransId="{C650E339-516E-47D5-9A0D-A3A0EDBB8121}" sibTransId="{D8619659-8CFF-4A2E-9DE4-54997216A541}"/>
    <dgm:cxn modelId="{4F2274E9-8938-4875-AD04-821C4D004BCD}" srcId="{BA0BC097-0DA2-4D7C-8E7B-372C39875EC2}" destId="{10D21231-799E-436B-B11D-F714F4EB9FC3}" srcOrd="0" destOrd="0" parTransId="{8F4AE4E2-B90B-4AD9-AB90-76F80593CFAE}" sibTransId="{FB8A02E1-BA14-4508-ABE8-3BABFC6CB30A}"/>
    <dgm:cxn modelId="{D6C6647B-7841-4C73-A326-19DFBA529946}" srcId="{AD5518D3-085E-4C3B-9589-1BA09EC78BF7}" destId="{29113966-8FB2-49BE-B311-C68042B14140}" srcOrd="1" destOrd="0" parTransId="{C9890AEB-D53E-4E02-AAE2-73CBC9B4FA0D}" sibTransId="{6856FF3A-1B59-4E1E-B301-1A95B93AD184}"/>
    <dgm:cxn modelId="{49BA35ED-F23E-457F-8AE6-DE80F6B9BFFE}" type="presOf" srcId="{CAC8ADF1-CA26-48E3-8B01-4260DC974A0F}" destId="{CF7AB270-F5B5-44D0-80D4-77D90EB8AC9A}" srcOrd="0" destOrd="0" presId="urn:microsoft.com/office/officeart/2005/8/layout/hierarchy3"/>
    <dgm:cxn modelId="{632445BF-E00C-4490-908D-DC39C2C2E158}" type="presOf" srcId="{AD5518D3-085E-4C3B-9589-1BA09EC78BF7}" destId="{7D569328-42E2-4ECC-BF3E-160A0E1598CC}" srcOrd="0" destOrd="0" presId="urn:microsoft.com/office/officeart/2005/8/layout/hierarchy3"/>
    <dgm:cxn modelId="{91FA3782-33AA-4BB0-B30A-3F84D4A03429}" srcId="{CAC8ADF1-CA26-48E3-8B01-4260DC974A0F}" destId="{AD5518D3-085E-4C3B-9589-1BA09EC78BF7}" srcOrd="1" destOrd="0" parTransId="{58F59ED8-7361-416C-8E72-417E4DD4715F}" sibTransId="{012C5E02-60E6-4F20-8D96-B2A303700323}"/>
    <dgm:cxn modelId="{1101BB5C-DE47-46AB-9854-FE4C63C77CD6}" type="presOf" srcId="{BA0BC097-0DA2-4D7C-8E7B-372C39875EC2}" destId="{4E1855E7-8F3C-4E4F-BDE0-2B57CBB3247C}" srcOrd="0" destOrd="0" presId="urn:microsoft.com/office/officeart/2005/8/layout/hierarchy3"/>
    <dgm:cxn modelId="{8B33E4EA-79E4-430A-9B01-B38134A7BF96}" type="presParOf" srcId="{CF7AB270-F5B5-44D0-80D4-77D90EB8AC9A}" destId="{11DE14BC-B801-4306-814E-30358533D35B}" srcOrd="0" destOrd="0" presId="urn:microsoft.com/office/officeart/2005/8/layout/hierarchy3"/>
    <dgm:cxn modelId="{ED5EF0FE-0998-45AE-8DF0-17A4019B1220}" type="presParOf" srcId="{11DE14BC-B801-4306-814E-30358533D35B}" destId="{FA5D5B59-EC26-41CA-AA06-07AF7D1D81A1}" srcOrd="0" destOrd="0" presId="urn:microsoft.com/office/officeart/2005/8/layout/hierarchy3"/>
    <dgm:cxn modelId="{119F51DA-9DBC-4BFA-A6E5-851AB1E49622}" type="presParOf" srcId="{FA5D5B59-EC26-41CA-AA06-07AF7D1D81A1}" destId="{4E1855E7-8F3C-4E4F-BDE0-2B57CBB3247C}" srcOrd="0" destOrd="0" presId="urn:microsoft.com/office/officeart/2005/8/layout/hierarchy3"/>
    <dgm:cxn modelId="{40CB5828-130B-4960-8C95-8227D076CDCC}" type="presParOf" srcId="{FA5D5B59-EC26-41CA-AA06-07AF7D1D81A1}" destId="{73F170EF-6AED-45A2-A5DC-7B664F59AF2A}" srcOrd="1" destOrd="0" presId="urn:microsoft.com/office/officeart/2005/8/layout/hierarchy3"/>
    <dgm:cxn modelId="{0BC88761-FEC6-4BB3-8083-125888A40989}" type="presParOf" srcId="{11DE14BC-B801-4306-814E-30358533D35B}" destId="{1963756B-FC9F-43ED-ACEC-C9AF899988DB}" srcOrd="1" destOrd="0" presId="urn:microsoft.com/office/officeart/2005/8/layout/hierarchy3"/>
    <dgm:cxn modelId="{0B08E1DB-486C-4E9B-B59E-B2976AF3D596}" type="presParOf" srcId="{1963756B-FC9F-43ED-ACEC-C9AF899988DB}" destId="{C2C1B61A-3DB2-47FE-98D7-EF5DA02911AC}" srcOrd="0" destOrd="0" presId="urn:microsoft.com/office/officeart/2005/8/layout/hierarchy3"/>
    <dgm:cxn modelId="{14E6491D-1D11-4499-9409-D22693D688C5}" type="presParOf" srcId="{1963756B-FC9F-43ED-ACEC-C9AF899988DB}" destId="{F103C414-FB30-4820-9201-5EF5292C3A5B}" srcOrd="1" destOrd="0" presId="urn:microsoft.com/office/officeart/2005/8/layout/hierarchy3"/>
    <dgm:cxn modelId="{9BBF512C-369C-4EF0-9D13-0187424686C5}" type="presParOf" srcId="{CF7AB270-F5B5-44D0-80D4-77D90EB8AC9A}" destId="{918A17D4-A18F-4894-9851-32607014A261}" srcOrd="1" destOrd="0" presId="urn:microsoft.com/office/officeart/2005/8/layout/hierarchy3"/>
    <dgm:cxn modelId="{A865121F-CDAC-4D85-8D31-1E2B90A61C2C}" type="presParOf" srcId="{918A17D4-A18F-4894-9851-32607014A261}" destId="{65388689-3650-4490-8E0D-A762044CC304}" srcOrd="0" destOrd="0" presId="urn:microsoft.com/office/officeart/2005/8/layout/hierarchy3"/>
    <dgm:cxn modelId="{8F809701-EB62-42B4-BBC6-FF412066867D}" type="presParOf" srcId="{65388689-3650-4490-8E0D-A762044CC304}" destId="{7D569328-42E2-4ECC-BF3E-160A0E1598CC}" srcOrd="0" destOrd="0" presId="urn:microsoft.com/office/officeart/2005/8/layout/hierarchy3"/>
    <dgm:cxn modelId="{9423A51D-FD8D-4176-A1F9-A98E59C068AB}" type="presParOf" srcId="{65388689-3650-4490-8E0D-A762044CC304}" destId="{F44DA7B2-5216-4998-ACD5-04489F99015A}" srcOrd="1" destOrd="0" presId="urn:microsoft.com/office/officeart/2005/8/layout/hierarchy3"/>
    <dgm:cxn modelId="{E5B31253-FEAA-4249-A7BC-143FF1EF2130}" type="presParOf" srcId="{918A17D4-A18F-4894-9851-32607014A261}" destId="{0F66CC9F-F43C-4932-8969-826C1AD30A80}" srcOrd="1" destOrd="0" presId="urn:microsoft.com/office/officeart/2005/8/layout/hierarchy3"/>
    <dgm:cxn modelId="{35B1B813-F06E-4B40-8182-9F1191ECFA2F}" type="presParOf" srcId="{0F66CC9F-F43C-4932-8969-826C1AD30A80}" destId="{7A098597-A105-4B54-ABA0-29CC971945F3}" srcOrd="0" destOrd="0" presId="urn:microsoft.com/office/officeart/2005/8/layout/hierarchy3"/>
    <dgm:cxn modelId="{4D86803B-339C-47F3-AC0F-E60C66652CCB}" type="presParOf" srcId="{0F66CC9F-F43C-4932-8969-826C1AD30A80}" destId="{30013450-3E7A-4D33-9B25-C036C1C0B303}" srcOrd="1" destOrd="0" presId="urn:microsoft.com/office/officeart/2005/8/layout/hierarchy3"/>
    <dgm:cxn modelId="{A5473F40-2A23-4B60-8878-D67186AA1DE9}" type="presParOf" srcId="{0F66CC9F-F43C-4932-8969-826C1AD30A80}" destId="{21B3DA6E-8A72-4153-BE64-33F2DC4991FD}" srcOrd="2" destOrd="0" presId="urn:microsoft.com/office/officeart/2005/8/layout/hierarchy3"/>
    <dgm:cxn modelId="{F4A98E50-6DF5-47BA-A0DB-793B1B181B15}" type="presParOf" srcId="{0F66CC9F-F43C-4932-8969-826C1AD30A80}" destId="{9704AFDB-287B-4590-A840-395A489B3E7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B517EB8-57CE-4E46-9C40-A7EED47BE2A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2D36FC6-158C-4C51-BA74-AE6735C1F1AA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KULLANIM ŞEKLİ</a:t>
          </a:r>
          <a:r>
            <a:rPr lang="tr-TR" sz="1100" b="1" dirty="0" smtClean="0">
              <a:solidFill>
                <a:schemeClr val="bg1"/>
              </a:solidFill>
            </a:rPr>
            <a:t>:</a:t>
          </a:r>
        </a:p>
      </dgm:t>
    </dgm:pt>
    <dgm:pt modelId="{C375CEC5-AC85-48D7-83BB-043AE7829359}" type="par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5B4C38B-607C-4632-9E8C-FE8EC1C2D2CE}" type="sibTrans" cxnId="{D9341960-6F11-4ED4-A32F-31DF0821376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50F8259-C855-42EA-808C-5A7992CA2ED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0,5mg TAB.</a:t>
          </a:r>
        </a:p>
      </dgm:t>
    </dgm:pt>
    <dgm:pt modelId="{9A56BF7A-C00F-4B87-A140-AC5DD2E41852}" type="par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E7EB41D-6E8D-4FD0-B2FE-18ECEDF8CC0D}" type="sibTrans" cxnId="{EF07E6B3-AA7E-4C5C-8643-859A54CD792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B3B0913-9040-427E-BD96-801DBA14F44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PO</a:t>
          </a:r>
        </a:p>
      </dgm:t>
    </dgm:pt>
    <dgm:pt modelId="{B41086C1-F237-480C-BCA5-F62BD01A7E41}" type="par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3674B5F-9EEC-4F2D-93FE-FCBD9700701E}" type="sibTrans" cxnId="{2462EB7E-CB86-4CC7-B38E-AA0F7D14EEB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4DCC90E-C2B7-4DF7-BC8D-2809A064A993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YAN ETKİLERİ</a:t>
          </a:r>
        </a:p>
      </dgm:t>
    </dgm:pt>
    <dgm:pt modelId="{C19EF9AA-3C9D-44F7-BC4B-E4A45AEDA80C}" type="par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C53E485-4D66-4B39-83C6-2401EF87B492}" type="sibTrans" cxnId="{41D17E78-9312-41CA-9CF7-5DA8BFE97B7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8AEC86B-472B-4528-BDE0-568661EE4F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HEPATOTOKSİSİTE</a:t>
          </a:r>
        </a:p>
      </dgm:t>
    </dgm:pt>
    <dgm:pt modelId="{63279668-7C66-4613-834A-576D71C0A548}" type="par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EDBB06F-0D6C-4B07-8A46-2D23A91AC451}" type="sibTrans" cxnId="{00EA673F-C74F-434C-9344-68B025F1127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7CF72C9-267A-4FD5-8552-E70491D5771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MİYELOTOKSİSİTE</a:t>
          </a:r>
        </a:p>
      </dgm:t>
    </dgm:pt>
    <dgm:pt modelId="{02520F73-4C46-4E03-973A-7A8B74816E53}" type="par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7452E8-6667-41A9-887E-669BC10A4C42}" type="sibTrans" cxnId="{EDBD2ABC-7D22-42C6-88DA-29D42C79050E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FD6A0D-3AC9-4B2E-B297-5B508D480E0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ENDİKASYONLARI:</a:t>
          </a:r>
        </a:p>
      </dgm:t>
    </dgm:pt>
    <dgm:pt modelId="{0F1D27E5-0D8A-4631-84AD-FA35D6B823DC}" type="par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090C9A-A8A9-4687-A59E-78FAFA86EE19}" type="sibTrans" cxnId="{D6A43376-293D-4312-9193-9811E62A2927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41B2F01-82F1-47C6-94DF-0F6044915A87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FMF</a:t>
          </a:r>
        </a:p>
      </dgm:t>
    </dgm:pt>
    <dgm:pt modelId="{7629D3E9-4917-4BE6-9D4B-7F42E3B86FBB}" type="par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15DF0FE-7103-4309-AF57-B1DA7BBB4298}" type="sibTrans" cxnId="{66056538-B19D-4281-9632-5614FECE39A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B2157B0-1426-407C-97DF-D2776FC45DAD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DOZA BAĞLI OLANLAR</a:t>
          </a:r>
        </a:p>
      </dgm:t>
    </dgm:pt>
    <dgm:pt modelId="{4DD9BFAB-F9BA-4CA5-8FB3-2E3480F7C0BE}" type="parTrans" cxnId="{1B59C9A4-1F9A-47FE-935F-3C28FAE8CDBD}">
      <dgm:prSet/>
      <dgm:spPr/>
      <dgm:t>
        <a:bodyPr/>
        <a:lstStyle/>
        <a:p>
          <a:endParaRPr lang="tr-TR"/>
        </a:p>
      </dgm:t>
    </dgm:pt>
    <dgm:pt modelId="{459E10D5-52AE-48AC-A70A-EFC22011F6CD}" type="sibTrans" cxnId="{1B59C9A4-1F9A-47FE-935F-3C28FAE8CDBD}">
      <dgm:prSet/>
      <dgm:spPr/>
      <dgm:t>
        <a:bodyPr/>
        <a:lstStyle/>
        <a:p>
          <a:endParaRPr lang="tr-TR"/>
        </a:p>
      </dgm:t>
    </dgm:pt>
    <dgm:pt modelId="{2F680ABC-3C00-451C-BF1F-42FE25768B6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MİDE BULANTISI</a:t>
          </a:r>
        </a:p>
      </dgm:t>
    </dgm:pt>
    <dgm:pt modelId="{01DB8AA7-30BD-429A-A45E-197510ED84C4}" type="parTrans" cxnId="{7C1A840D-AC26-4353-BFB3-73AB2D27135D}">
      <dgm:prSet/>
      <dgm:spPr/>
      <dgm:t>
        <a:bodyPr/>
        <a:lstStyle/>
        <a:p>
          <a:endParaRPr lang="tr-TR"/>
        </a:p>
      </dgm:t>
    </dgm:pt>
    <dgm:pt modelId="{09CC3DD9-5FFC-4B63-9580-1917AAA596A9}" type="sibTrans" cxnId="{7C1A840D-AC26-4353-BFB3-73AB2D27135D}">
      <dgm:prSet/>
      <dgm:spPr/>
      <dgm:t>
        <a:bodyPr/>
        <a:lstStyle/>
        <a:p>
          <a:endParaRPr lang="tr-TR"/>
        </a:p>
      </dgm:t>
    </dgm:pt>
    <dgm:pt modelId="{B01C1742-F778-4B83-8285-C2A4E18E8BE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DİYARE </a:t>
          </a:r>
        </a:p>
      </dgm:t>
    </dgm:pt>
    <dgm:pt modelId="{01679319-0B5E-43A8-8381-E191F2757FC1}" type="parTrans" cxnId="{41AB37F3-0CFC-4325-894A-D322CC634B55}">
      <dgm:prSet/>
      <dgm:spPr/>
      <dgm:t>
        <a:bodyPr/>
        <a:lstStyle/>
        <a:p>
          <a:endParaRPr lang="tr-TR"/>
        </a:p>
      </dgm:t>
    </dgm:pt>
    <dgm:pt modelId="{68059CBF-31A1-4503-BBB7-6E201AFB6187}" type="sibTrans" cxnId="{41AB37F3-0CFC-4325-894A-D322CC634B55}">
      <dgm:prSet/>
      <dgm:spPr/>
      <dgm:t>
        <a:bodyPr/>
        <a:lstStyle/>
        <a:p>
          <a:endParaRPr lang="tr-TR"/>
        </a:p>
      </dgm:t>
    </dgm:pt>
    <dgm:pt modelId="{B278E199-74F7-4001-8490-2685888407EC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KARIN AĞRISI</a:t>
          </a:r>
        </a:p>
      </dgm:t>
    </dgm:pt>
    <dgm:pt modelId="{665B3AF8-9971-424E-9888-0B356289B75B}" type="parTrans" cxnId="{B7501037-F27F-4621-82DC-ED0880FB31D6}">
      <dgm:prSet/>
      <dgm:spPr/>
      <dgm:t>
        <a:bodyPr/>
        <a:lstStyle/>
        <a:p>
          <a:endParaRPr lang="tr-TR"/>
        </a:p>
      </dgm:t>
    </dgm:pt>
    <dgm:pt modelId="{1A77C99D-806A-4F9E-8BA2-26A2C6AF41BF}" type="sibTrans" cxnId="{B7501037-F27F-4621-82DC-ED0880FB31D6}">
      <dgm:prSet/>
      <dgm:spPr/>
      <dgm:t>
        <a:bodyPr/>
        <a:lstStyle/>
        <a:p>
          <a:endParaRPr lang="tr-TR"/>
        </a:p>
      </dgm:t>
    </dgm:pt>
    <dgm:pt modelId="{1995A05A-7732-47A0-A603-199EFC491D3A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UZUN SÜRE KULLANIMA BAĞLI (NADİR)</a:t>
          </a:r>
        </a:p>
      </dgm:t>
    </dgm:pt>
    <dgm:pt modelId="{A137BD21-003E-4EED-B882-0A3A79D746A6}" type="parTrans" cxnId="{3F728353-1163-427E-8BE0-93DFCA9D9D8C}">
      <dgm:prSet/>
      <dgm:spPr/>
      <dgm:t>
        <a:bodyPr/>
        <a:lstStyle/>
        <a:p>
          <a:endParaRPr lang="tr-TR"/>
        </a:p>
      </dgm:t>
    </dgm:pt>
    <dgm:pt modelId="{7A1B66D0-808B-4538-8E7A-25B025DA1168}" type="sibTrans" cxnId="{3F728353-1163-427E-8BE0-93DFCA9D9D8C}">
      <dgm:prSet/>
      <dgm:spPr/>
      <dgm:t>
        <a:bodyPr/>
        <a:lstStyle/>
        <a:p>
          <a:endParaRPr lang="tr-TR"/>
        </a:p>
      </dgm:t>
    </dgm:pt>
    <dgm:pt modelId="{79DBD7C0-3482-4B07-B53E-685A7778A6E2}">
      <dgm:prSet phldrT="[Metin]" custT="1"/>
      <dgm:spPr/>
      <dgm:t>
        <a:bodyPr/>
        <a:lstStyle/>
        <a:p>
          <a:endParaRPr lang="tr-TR" sz="1200" b="1" dirty="0" smtClean="0">
            <a:solidFill>
              <a:schemeClr val="bg1"/>
            </a:solidFill>
          </a:endParaRPr>
        </a:p>
      </dgm:t>
    </dgm:pt>
    <dgm:pt modelId="{F2EFC6E3-262F-40A7-B9D4-067735ABB33C}" type="parTrans" cxnId="{4225443A-72F5-4324-9D6C-325C4E6E4ECF}">
      <dgm:prSet/>
      <dgm:spPr/>
      <dgm:t>
        <a:bodyPr/>
        <a:lstStyle/>
        <a:p>
          <a:endParaRPr lang="tr-TR"/>
        </a:p>
      </dgm:t>
    </dgm:pt>
    <dgm:pt modelId="{1B800604-5BA9-4505-B078-F3EC9D49388E}" type="sibTrans" cxnId="{4225443A-72F5-4324-9D6C-325C4E6E4ECF}">
      <dgm:prSet/>
      <dgm:spPr/>
      <dgm:t>
        <a:bodyPr/>
        <a:lstStyle/>
        <a:p>
          <a:endParaRPr lang="tr-TR"/>
        </a:p>
      </dgm:t>
    </dgm:pt>
    <dgm:pt modelId="{7D0FBA6B-1194-454F-84E6-AC5DC954F7E9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MİYOZİT</a:t>
          </a:r>
        </a:p>
      </dgm:t>
    </dgm:pt>
    <dgm:pt modelId="{39B62235-6302-44CB-AEBD-EE3DC6E4B3EB}" type="parTrans" cxnId="{5C989852-CA35-409A-9512-C77A5E0E3E32}">
      <dgm:prSet/>
      <dgm:spPr/>
      <dgm:t>
        <a:bodyPr/>
        <a:lstStyle/>
        <a:p>
          <a:endParaRPr lang="tr-TR"/>
        </a:p>
      </dgm:t>
    </dgm:pt>
    <dgm:pt modelId="{0238BC48-04C5-4784-B519-3F28CB0673E2}" type="sibTrans" cxnId="{5C989852-CA35-409A-9512-C77A5E0E3E32}">
      <dgm:prSet/>
      <dgm:spPr/>
      <dgm:t>
        <a:bodyPr/>
        <a:lstStyle/>
        <a:p>
          <a:endParaRPr lang="tr-TR"/>
        </a:p>
      </dgm:t>
    </dgm:pt>
    <dgm:pt modelId="{5078CAF8-7A7E-41E1-83B7-9FA42F8B222B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ALOPEZİ</a:t>
          </a:r>
        </a:p>
      </dgm:t>
    </dgm:pt>
    <dgm:pt modelId="{63CA6E5E-103C-45B6-8F47-05281CD408EE}" type="parTrans" cxnId="{9AB987EF-B709-4853-AD3C-1EED6F65CE9C}">
      <dgm:prSet/>
      <dgm:spPr/>
      <dgm:t>
        <a:bodyPr/>
        <a:lstStyle/>
        <a:p>
          <a:endParaRPr lang="tr-TR"/>
        </a:p>
      </dgm:t>
    </dgm:pt>
    <dgm:pt modelId="{D3B85A0C-33F6-4995-8C67-F05F82BD4EA5}" type="sibTrans" cxnId="{9AB987EF-B709-4853-AD3C-1EED6F65CE9C}">
      <dgm:prSet/>
      <dgm:spPr/>
      <dgm:t>
        <a:bodyPr/>
        <a:lstStyle/>
        <a:p>
          <a:endParaRPr lang="tr-TR"/>
        </a:p>
      </dgm:t>
    </dgm:pt>
    <dgm:pt modelId="{C93DA855-8385-476D-A82A-13B186EB171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AZOSPERMİ/OLİGOSPERMİ</a:t>
          </a:r>
        </a:p>
      </dgm:t>
    </dgm:pt>
    <dgm:pt modelId="{410FCB39-07EE-4BEB-B9EF-C759A1CDA7C7}" type="parTrans" cxnId="{E8FC2F46-94FA-498D-AA7F-FABAAEDCEFC6}">
      <dgm:prSet/>
      <dgm:spPr/>
      <dgm:t>
        <a:bodyPr/>
        <a:lstStyle/>
        <a:p>
          <a:endParaRPr lang="tr-TR"/>
        </a:p>
      </dgm:t>
    </dgm:pt>
    <dgm:pt modelId="{0CD87E80-389B-4F1F-AA3E-67A69F2BC6F4}" type="sibTrans" cxnId="{E8FC2F46-94FA-498D-AA7F-FABAAEDCEFC6}">
      <dgm:prSet/>
      <dgm:spPr/>
      <dgm:t>
        <a:bodyPr/>
        <a:lstStyle/>
        <a:p>
          <a:endParaRPr lang="tr-TR"/>
        </a:p>
      </dgm:t>
    </dgm:pt>
    <dgm:pt modelId="{1FA6FE73-6DBC-4FF3-8E57-6B60412080B3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ATAKLARI ENGELLEMEK</a:t>
          </a:r>
        </a:p>
      </dgm:t>
    </dgm:pt>
    <dgm:pt modelId="{28242F50-B2F2-452F-A383-0E02C4F302E8}" type="parTrans" cxnId="{C95CD8A3-4C3E-44EF-B0F8-1453404B9C4F}">
      <dgm:prSet/>
      <dgm:spPr/>
      <dgm:t>
        <a:bodyPr/>
        <a:lstStyle/>
        <a:p>
          <a:endParaRPr lang="tr-TR"/>
        </a:p>
      </dgm:t>
    </dgm:pt>
    <dgm:pt modelId="{46B043BC-F520-4AE1-B6B1-DBFBA2E695E3}" type="sibTrans" cxnId="{C95CD8A3-4C3E-44EF-B0F8-1453404B9C4F}">
      <dgm:prSet/>
      <dgm:spPr/>
      <dgm:t>
        <a:bodyPr/>
        <a:lstStyle/>
        <a:p>
          <a:endParaRPr lang="tr-TR"/>
        </a:p>
      </dgm:t>
    </dgm:pt>
    <dgm:pt modelId="{3D225318-B2EE-44C5-A26F-B4C9903A8E02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AMİLOİDOZ GELİŞMESİNİ ENGELLEMEK</a:t>
          </a:r>
        </a:p>
      </dgm:t>
    </dgm:pt>
    <dgm:pt modelId="{B9EEF826-079F-4888-B2AC-E5FDF799BB97}" type="parTrans" cxnId="{6113E84E-01AD-4092-8D2E-EB17007BB17F}">
      <dgm:prSet/>
      <dgm:spPr/>
      <dgm:t>
        <a:bodyPr/>
        <a:lstStyle/>
        <a:p>
          <a:endParaRPr lang="tr-TR"/>
        </a:p>
      </dgm:t>
    </dgm:pt>
    <dgm:pt modelId="{5E6BA720-F26B-450B-9F3A-7C031F5227F9}" type="sibTrans" cxnId="{6113E84E-01AD-4092-8D2E-EB17007BB17F}">
      <dgm:prSet/>
      <dgm:spPr/>
      <dgm:t>
        <a:bodyPr/>
        <a:lstStyle/>
        <a:p>
          <a:endParaRPr lang="tr-TR"/>
        </a:p>
      </dgm:t>
    </dgm:pt>
    <dgm:pt modelId="{023359AA-2764-4378-8759-6B794C35A77B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AKUT GUT ARTRİTİ</a:t>
          </a:r>
        </a:p>
      </dgm:t>
    </dgm:pt>
    <dgm:pt modelId="{31BCD31B-BB3A-4C8E-8DF4-6E927E12AFC9}" type="parTrans" cxnId="{1FE0B941-4773-4B7A-A596-13BCD1C989B0}">
      <dgm:prSet/>
      <dgm:spPr/>
      <dgm:t>
        <a:bodyPr/>
        <a:lstStyle/>
        <a:p>
          <a:endParaRPr lang="tr-TR"/>
        </a:p>
      </dgm:t>
    </dgm:pt>
    <dgm:pt modelId="{826771E8-D7DF-46A0-AE6B-4ECC059FAA7B}" type="sibTrans" cxnId="{1FE0B941-4773-4B7A-A596-13BCD1C989B0}">
      <dgm:prSet/>
      <dgm:spPr/>
      <dgm:t>
        <a:bodyPr/>
        <a:lstStyle/>
        <a:p>
          <a:endParaRPr lang="tr-TR"/>
        </a:p>
      </dgm:t>
    </dgm:pt>
    <dgm:pt modelId="{EC560991-E82A-4F1C-8765-56A3CA9BA3A8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ATAK TEDAVİSİ</a:t>
          </a:r>
        </a:p>
      </dgm:t>
    </dgm:pt>
    <dgm:pt modelId="{41F619EE-2042-4A2A-BBB8-698869CDD893}" type="parTrans" cxnId="{A891E40E-2ED8-46A3-8545-3C3A084517A4}">
      <dgm:prSet/>
      <dgm:spPr/>
      <dgm:t>
        <a:bodyPr/>
        <a:lstStyle/>
        <a:p>
          <a:endParaRPr lang="tr-TR"/>
        </a:p>
      </dgm:t>
    </dgm:pt>
    <dgm:pt modelId="{ECAD6668-147F-43C6-8015-5015F670A509}" type="sibTrans" cxnId="{A891E40E-2ED8-46A3-8545-3C3A084517A4}">
      <dgm:prSet/>
      <dgm:spPr/>
      <dgm:t>
        <a:bodyPr/>
        <a:lstStyle/>
        <a:p>
          <a:endParaRPr lang="tr-TR"/>
        </a:p>
      </dgm:t>
    </dgm:pt>
    <dgm:pt modelId="{A15F7D56-0BE3-4966-A9A5-92C4B1470285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ATAK PROFİLAKSİSİ</a:t>
          </a:r>
        </a:p>
      </dgm:t>
    </dgm:pt>
    <dgm:pt modelId="{A008D568-6A91-4E70-AE65-52864D1542AC}" type="parTrans" cxnId="{8C8D3D17-8C8F-48EC-B2EC-46C544D7809B}">
      <dgm:prSet/>
      <dgm:spPr/>
      <dgm:t>
        <a:bodyPr/>
        <a:lstStyle/>
        <a:p>
          <a:endParaRPr lang="tr-TR"/>
        </a:p>
      </dgm:t>
    </dgm:pt>
    <dgm:pt modelId="{5C831F4B-B139-4FC3-AF72-E25BCB718682}" type="sibTrans" cxnId="{8C8D3D17-8C8F-48EC-B2EC-46C544D7809B}">
      <dgm:prSet/>
      <dgm:spPr/>
      <dgm:t>
        <a:bodyPr/>
        <a:lstStyle/>
        <a:p>
          <a:endParaRPr lang="tr-TR"/>
        </a:p>
      </dgm:t>
    </dgm:pt>
    <dgm:pt modelId="{AB83DAE7-C77D-491D-9F1D-088305574C7B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SİSTEMİK SKLEROZ</a:t>
          </a:r>
        </a:p>
      </dgm:t>
    </dgm:pt>
    <dgm:pt modelId="{0DDD44C1-398B-41C1-891D-72666C1CF2BB}" type="parTrans" cxnId="{9CBA215F-3D42-4BE7-B649-BABCFC7B196D}">
      <dgm:prSet/>
      <dgm:spPr/>
      <dgm:t>
        <a:bodyPr/>
        <a:lstStyle/>
        <a:p>
          <a:endParaRPr lang="tr-TR"/>
        </a:p>
      </dgm:t>
    </dgm:pt>
    <dgm:pt modelId="{C7973125-CEA8-422E-82F1-581D3EF77862}" type="sibTrans" cxnId="{9CBA215F-3D42-4BE7-B649-BABCFC7B196D}">
      <dgm:prSet/>
      <dgm:spPr/>
      <dgm:t>
        <a:bodyPr/>
        <a:lstStyle/>
        <a:p>
          <a:endParaRPr lang="tr-TR"/>
        </a:p>
      </dgm:t>
    </dgm:pt>
    <dgm:pt modelId="{E3020792-3003-4EC6-95B3-94F30AA5EED4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KALSİNOZİS KUTİS</a:t>
          </a:r>
        </a:p>
      </dgm:t>
    </dgm:pt>
    <dgm:pt modelId="{9EBC7BE4-B455-4F58-84BC-23E6875835E9}" type="parTrans" cxnId="{8886B57F-D699-420A-841D-CE2C3262B95A}">
      <dgm:prSet/>
      <dgm:spPr/>
      <dgm:t>
        <a:bodyPr/>
        <a:lstStyle/>
        <a:p>
          <a:endParaRPr lang="tr-TR"/>
        </a:p>
      </dgm:t>
    </dgm:pt>
    <dgm:pt modelId="{A71F4E28-933F-4C54-B269-2050018479F2}" type="sibTrans" cxnId="{8886B57F-D699-420A-841D-CE2C3262B95A}">
      <dgm:prSet/>
      <dgm:spPr/>
      <dgm:t>
        <a:bodyPr/>
        <a:lstStyle/>
        <a:p>
          <a:endParaRPr lang="tr-TR"/>
        </a:p>
      </dgm:t>
    </dgm:pt>
    <dgm:pt modelId="{3E7E9675-13B8-4AD4-BD60-6EC8378E28EA}">
      <dgm:prSet phldrT="[Metin]"/>
      <dgm:spPr/>
      <dgm:t>
        <a:bodyPr/>
        <a:lstStyle/>
        <a:p>
          <a:r>
            <a:rPr lang="tr-TR" sz="1100" dirty="0" smtClean="0">
              <a:solidFill>
                <a:schemeClr val="bg1"/>
              </a:solidFill>
            </a:rPr>
            <a:t>BEHÇET HAS ( MUKOKÜTANÖZ)</a:t>
          </a:r>
          <a:endParaRPr lang="tr-TR" sz="1100" dirty="0" smtClean="0">
            <a:solidFill>
              <a:schemeClr val="bg1"/>
            </a:solidFill>
          </a:endParaRPr>
        </a:p>
      </dgm:t>
    </dgm:pt>
    <dgm:pt modelId="{6682347F-9FC6-4CC9-B9E8-35367006BA5F}" type="parTrans" cxnId="{0317BB1E-452C-4B0D-88A1-F7AC58B1DA3F}">
      <dgm:prSet/>
      <dgm:spPr/>
    </dgm:pt>
    <dgm:pt modelId="{F7CD526F-F0DA-4085-9C11-A0FFE1950047}" type="sibTrans" cxnId="{0317BB1E-452C-4B0D-88A1-F7AC58B1DA3F}">
      <dgm:prSet/>
      <dgm:spPr/>
    </dgm:pt>
    <dgm:pt modelId="{1F428C20-3B2C-4147-9DAB-3A6396F0FB0D}" type="pres">
      <dgm:prSet presAssocID="{BB517EB8-57CE-4E46-9C40-A7EED47BE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74F16C-315A-4A91-B299-0314446644DD}" type="pres">
      <dgm:prSet presAssocID="{A2D36FC6-158C-4C51-BA74-AE6735C1F1AA}" presName="parentLin" presStyleCnt="0"/>
      <dgm:spPr/>
    </dgm:pt>
    <dgm:pt modelId="{4B42C72C-31FD-4AAE-A58B-2DC21B08AB54}" type="pres">
      <dgm:prSet presAssocID="{A2D36FC6-158C-4C51-BA74-AE6735C1F1AA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9A5EE08-F041-46B9-834E-BD4D8F9616C8}" type="pres">
      <dgm:prSet presAssocID="{A2D36FC6-158C-4C51-BA74-AE6735C1F1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02FF8-D6B8-4802-A92B-42A8B59288DE}" type="pres">
      <dgm:prSet presAssocID="{A2D36FC6-158C-4C51-BA74-AE6735C1F1AA}" presName="negativeSpace" presStyleCnt="0"/>
      <dgm:spPr/>
    </dgm:pt>
    <dgm:pt modelId="{6BDDB5C9-F614-4A18-82C7-AD76D87B1893}" type="pres">
      <dgm:prSet presAssocID="{A2D36FC6-158C-4C51-BA74-AE6735C1F1A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8DFD14-016C-4883-9D3A-80CA4A79856B}" type="pres">
      <dgm:prSet presAssocID="{85B4C38B-607C-4632-9E8C-FE8EC1C2D2CE}" presName="spaceBetweenRectangles" presStyleCnt="0"/>
      <dgm:spPr/>
    </dgm:pt>
    <dgm:pt modelId="{B025D3F2-5066-4D35-B4C6-9F81E9C062CC}" type="pres">
      <dgm:prSet presAssocID="{F4DCC90E-C2B7-4DF7-BC8D-2809A064A993}" presName="parentLin" presStyleCnt="0"/>
      <dgm:spPr/>
    </dgm:pt>
    <dgm:pt modelId="{46BCC6E7-EB6E-4824-860D-A9B86884D881}" type="pres">
      <dgm:prSet presAssocID="{F4DCC90E-C2B7-4DF7-BC8D-2809A064A993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36AC295-8BF4-43AB-A3E9-4B5DF48DAACB}" type="pres">
      <dgm:prSet presAssocID="{F4DCC90E-C2B7-4DF7-BC8D-2809A064A993}" presName="parentText" presStyleLbl="node1" presStyleIdx="1" presStyleCnt="3" custLinFactNeighborX="-6717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F9FE0-0F07-4F44-A472-FD69FF062B00}" type="pres">
      <dgm:prSet presAssocID="{F4DCC90E-C2B7-4DF7-BC8D-2809A064A993}" presName="negativeSpace" presStyleCnt="0"/>
      <dgm:spPr/>
    </dgm:pt>
    <dgm:pt modelId="{DFB0902E-7863-4674-9F16-BA6D98679A4C}" type="pres">
      <dgm:prSet presAssocID="{F4DCC90E-C2B7-4DF7-BC8D-2809A064A9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A9F587-C394-46F5-9322-03A218724D80}" type="pres">
      <dgm:prSet presAssocID="{7C53E485-4D66-4B39-83C6-2401EF87B492}" presName="spaceBetweenRectangles" presStyleCnt="0"/>
      <dgm:spPr/>
    </dgm:pt>
    <dgm:pt modelId="{18E54A9C-3B76-4C62-838D-7566079C528F}" type="pres">
      <dgm:prSet presAssocID="{4AFD6A0D-3AC9-4B2E-B297-5B508D480E0A}" presName="parentLin" presStyleCnt="0"/>
      <dgm:spPr/>
    </dgm:pt>
    <dgm:pt modelId="{206B496A-5EDF-4481-8A5B-EB576A507154}" type="pres">
      <dgm:prSet presAssocID="{4AFD6A0D-3AC9-4B2E-B297-5B508D480E0A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A4FF21D5-DB6F-4181-9369-8CDEBED0E232}" type="pres">
      <dgm:prSet presAssocID="{4AFD6A0D-3AC9-4B2E-B297-5B508D480E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09135-FB9D-42B7-8257-36BD31D74CF0}" type="pres">
      <dgm:prSet presAssocID="{4AFD6A0D-3AC9-4B2E-B297-5B508D480E0A}" presName="negativeSpace" presStyleCnt="0"/>
      <dgm:spPr/>
    </dgm:pt>
    <dgm:pt modelId="{E81DF108-F6A0-402E-8DA0-1B9E07E50ADE}" type="pres">
      <dgm:prSet presAssocID="{4AFD6A0D-3AC9-4B2E-B297-5B508D480E0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9DC3A3-D6BB-470A-BB79-32422DA31E1F}" type="presOf" srcId="{E3020792-3003-4EC6-95B3-94F30AA5EED4}" destId="{E81DF108-F6A0-402E-8DA0-1B9E07E50ADE}" srcOrd="0" destOrd="7" presId="urn:microsoft.com/office/officeart/2005/8/layout/list1"/>
    <dgm:cxn modelId="{6C0E48E7-44B0-4107-8451-DBC5620CB4BA}" type="presOf" srcId="{F4DCC90E-C2B7-4DF7-BC8D-2809A064A993}" destId="{436AC295-8BF4-43AB-A3E9-4B5DF48DAACB}" srcOrd="1" destOrd="0" presId="urn:microsoft.com/office/officeart/2005/8/layout/list1"/>
    <dgm:cxn modelId="{FB3ED5F1-71DA-4C50-9486-3DAEAE6BEB34}" type="presOf" srcId="{4AFD6A0D-3AC9-4B2E-B297-5B508D480E0A}" destId="{206B496A-5EDF-4481-8A5B-EB576A507154}" srcOrd="0" destOrd="0" presId="urn:microsoft.com/office/officeart/2005/8/layout/list1"/>
    <dgm:cxn modelId="{E07D8FB0-5CE8-40A6-9ED3-3C3A6A3DCFF0}" type="presOf" srcId="{79DBD7C0-3482-4B07-B53E-685A7778A6E2}" destId="{DFB0902E-7863-4674-9F16-BA6D98679A4C}" srcOrd="0" destOrd="4" presId="urn:microsoft.com/office/officeart/2005/8/layout/list1"/>
    <dgm:cxn modelId="{EDBD2ABC-7D22-42C6-88DA-29D42C79050E}" srcId="{1995A05A-7732-47A0-A603-199EFC491D3A}" destId="{67CF72C9-267A-4FD5-8552-E70491D57715}" srcOrd="4" destOrd="0" parTransId="{02520F73-4C46-4E03-973A-7A8B74816E53}" sibTransId="{AC7452E8-6667-41A9-887E-669BC10A4C42}"/>
    <dgm:cxn modelId="{C497438B-8743-4294-8248-F546F3DABA3B}" type="presOf" srcId="{C93DA855-8385-476D-A82A-13B186EB1717}" destId="{DFB0902E-7863-4674-9F16-BA6D98679A4C}" srcOrd="0" destOrd="8" presId="urn:microsoft.com/office/officeart/2005/8/layout/list1"/>
    <dgm:cxn modelId="{41AB37F3-0CFC-4325-894A-D322CC634B55}" srcId="{1B2157B0-1426-407C-97DF-D2776FC45DAD}" destId="{B01C1742-F778-4B83-8285-C2A4E18E8BEA}" srcOrd="1" destOrd="0" parTransId="{01679319-0B5E-43A8-8381-E191F2757FC1}" sibTransId="{68059CBF-31A1-4503-BBB7-6E201AFB6187}"/>
    <dgm:cxn modelId="{EF07E6B3-AA7E-4C5C-8643-859A54CD792A}" srcId="{A2D36FC6-158C-4C51-BA74-AE6735C1F1AA}" destId="{E50F8259-C855-42EA-808C-5A7992CA2ED5}" srcOrd="0" destOrd="0" parTransId="{9A56BF7A-C00F-4B87-A140-AC5DD2E41852}" sibTransId="{4E7EB41D-6E8D-4FD0-B2FE-18ECEDF8CC0D}"/>
    <dgm:cxn modelId="{C3D0F65A-7AD7-48BA-9A52-27799A57999D}" type="presOf" srcId="{2F680ABC-3C00-451C-BF1F-42FE25768B67}" destId="{DFB0902E-7863-4674-9F16-BA6D98679A4C}" srcOrd="0" destOrd="1" presId="urn:microsoft.com/office/officeart/2005/8/layout/list1"/>
    <dgm:cxn modelId="{D6A43376-293D-4312-9193-9811E62A2927}" srcId="{BB517EB8-57CE-4E46-9C40-A7EED47BE2AF}" destId="{4AFD6A0D-3AC9-4B2E-B297-5B508D480E0A}" srcOrd="2" destOrd="0" parTransId="{0F1D27E5-0D8A-4631-84AD-FA35D6B823DC}" sibTransId="{C2090C9A-A8A9-4687-A59E-78FAFA86EE19}"/>
    <dgm:cxn modelId="{BD1D150F-0E68-43E6-BE5E-AE7C5B3538CC}" type="presOf" srcId="{67CF72C9-267A-4FD5-8552-E70491D57715}" destId="{DFB0902E-7863-4674-9F16-BA6D98679A4C}" srcOrd="0" destOrd="10" presId="urn:microsoft.com/office/officeart/2005/8/layout/list1"/>
    <dgm:cxn modelId="{3F728353-1163-427E-8BE0-93DFCA9D9D8C}" srcId="{F4DCC90E-C2B7-4DF7-BC8D-2809A064A993}" destId="{1995A05A-7732-47A0-A603-199EFC491D3A}" srcOrd="1" destOrd="0" parTransId="{A137BD21-003E-4EED-B882-0A3A79D746A6}" sibTransId="{7A1B66D0-808B-4538-8E7A-25B025DA1168}"/>
    <dgm:cxn modelId="{1B59C9A4-1F9A-47FE-935F-3C28FAE8CDBD}" srcId="{F4DCC90E-C2B7-4DF7-BC8D-2809A064A993}" destId="{1B2157B0-1426-407C-97DF-D2776FC45DAD}" srcOrd="0" destOrd="0" parTransId="{4DD9BFAB-F9BA-4CA5-8FB3-2E3480F7C0BE}" sibTransId="{459E10D5-52AE-48AC-A70A-EFC22011F6CD}"/>
    <dgm:cxn modelId="{82322326-A65B-4B15-B4B4-8F39E151E7CA}" type="presOf" srcId="{A2D36FC6-158C-4C51-BA74-AE6735C1F1AA}" destId="{4B42C72C-31FD-4AAE-A58B-2DC21B08AB54}" srcOrd="0" destOrd="0" presId="urn:microsoft.com/office/officeart/2005/8/layout/list1"/>
    <dgm:cxn modelId="{41D17E78-9312-41CA-9CF7-5DA8BFE97B7D}" srcId="{BB517EB8-57CE-4E46-9C40-A7EED47BE2AF}" destId="{F4DCC90E-C2B7-4DF7-BC8D-2809A064A993}" srcOrd="1" destOrd="0" parTransId="{C19EF9AA-3C9D-44F7-BC4B-E4A45AEDA80C}" sibTransId="{7C53E485-4D66-4B39-83C6-2401EF87B492}"/>
    <dgm:cxn modelId="{8886B57F-D699-420A-841D-CE2C3262B95A}" srcId="{AB83DAE7-C77D-491D-9F1D-088305574C7B}" destId="{E3020792-3003-4EC6-95B3-94F30AA5EED4}" srcOrd="0" destOrd="0" parTransId="{9EBC7BE4-B455-4F58-84BC-23E6875835E9}" sibTransId="{A71F4E28-933F-4C54-B269-2050018479F2}"/>
    <dgm:cxn modelId="{D9341960-6F11-4ED4-A32F-31DF08213761}" srcId="{BB517EB8-57CE-4E46-9C40-A7EED47BE2AF}" destId="{A2D36FC6-158C-4C51-BA74-AE6735C1F1AA}" srcOrd="0" destOrd="0" parTransId="{C375CEC5-AC85-48D7-83BB-043AE7829359}" sibTransId="{85B4C38B-607C-4632-9E8C-FE8EC1C2D2CE}"/>
    <dgm:cxn modelId="{1CE2AD50-13C1-44CC-98E6-B642490E7C10}" type="presOf" srcId="{AB83DAE7-C77D-491D-9F1D-088305574C7B}" destId="{E81DF108-F6A0-402E-8DA0-1B9E07E50ADE}" srcOrd="0" destOrd="6" presId="urn:microsoft.com/office/officeart/2005/8/layout/list1"/>
    <dgm:cxn modelId="{BFAC66D8-BE06-4B86-8E7F-F2C654866B82}" type="presOf" srcId="{4AFD6A0D-3AC9-4B2E-B297-5B508D480E0A}" destId="{A4FF21D5-DB6F-4181-9369-8CDEBED0E232}" srcOrd="1" destOrd="0" presId="urn:microsoft.com/office/officeart/2005/8/layout/list1"/>
    <dgm:cxn modelId="{6113E84E-01AD-4092-8D2E-EB17007BB17F}" srcId="{541B2F01-82F1-47C6-94DF-0F6044915A87}" destId="{3D225318-B2EE-44C5-A26F-B4C9903A8E02}" srcOrd="1" destOrd="0" parTransId="{B9EEF826-079F-4888-B2AC-E5FDF799BB97}" sibTransId="{5E6BA720-F26B-450B-9F3A-7C031F5227F9}"/>
    <dgm:cxn modelId="{1FE0B941-4773-4B7A-A596-13BCD1C989B0}" srcId="{4AFD6A0D-3AC9-4B2E-B297-5B508D480E0A}" destId="{023359AA-2764-4378-8759-6B794C35A77B}" srcOrd="1" destOrd="0" parTransId="{31BCD31B-BB3A-4C8E-8DF4-6E927E12AFC9}" sibTransId="{826771E8-D7DF-46A0-AE6B-4ECC059FAA7B}"/>
    <dgm:cxn modelId="{9CBA215F-3D42-4BE7-B649-BABCFC7B196D}" srcId="{4AFD6A0D-3AC9-4B2E-B297-5B508D480E0A}" destId="{AB83DAE7-C77D-491D-9F1D-088305574C7B}" srcOrd="2" destOrd="0" parTransId="{0DDD44C1-398B-41C1-891D-72666C1CF2BB}" sibTransId="{C7973125-CEA8-422E-82F1-581D3EF77862}"/>
    <dgm:cxn modelId="{4225443A-72F5-4324-9D6C-325C4E6E4ECF}" srcId="{1B2157B0-1426-407C-97DF-D2776FC45DAD}" destId="{79DBD7C0-3482-4B07-B53E-685A7778A6E2}" srcOrd="3" destOrd="0" parTransId="{F2EFC6E3-262F-40A7-B9D4-067735ABB33C}" sibTransId="{1B800604-5BA9-4505-B078-F3EC9D49388E}"/>
    <dgm:cxn modelId="{03F679DB-D834-48D2-9F31-E0F2FE524887}" type="presOf" srcId="{5078CAF8-7A7E-41E1-83B7-9FA42F8B222B}" destId="{DFB0902E-7863-4674-9F16-BA6D98679A4C}" srcOrd="0" destOrd="7" presId="urn:microsoft.com/office/officeart/2005/8/layout/list1"/>
    <dgm:cxn modelId="{8C8D3D17-8C8F-48EC-B2EC-46C544D7809B}" srcId="{023359AA-2764-4378-8759-6B794C35A77B}" destId="{A15F7D56-0BE3-4966-A9A5-92C4B1470285}" srcOrd="1" destOrd="0" parTransId="{A008D568-6A91-4E70-AE65-52864D1542AC}" sibTransId="{5C831F4B-B139-4FC3-AF72-E25BCB718682}"/>
    <dgm:cxn modelId="{EC609A81-50FE-4153-89CF-7D897171A848}" type="presOf" srcId="{58AEC86B-472B-4528-BDE0-568661EE4F17}" destId="{DFB0902E-7863-4674-9F16-BA6D98679A4C}" srcOrd="0" destOrd="9" presId="urn:microsoft.com/office/officeart/2005/8/layout/list1"/>
    <dgm:cxn modelId="{2462EB7E-CB86-4CC7-B38E-AA0F7D14EEB8}" srcId="{A2D36FC6-158C-4C51-BA74-AE6735C1F1AA}" destId="{3B3B0913-9040-427E-BD96-801DBA14F447}" srcOrd="1" destOrd="0" parTransId="{B41086C1-F237-480C-BCA5-F62BD01A7E41}" sibTransId="{B3674B5F-9EEC-4F2D-93FE-FCBD9700701E}"/>
    <dgm:cxn modelId="{4E0CE2AE-A38B-487C-9221-A8AD02D0AF55}" type="presOf" srcId="{3D225318-B2EE-44C5-A26F-B4C9903A8E02}" destId="{E81DF108-F6A0-402E-8DA0-1B9E07E50ADE}" srcOrd="0" destOrd="2" presId="urn:microsoft.com/office/officeart/2005/8/layout/list1"/>
    <dgm:cxn modelId="{9AB987EF-B709-4853-AD3C-1EED6F65CE9C}" srcId="{1995A05A-7732-47A0-A603-199EFC491D3A}" destId="{5078CAF8-7A7E-41E1-83B7-9FA42F8B222B}" srcOrd="1" destOrd="0" parTransId="{63CA6E5E-103C-45B6-8F47-05281CD408EE}" sibTransId="{D3B85A0C-33F6-4995-8C67-F05F82BD4EA5}"/>
    <dgm:cxn modelId="{E8FC2F46-94FA-498D-AA7F-FABAAEDCEFC6}" srcId="{1995A05A-7732-47A0-A603-199EFC491D3A}" destId="{C93DA855-8385-476D-A82A-13B186EB1717}" srcOrd="2" destOrd="0" parTransId="{410FCB39-07EE-4BEB-B9EF-C759A1CDA7C7}" sibTransId="{0CD87E80-389B-4F1F-AA3E-67A69F2BC6F4}"/>
    <dgm:cxn modelId="{DE5D5FAA-B5B9-4260-9894-DB195718F6AD}" type="presOf" srcId="{1B2157B0-1426-407C-97DF-D2776FC45DAD}" destId="{DFB0902E-7863-4674-9F16-BA6D98679A4C}" srcOrd="0" destOrd="0" presId="urn:microsoft.com/office/officeart/2005/8/layout/list1"/>
    <dgm:cxn modelId="{38B70DFC-5C0B-4276-BD18-D7F8D887F106}" type="presOf" srcId="{7D0FBA6B-1194-454F-84E6-AC5DC954F7E9}" destId="{DFB0902E-7863-4674-9F16-BA6D98679A4C}" srcOrd="0" destOrd="6" presId="urn:microsoft.com/office/officeart/2005/8/layout/list1"/>
    <dgm:cxn modelId="{81B5DC76-29C6-46BD-B5ED-E2B7857A9E0D}" type="presOf" srcId="{541B2F01-82F1-47C6-94DF-0F6044915A87}" destId="{E81DF108-F6A0-402E-8DA0-1B9E07E50ADE}" srcOrd="0" destOrd="0" presId="urn:microsoft.com/office/officeart/2005/8/layout/list1"/>
    <dgm:cxn modelId="{E28FBAC9-24AF-40EC-BD10-F7D5D7C9821C}" type="presOf" srcId="{023359AA-2764-4378-8759-6B794C35A77B}" destId="{E81DF108-F6A0-402E-8DA0-1B9E07E50ADE}" srcOrd="0" destOrd="3" presId="urn:microsoft.com/office/officeart/2005/8/layout/list1"/>
    <dgm:cxn modelId="{1D79CFF6-8E01-40F6-A6D4-B3A2A7A54CF6}" type="presOf" srcId="{A2D36FC6-158C-4C51-BA74-AE6735C1F1AA}" destId="{B9A5EE08-F041-46B9-834E-BD4D8F9616C8}" srcOrd="1" destOrd="0" presId="urn:microsoft.com/office/officeart/2005/8/layout/list1"/>
    <dgm:cxn modelId="{B7501037-F27F-4621-82DC-ED0880FB31D6}" srcId="{1B2157B0-1426-407C-97DF-D2776FC45DAD}" destId="{B278E199-74F7-4001-8490-2685888407EC}" srcOrd="2" destOrd="0" parTransId="{665B3AF8-9971-424E-9888-0B356289B75B}" sibTransId="{1A77C99D-806A-4F9E-8BA2-26A2C6AF41BF}"/>
    <dgm:cxn modelId="{5C781530-8BDA-4220-9093-D2427F542F2A}" type="presOf" srcId="{3B3B0913-9040-427E-BD96-801DBA14F447}" destId="{6BDDB5C9-F614-4A18-82C7-AD76D87B1893}" srcOrd="0" destOrd="1" presId="urn:microsoft.com/office/officeart/2005/8/layout/list1"/>
    <dgm:cxn modelId="{7639E6E1-52AE-4137-B87B-0E5403A758FB}" type="presOf" srcId="{1FA6FE73-6DBC-4FF3-8E57-6B60412080B3}" destId="{E81DF108-F6A0-402E-8DA0-1B9E07E50ADE}" srcOrd="0" destOrd="1" presId="urn:microsoft.com/office/officeart/2005/8/layout/list1"/>
    <dgm:cxn modelId="{7C1A840D-AC26-4353-BFB3-73AB2D27135D}" srcId="{1B2157B0-1426-407C-97DF-D2776FC45DAD}" destId="{2F680ABC-3C00-451C-BF1F-42FE25768B67}" srcOrd="0" destOrd="0" parTransId="{01DB8AA7-30BD-429A-A45E-197510ED84C4}" sibTransId="{09CC3DD9-5FFC-4B63-9580-1917AAA596A9}"/>
    <dgm:cxn modelId="{3BCD961E-CCB4-4D7C-B048-21E7603A9C99}" type="presOf" srcId="{BB517EB8-57CE-4E46-9C40-A7EED47BE2AF}" destId="{1F428C20-3B2C-4147-9DAB-3A6396F0FB0D}" srcOrd="0" destOrd="0" presId="urn:microsoft.com/office/officeart/2005/8/layout/list1"/>
    <dgm:cxn modelId="{66056538-B19D-4281-9632-5614FECE39AB}" srcId="{4AFD6A0D-3AC9-4B2E-B297-5B508D480E0A}" destId="{541B2F01-82F1-47C6-94DF-0F6044915A87}" srcOrd="0" destOrd="0" parTransId="{7629D3E9-4917-4BE6-9D4B-7F42E3B86FBB}" sibTransId="{515DF0FE-7103-4309-AF57-B1DA7BBB4298}"/>
    <dgm:cxn modelId="{6166AB8B-924E-43D8-B85E-2BA478AB81A5}" type="presOf" srcId="{B278E199-74F7-4001-8490-2685888407EC}" destId="{DFB0902E-7863-4674-9F16-BA6D98679A4C}" srcOrd="0" destOrd="3" presId="urn:microsoft.com/office/officeart/2005/8/layout/list1"/>
    <dgm:cxn modelId="{C95CD8A3-4C3E-44EF-B0F8-1453404B9C4F}" srcId="{541B2F01-82F1-47C6-94DF-0F6044915A87}" destId="{1FA6FE73-6DBC-4FF3-8E57-6B60412080B3}" srcOrd="0" destOrd="0" parTransId="{28242F50-B2F2-452F-A383-0E02C4F302E8}" sibTransId="{46B043BC-F520-4AE1-B6B1-DBFBA2E695E3}"/>
    <dgm:cxn modelId="{00A0B5F8-ADCD-484C-B7C1-611B37400EFA}" type="presOf" srcId="{EC560991-E82A-4F1C-8765-56A3CA9BA3A8}" destId="{E81DF108-F6A0-402E-8DA0-1B9E07E50ADE}" srcOrd="0" destOrd="4" presId="urn:microsoft.com/office/officeart/2005/8/layout/list1"/>
    <dgm:cxn modelId="{37D2EE37-D048-435B-AF10-A18AF8173C6F}" type="presOf" srcId="{E50F8259-C855-42EA-808C-5A7992CA2ED5}" destId="{6BDDB5C9-F614-4A18-82C7-AD76D87B1893}" srcOrd="0" destOrd="0" presId="urn:microsoft.com/office/officeart/2005/8/layout/list1"/>
    <dgm:cxn modelId="{1EA1321F-F394-4E85-830E-A5B2A3504728}" type="presOf" srcId="{1995A05A-7732-47A0-A603-199EFC491D3A}" destId="{DFB0902E-7863-4674-9F16-BA6D98679A4C}" srcOrd="0" destOrd="5" presId="urn:microsoft.com/office/officeart/2005/8/layout/list1"/>
    <dgm:cxn modelId="{A891E40E-2ED8-46A3-8545-3C3A084517A4}" srcId="{023359AA-2764-4378-8759-6B794C35A77B}" destId="{EC560991-E82A-4F1C-8765-56A3CA9BA3A8}" srcOrd="0" destOrd="0" parTransId="{41F619EE-2042-4A2A-BBB8-698869CDD893}" sibTransId="{ECAD6668-147F-43C6-8015-5015F670A509}"/>
    <dgm:cxn modelId="{00EA673F-C74F-434C-9344-68B025F11273}" srcId="{1995A05A-7732-47A0-A603-199EFC491D3A}" destId="{58AEC86B-472B-4528-BDE0-568661EE4F17}" srcOrd="3" destOrd="0" parTransId="{63279668-7C66-4613-834A-576D71C0A548}" sibTransId="{BEDBB06F-0D6C-4B07-8A46-2D23A91AC451}"/>
    <dgm:cxn modelId="{5C989852-CA35-409A-9512-C77A5E0E3E32}" srcId="{1995A05A-7732-47A0-A603-199EFC491D3A}" destId="{7D0FBA6B-1194-454F-84E6-AC5DC954F7E9}" srcOrd="0" destOrd="0" parTransId="{39B62235-6302-44CB-AEBD-EE3DC6E4B3EB}" sibTransId="{0238BC48-04C5-4784-B519-3F28CB0673E2}"/>
    <dgm:cxn modelId="{4825A4F9-0A3F-42B9-BB6E-A679B192B9DB}" type="presOf" srcId="{3E7E9675-13B8-4AD4-BD60-6EC8378E28EA}" destId="{E81DF108-F6A0-402E-8DA0-1B9E07E50ADE}" srcOrd="0" destOrd="8" presId="urn:microsoft.com/office/officeart/2005/8/layout/list1"/>
    <dgm:cxn modelId="{0317BB1E-452C-4B0D-88A1-F7AC58B1DA3F}" srcId="{4AFD6A0D-3AC9-4B2E-B297-5B508D480E0A}" destId="{3E7E9675-13B8-4AD4-BD60-6EC8378E28EA}" srcOrd="3" destOrd="0" parTransId="{6682347F-9FC6-4CC9-B9E8-35367006BA5F}" sibTransId="{F7CD526F-F0DA-4085-9C11-A0FFE1950047}"/>
    <dgm:cxn modelId="{52876565-3043-4971-ADAF-7CC485FDB279}" type="presOf" srcId="{F4DCC90E-C2B7-4DF7-BC8D-2809A064A993}" destId="{46BCC6E7-EB6E-4824-860D-A9B86884D881}" srcOrd="0" destOrd="0" presId="urn:microsoft.com/office/officeart/2005/8/layout/list1"/>
    <dgm:cxn modelId="{483663F9-94D2-47F4-A2A5-D5ECE4006EDD}" type="presOf" srcId="{A15F7D56-0BE3-4966-A9A5-92C4B1470285}" destId="{E81DF108-F6A0-402E-8DA0-1B9E07E50ADE}" srcOrd="0" destOrd="5" presId="urn:microsoft.com/office/officeart/2005/8/layout/list1"/>
    <dgm:cxn modelId="{BCF95DA6-5758-41D7-A997-3D0CA9AB1170}" type="presOf" srcId="{B01C1742-F778-4B83-8285-C2A4E18E8BEA}" destId="{DFB0902E-7863-4674-9F16-BA6D98679A4C}" srcOrd="0" destOrd="2" presId="urn:microsoft.com/office/officeart/2005/8/layout/list1"/>
    <dgm:cxn modelId="{2F31A817-7701-4C17-B0C5-A9C90BAD1B95}" type="presParOf" srcId="{1F428C20-3B2C-4147-9DAB-3A6396F0FB0D}" destId="{3D74F16C-315A-4A91-B299-0314446644DD}" srcOrd="0" destOrd="0" presId="urn:microsoft.com/office/officeart/2005/8/layout/list1"/>
    <dgm:cxn modelId="{D0DE19AB-17C8-44CD-8D46-1E9643183257}" type="presParOf" srcId="{3D74F16C-315A-4A91-B299-0314446644DD}" destId="{4B42C72C-31FD-4AAE-A58B-2DC21B08AB54}" srcOrd="0" destOrd="0" presId="urn:microsoft.com/office/officeart/2005/8/layout/list1"/>
    <dgm:cxn modelId="{45BD2B5A-B1C8-403E-8F90-B9159D26F44E}" type="presParOf" srcId="{3D74F16C-315A-4A91-B299-0314446644DD}" destId="{B9A5EE08-F041-46B9-834E-BD4D8F9616C8}" srcOrd="1" destOrd="0" presId="urn:microsoft.com/office/officeart/2005/8/layout/list1"/>
    <dgm:cxn modelId="{A497E0BE-E82F-4D54-8CBA-F357D70696F7}" type="presParOf" srcId="{1F428C20-3B2C-4147-9DAB-3A6396F0FB0D}" destId="{0C002FF8-D6B8-4802-A92B-42A8B59288DE}" srcOrd="1" destOrd="0" presId="urn:microsoft.com/office/officeart/2005/8/layout/list1"/>
    <dgm:cxn modelId="{0CFC2CB9-24C2-4FFB-9822-10FFD7A26909}" type="presParOf" srcId="{1F428C20-3B2C-4147-9DAB-3A6396F0FB0D}" destId="{6BDDB5C9-F614-4A18-82C7-AD76D87B1893}" srcOrd="2" destOrd="0" presId="urn:microsoft.com/office/officeart/2005/8/layout/list1"/>
    <dgm:cxn modelId="{DF4513C7-FB34-4415-9DF0-3B29E7FED5DC}" type="presParOf" srcId="{1F428C20-3B2C-4147-9DAB-3A6396F0FB0D}" destId="{1B8DFD14-016C-4883-9D3A-80CA4A79856B}" srcOrd="3" destOrd="0" presId="urn:microsoft.com/office/officeart/2005/8/layout/list1"/>
    <dgm:cxn modelId="{C862E52E-FD0A-4349-B214-EF9EE8AACD5E}" type="presParOf" srcId="{1F428C20-3B2C-4147-9DAB-3A6396F0FB0D}" destId="{B025D3F2-5066-4D35-B4C6-9F81E9C062CC}" srcOrd="4" destOrd="0" presId="urn:microsoft.com/office/officeart/2005/8/layout/list1"/>
    <dgm:cxn modelId="{1F395E7D-A985-4A7D-A2EC-93CD3E931BEE}" type="presParOf" srcId="{B025D3F2-5066-4D35-B4C6-9F81E9C062CC}" destId="{46BCC6E7-EB6E-4824-860D-A9B86884D881}" srcOrd="0" destOrd="0" presId="urn:microsoft.com/office/officeart/2005/8/layout/list1"/>
    <dgm:cxn modelId="{FEB48C0C-8ACC-4042-B3E6-66EDA18F8172}" type="presParOf" srcId="{B025D3F2-5066-4D35-B4C6-9F81E9C062CC}" destId="{436AC295-8BF4-43AB-A3E9-4B5DF48DAACB}" srcOrd="1" destOrd="0" presId="urn:microsoft.com/office/officeart/2005/8/layout/list1"/>
    <dgm:cxn modelId="{98C3050B-6787-434B-8668-DB109DC8B9F7}" type="presParOf" srcId="{1F428C20-3B2C-4147-9DAB-3A6396F0FB0D}" destId="{4C9F9FE0-0F07-4F44-A472-FD69FF062B00}" srcOrd="5" destOrd="0" presId="urn:microsoft.com/office/officeart/2005/8/layout/list1"/>
    <dgm:cxn modelId="{BB4CDB55-99E3-4A9E-A37C-7A4B3AB5B264}" type="presParOf" srcId="{1F428C20-3B2C-4147-9DAB-3A6396F0FB0D}" destId="{DFB0902E-7863-4674-9F16-BA6D98679A4C}" srcOrd="6" destOrd="0" presId="urn:microsoft.com/office/officeart/2005/8/layout/list1"/>
    <dgm:cxn modelId="{04AC00CE-A3B2-4F70-92D6-2DE4CE98A807}" type="presParOf" srcId="{1F428C20-3B2C-4147-9DAB-3A6396F0FB0D}" destId="{9CA9F587-C394-46F5-9322-03A218724D80}" srcOrd="7" destOrd="0" presId="urn:microsoft.com/office/officeart/2005/8/layout/list1"/>
    <dgm:cxn modelId="{B04575CC-7C16-4633-8317-1B506D4AFEC0}" type="presParOf" srcId="{1F428C20-3B2C-4147-9DAB-3A6396F0FB0D}" destId="{18E54A9C-3B76-4C62-838D-7566079C528F}" srcOrd="8" destOrd="0" presId="urn:microsoft.com/office/officeart/2005/8/layout/list1"/>
    <dgm:cxn modelId="{05F557AC-F027-4889-8C9C-1598178843A3}" type="presParOf" srcId="{18E54A9C-3B76-4C62-838D-7566079C528F}" destId="{206B496A-5EDF-4481-8A5B-EB576A507154}" srcOrd="0" destOrd="0" presId="urn:microsoft.com/office/officeart/2005/8/layout/list1"/>
    <dgm:cxn modelId="{9243B5DA-73FD-4D61-BBDB-51C862351561}" type="presParOf" srcId="{18E54A9C-3B76-4C62-838D-7566079C528F}" destId="{A4FF21D5-DB6F-4181-9369-8CDEBED0E232}" srcOrd="1" destOrd="0" presId="urn:microsoft.com/office/officeart/2005/8/layout/list1"/>
    <dgm:cxn modelId="{C5313C23-9EA8-4DB0-9B1A-90C136DAB1E6}" type="presParOf" srcId="{1F428C20-3B2C-4147-9DAB-3A6396F0FB0D}" destId="{1F409135-FB9D-42B7-8257-36BD31D74CF0}" srcOrd="9" destOrd="0" presId="urn:microsoft.com/office/officeart/2005/8/layout/list1"/>
    <dgm:cxn modelId="{08E5B948-0252-4295-98E8-4C2D6CFA5D28}" type="presParOf" srcId="{1F428C20-3B2C-4147-9DAB-3A6396F0FB0D}" destId="{E81DF108-F6A0-402E-8DA0-1B9E07E50A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87EEEF9-D49B-4949-AA22-CC1487BB8321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F27B822-7D41-4BD1-9B75-F17924ACC492}">
      <dgm:prSet phldrT="[Metin]" custT="1"/>
      <dgm:spPr/>
      <dgm:t>
        <a:bodyPr/>
        <a:lstStyle/>
        <a:p>
          <a:r>
            <a:rPr lang="tr-TR" sz="1800" b="1" dirty="0" smtClean="0"/>
            <a:t>BİYOLOJİK DAMRDLAR</a:t>
          </a:r>
          <a:endParaRPr lang="tr-TR" sz="1800" b="1" dirty="0"/>
        </a:p>
      </dgm:t>
    </dgm:pt>
    <dgm:pt modelId="{FB117340-471B-4A5D-816F-06BF55D81B44}" type="parTrans" cxnId="{846A8F97-29E6-490E-9F55-729D91CC980B}">
      <dgm:prSet/>
      <dgm:spPr/>
      <dgm:t>
        <a:bodyPr/>
        <a:lstStyle/>
        <a:p>
          <a:endParaRPr lang="tr-TR"/>
        </a:p>
      </dgm:t>
    </dgm:pt>
    <dgm:pt modelId="{52BA6E40-FB75-445E-8CB7-1C8D2E0D34A0}" type="sibTrans" cxnId="{846A8F97-29E6-490E-9F55-729D91CC980B}">
      <dgm:prSet/>
      <dgm:spPr/>
      <dgm:t>
        <a:bodyPr/>
        <a:lstStyle/>
        <a:p>
          <a:endParaRPr lang="tr-TR"/>
        </a:p>
      </dgm:t>
    </dgm:pt>
    <dgm:pt modelId="{A0116FF9-E77B-4E88-9E70-121482592E3F}">
      <dgm:prSet phldrT="[Metin]" custT="1"/>
      <dgm:spPr/>
      <dgm:t>
        <a:bodyPr/>
        <a:lstStyle/>
        <a:p>
          <a:r>
            <a:rPr lang="tr-TR" sz="1200" b="1" dirty="0" smtClean="0"/>
            <a:t>TNF  İNHİBİTÖRLERİ</a:t>
          </a:r>
          <a:endParaRPr lang="tr-TR" sz="1200" b="1" dirty="0"/>
        </a:p>
      </dgm:t>
    </dgm:pt>
    <dgm:pt modelId="{C0D9DAFE-840A-4872-AA94-9469A609F492}" type="parTrans" cxnId="{69ED35C4-3726-46C6-B210-CACB05BDBE85}">
      <dgm:prSet/>
      <dgm:spPr/>
      <dgm:t>
        <a:bodyPr/>
        <a:lstStyle/>
        <a:p>
          <a:endParaRPr lang="tr-TR"/>
        </a:p>
      </dgm:t>
    </dgm:pt>
    <dgm:pt modelId="{40163E50-5A28-4B6C-B76B-6C5B494B89C5}" type="sibTrans" cxnId="{69ED35C4-3726-46C6-B210-CACB05BDBE85}">
      <dgm:prSet/>
      <dgm:spPr/>
      <dgm:t>
        <a:bodyPr/>
        <a:lstStyle/>
        <a:p>
          <a:endParaRPr lang="tr-TR"/>
        </a:p>
      </dgm:t>
    </dgm:pt>
    <dgm:pt modelId="{3966FCCF-98A4-46B1-BCC9-304AABB9D8A3}">
      <dgm:prSet phldrT="[Metin]" custT="1"/>
      <dgm:spPr/>
      <dgm:t>
        <a:bodyPr/>
        <a:lstStyle/>
        <a:p>
          <a:r>
            <a:rPr lang="tr-TR" sz="1200" b="1" dirty="0" smtClean="0"/>
            <a:t>B HÜCRE İNHİBİTÖR-LERİ</a:t>
          </a:r>
          <a:endParaRPr lang="tr-TR" sz="1200" b="1" dirty="0"/>
        </a:p>
      </dgm:t>
    </dgm:pt>
    <dgm:pt modelId="{C635DC55-F0A4-451E-AD7C-E0272021445B}" type="parTrans" cxnId="{A422B866-43AF-4F33-B3DA-C53507F13F67}">
      <dgm:prSet/>
      <dgm:spPr/>
      <dgm:t>
        <a:bodyPr/>
        <a:lstStyle/>
        <a:p>
          <a:endParaRPr lang="tr-TR"/>
        </a:p>
      </dgm:t>
    </dgm:pt>
    <dgm:pt modelId="{2175723D-F790-4C5B-BBFB-9DF7E5D79C55}" type="sibTrans" cxnId="{A422B866-43AF-4F33-B3DA-C53507F13F67}">
      <dgm:prSet/>
      <dgm:spPr/>
      <dgm:t>
        <a:bodyPr/>
        <a:lstStyle/>
        <a:p>
          <a:endParaRPr lang="tr-TR"/>
        </a:p>
      </dgm:t>
    </dgm:pt>
    <dgm:pt modelId="{7A03EB6D-2E51-4ABF-8515-15C7AAD1FBD5}">
      <dgm:prSet phldrT="[Metin]" custT="1"/>
      <dgm:spPr/>
      <dgm:t>
        <a:bodyPr/>
        <a:lstStyle/>
        <a:p>
          <a:r>
            <a:rPr lang="tr-TR" sz="1200" b="1" dirty="0" smtClean="0"/>
            <a:t>IL-1 İNHİBİTÖR-LERİ</a:t>
          </a:r>
          <a:endParaRPr lang="tr-TR" sz="1200" b="1" dirty="0"/>
        </a:p>
      </dgm:t>
    </dgm:pt>
    <dgm:pt modelId="{5EDE9C0A-EA5E-43A3-830A-92FAD4E45AC2}" type="parTrans" cxnId="{3B985932-E1FA-4EC5-B892-372FE4B4EBB4}">
      <dgm:prSet/>
      <dgm:spPr/>
      <dgm:t>
        <a:bodyPr/>
        <a:lstStyle/>
        <a:p>
          <a:endParaRPr lang="tr-TR"/>
        </a:p>
      </dgm:t>
    </dgm:pt>
    <dgm:pt modelId="{B2D45897-6A6D-4786-A3F3-77745E6D9070}" type="sibTrans" cxnId="{3B985932-E1FA-4EC5-B892-372FE4B4EBB4}">
      <dgm:prSet/>
      <dgm:spPr/>
      <dgm:t>
        <a:bodyPr/>
        <a:lstStyle/>
        <a:p>
          <a:endParaRPr lang="tr-TR"/>
        </a:p>
      </dgm:t>
    </dgm:pt>
    <dgm:pt modelId="{158BAE83-5324-468F-ADCC-18D82E605994}">
      <dgm:prSet phldrT="[Metin]" custT="1"/>
      <dgm:spPr/>
      <dgm:t>
        <a:bodyPr/>
        <a:lstStyle/>
        <a:p>
          <a:r>
            <a:rPr lang="tr-TR" sz="1200" b="1" dirty="0" smtClean="0"/>
            <a:t>IL-6 İNHİBİTÖRÜ</a:t>
          </a:r>
          <a:endParaRPr lang="tr-TR" sz="1200" b="1" dirty="0"/>
        </a:p>
      </dgm:t>
    </dgm:pt>
    <dgm:pt modelId="{C3837F0D-2F08-429D-9BCA-EE112AD6A2DD}" type="parTrans" cxnId="{C4BBCE53-E104-4CBD-809B-D5B27658691D}">
      <dgm:prSet/>
      <dgm:spPr/>
      <dgm:t>
        <a:bodyPr/>
        <a:lstStyle/>
        <a:p>
          <a:endParaRPr lang="tr-TR"/>
        </a:p>
      </dgm:t>
    </dgm:pt>
    <dgm:pt modelId="{2D74B4E5-9DCF-46A2-B9F0-30A2EBF21FBD}" type="sibTrans" cxnId="{C4BBCE53-E104-4CBD-809B-D5B27658691D}">
      <dgm:prSet/>
      <dgm:spPr/>
      <dgm:t>
        <a:bodyPr/>
        <a:lstStyle/>
        <a:p>
          <a:endParaRPr lang="tr-TR"/>
        </a:p>
      </dgm:t>
    </dgm:pt>
    <dgm:pt modelId="{767FCF46-3C1D-48A7-8FD4-F58599E55E97}">
      <dgm:prSet phldrT="[Metin]" custT="1"/>
      <dgm:spPr/>
      <dgm:t>
        <a:bodyPr/>
        <a:lstStyle/>
        <a:p>
          <a:r>
            <a:rPr lang="tr-TR" sz="1200" b="1" dirty="0" smtClean="0"/>
            <a:t>CTLA-4</a:t>
          </a:r>
          <a:endParaRPr lang="tr-TR" sz="1200" b="1" dirty="0"/>
        </a:p>
      </dgm:t>
    </dgm:pt>
    <dgm:pt modelId="{87269AD6-128E-4E71-919A-621370D1024C}" type="parTrans" cxnId="{94810D76-059E-44CD-A4F2-C6B6092C8854}">
      <dgm:prSet/>
      <dgm:spPr/>
      <dgm:t>
        <a:bodyPr/>
        <a:lstStyle/>
        <a:p>
          <a:endParaRPr lang="tr-TR"/>
        </a:p>
      </dgm:t>
    </dgm:pt>
    <dgm:pt modelId="{764A12AE-1B88-4DB6-88F8-5DC96F413430}" type="sibTrans" cxnId="{94810D76-059E-44CD-A4F2-C6B6092C8854}">
      <dgm:prSet/>
      <dgm:spPr/>
      <dgm:t>
        <a:bodyPr/>
        <a:lstStyle/>
        <a:p>
          <a:endParaRPr lang="tr-TR"/>
        </a:p>
      </dgm:t>
    </dgm:pt>
    <dgm:pt modelId="{E02588DD-653D-45AF-8871-76C789BD31FD}">
      <dgm:prSet phldrT="[Metin]" custT="1"/>
      <dgm:spPr/>
      <dgm:t>
        <a:bodyPr/>
        <a:lstStyle/>
        <a:p>
          <a:r>
            <a:rPr lang="tr-TR" sz="1200" b="1" dirty="0" smtClean="0"/>
            <a:t>TNFR FÜZYON PROT.</a:t>
          </a:r>
          <a:endParaRPr lang="tr-TR" sz="1200" b="1" dirty="0"/>
        </a:p>
      </dgm:t>
    </dgm:pt>
    <dgm:pt modelId="{B5BE059A-E079-48E0-B6D4-D0D28C4983FF}" type="parTrans" cxnId="{6740777F-9B0E-48F4-9298-92B0572B421F}">
      <dgm:prSet/>
      <dgm:spPr/>
      <dgm:t>
        <a:bodyPr/>
        <a:lstStyle/>
        <a:p>
          <a:endParaRPr lang="tr-TR"/>
        </a:p>
      </dgm:t>
    </dgm:pt>
    <dgm:pt modelId="{CC8B12CA-61D5-4CB3-B8CA-A16BED323948}" type="sibTrans" cxnId="{6740777F-9B0E-48F4-9298-92B0572B421F}">
      <dgm:prSet/>
      <dgm:spPr/>
      <dgm:t>
        <a:bodyPr/>
        <a:lstStyle/>
        <a:p>
          <a:endParaRPr lang="tr-TR"/>
        </a:p>
      </dgm:t>
    </dgm:pt>
    <dgm:pt modelId="{F7B2F773-E063-447E-A98D-88CADA891792}">
      <dgm:prSet phldrT="[Metin]" custT="1"/>
      <dgm:spPr/>
      <dgm:t>
        <a:bodyPr/>
        <a:lstStyle/>
        <a:p>
          <a:r>
            <a:rPr lang="tr-TR" sz="1200" b="1" dirty="0" smtClean="0"/>
            <a:t>İNSAN MOLEKÜLÜ</a:t>
          </a:r>
          <a:endParaRPr lang="tr-TR" sz="1200" b="1" dirty="0"/>
        </a:p>
      </dgm:t>
    </dgm:pt>
    <dgm:pt modelId="{4D9BC208-BC2B-48CE-B86E-64F12723E823}" type="parTrans" cxnId="{962C22D8-1678-4FEC-8CBE-471B8A121E43}">
      <dgm:prSet/>
      <dgm:spPr/>
      <dgm:t>
        <a:bodyPr/>
        <a:lstStyle/>
        <a:p>
          <a:endParaRPr lang="tr-TR"/>
        </a:p>
      </dgm:t>
    </dgm:pt>
    <dgm:pt modelId="{348C5C88-FBD1-4377-8035-C609283EDA58}" type="sibTrans" cxnId="{962C22D8-1678-4FEC-8CBE-471B8A121E43}">
      <dgm:prSet/>
      <dgm:spPr/>
      <dgm:t>
        <a:bodyPr/>
        <a:lstStyle/>
        <a:p>
          <a:endParaRPr lang="tr-TR"/>
        </a:p>
      </dgm:t>
    </dgm:pt>
    <dgm:pt modelId="{8A55EAE2-C462-4EF2-BE70-C76C30F8BB56}">
      <dgm:prSet phldrT="[Metin]" custT="1"/>
      <dgm:spPr/>
      <dgm:t>
        <a:bodyPr/>
        <a:lstStyle/>
        <a:p>
          <a:r>
            <a:rPr lang="tr-TR" sz="1200" b="1" dirty="0" smtClean="0"/>
            <a:t>ORJİNAL</a:t>
          </a:r>
          <a:endParaRPr lang="tr-TR" sz="1200" b="1" dirty="0"/>
        </a:p>
      </dgm:t>
    </dgm:pt>
    <dgm:pt modelId="{7BC1B9C0-259E-41E1-B6E8-7D9C7C3D039E}" type="parTrans" cxnId="{5C8283CE-7CA9-476A-B009-DBACBC513557}">
      <dgm:prSet/>
      <dgm:spPr/>
      <dgm:t>
        <a:bodyPr/>
        <a:lstStyle/>
        <a:p>
          <a:endParaRPr lang="tr-TR"/>
        </a:p>
      </dgm:t>
    </dgm:pt>
    <dgm:pt modelId="{00DD0E6E-A70D-4C8B-A63A-0F50B3CFD805}" type="sibTrans" cxnId="{5C8283CE-7CA9-476A-B009-DBACBC513557}">
      <dgm:prSet/>
      <dgm:spPr/>
      <dgm:t>
        <a:bodyPr/>
        <a:lstStyle/>
        <a:p>
          <a:endParaRPr lang="tr-TR"/>
        </a:p>
      </dgm:t>
    </dgm:pt>
    <dgm:pt modelId="{ABF4969D-8C8F-4653-BBF7-4D857114E1D6}">
      <dgm:prSet phldrT="[Metin]" custT="1"/>
      <dgm:spPr/>
      <dgm:t>
        <a:bodyPr/>
        <a:lstStyle/>
        <a:p>
          <a:r>
            <a:rPr lang="tr-TR" sz="1200" b="1" dirty="0" smtClean="0"/>
            <a:t>BİYOBENZER</a:t>
          </a:r>
          <a:endParaRPr lang="tr-TR" sz="1200" b="1" dirty="0"/>
        </a:p>
      </dgm:t>
    </dgm:pt>
    <dgm:pt modelId="{B233F6DA-9082-4775-876E-F362DE6006A7}" type="parTrans" cxnId="{BC2D1212-35B6-4239-9C60-EF7F37885604}">
      <dgm:prSet/>
      <dgm:spPr/>
      <dgm:t>
        <a:bodyPr/>
        <a:lstStyle/>
        <a:p>
          <a:endParaRPr lang="tr-TR"/>
        </a:p>
      </dgm:t>
    </dgm:pt>
    <dgm:pt modelId="{E5F6B13D-48CF-465C-8C05-0DE3195A81A5}" type="sibTrans" cxnId="{BC2D1212-35B6-4239-9C60-EF7F37885604}">
      <dgm:prSet/>
      <dgm:spPr/>
      <dgm:t>
        <a:bodyPr/>
        <a:lstStyle/>
        <a:p>
          <a:endParaRPr lang="tr-TR"/>
        </a:p>
      </dgm:t>
    </dgm:pt>
    <dgm:pt modelId="{8B24AAF3-6214-48F6-B0E0-FF26C311F120}">
      <dgm:prSet phldrT="[Metin]" custT="1"/>
      <dgm:spPr/>
      <dgm:t>
        <a:bodyPr/>
        <a:lstStyle/>
        <a:p>
          <a:r>
            <a:rPr lang="tr-TR" sz="1200" b="1" dirty="0" smtClean="0"/>
            <a:t>İNFLİKSİMAB</a:t>
          </a:r>
          <a:endParaRPr lang="tr-TR" sz="1200" b="1" dirty="0"/>
        </a:p>
      </dgm:t>
    </dgm:pt>
    <dgm:pt modelId="{C337A608-B1FD-4245-81FB-EA01B2C54B7E}" type="parTrans" cxnId="{BAEF99CE-F67C-4AE8-930F-B8435418D3D6}">
      <dgm:prSet/>
      <dgm:spPr/>
      <dgm:t>
        <a:bodyPr/>
        <a:lstStyle/>
        <a:p>
          <a:endParaRPr lang="tr-TR"/>
        </a:p>
      </dgm:t>
    </dgm:pt>
    <dgm:pt modelId="{BCC8358C-7338-4D24-835B-BFDA5D160E5A}" type="sibTrans" cxnId="{BAEF99CE-F67C-4AE8-930F-B8435418D3D6}">
      <dgm:prSet/>
      <dgm:spPr/>
      <dgm:t>
        <a:bodyPr/>
        <a:lstStyle/>
        <a:p>
          <a:endParaRPr lang="tr-TR"/>
        </a:p>
      </dgm:t>
    </dgm:pt>
    <dgm:pt modelId="{9690D309-2979-437C-BB25-8767E85CC008}">
      <dgm:prSet phldrT="[Metin]" custT="1"/>
      <dgm:spPr/>
      <dgm:t>
        <a:bodyPr/>
        <a:lstStyle/>
        <a:p>
          <a:r>
            <a:rPr lang="tr-TR" sz="1200" b="1" dirty="0" smtClean="0"/>
            <a:t>ŞİMERİK</a:t>
          </a:r>
          <a:endParaRPr lang="tr-TR" sz="1200" b="1" dirty="0"/>
        </a:p>
      </dgm:t>
    </dgm:pt>
    <dgm:pt modelId="{86E53FFC-D0BD-4A67-BC4A-B6E71C791D44}" type="parTrans" cxnId="{B61CC2E5-33EA-4598-9405-2AD3C78A8ACD}">
      <dgm:prSet/>
      <dgm:spPr/>
      <dgm:t>
        <a:bodyPr/>
        <a:lstStyle/>
        <a:p>
          <a:endParaRPr lang="tr-TR"/>
        </a:p>
      </dgm:t>
    </dgm:pt>
    <dgm:pt modelId="{AC06B9E1-6DE9-48A6-9BA4-48693E8ADE5B}" type="sibTrans" cxnId="{B61CC2E5-33EA-4598-9405-2AD3C78A8ACD}">
      <dgm:prSet/>
      <dgm:spPr/>
      <dgm:t>
        <a:bodyPr/>
        <a:lstStyle/>
        <a:p>
          <a:endParaRPr lang="tr-TR"/>
        </a:p>
      </dgm:t>
    </dgm:pt>
    <dgm:pt modelId="{C5D9FDFB-527D-4085-B18F-8EF02CC57F93}">
      <dgm:prSet phldrT="[Metin]" custT="1"/>
      <dgm:spPr/>
      <dgm:t>
        <a:bodyPr/>
        <a:lstStyle/>
        <a:p>
          <a:r>
            <a:rPr lang="tr-TR" sz="1200" b="1" dirty="0" smtClean="0"/>
            <a:t>ADALİMU-MAB</a:t>
          </a:r>
          <a:endParaRPr lang="tr-TR" sz="1200" b="1" dirty="0"/>
        </a:p>
      </dgm:t>
    </dgm:pt>
    <dgm:pt modelId="{43D18DC0-E1F6-40EC-9DD1-44A85F70E0AC}" type="parTrans" cxnId="{54F04E89-C603-49EF-83B7-FA5569C7EA05}">
      <dgm:prSet/>
      <dgm:spPr/>
      <dgm:t>
        <a:bodyPr/>
        <a:lstStyle/>
        <a:p>
          <a:endParaRPr lang="tr-TR"/>
        </a:p>
      </dgm:t>
    </dgm:pt>
    <dgm:pt modelId="{4055E5DB-8EC1-443E-B397-77EC692869FE}" type="sibTrans" cxnId="{54F04E89-C603-49EF-83B7-FA5569C7EA05}">
      <dgm:prSet/>
      <dgm:spPr/>
      <dgm:t>
        <a:bodyPr/>
        <a:lstStyle/>
        <a:p>
          <a:endParaRPr lang="tr-TR"/>
        </a:p>
      </dgm:t>
    </dgm:pt>
    <dgm:pt modelId="{F125BCEE-196D-4EB2-A814-D59C66F8A6B3}">
      <dgm:prSet phldrT="[Metin]" custT="1"/>
      <dgm:spPr/>
      <dgm:t>
        <a:bodyPr/>
        <a:lstStyle/>
        <a:p>
          <a:r>
            <a:rPr lang="tr-TR" sz="1200" b="1" dirty="0" smtClean="0"/>
            <a:t>GOLİMUMAB</a:t>
          </a:r>
          <a:endParaRPr lang="tr-TR" sz="1200" b="1" dirty="0"/>
        </a:p>
      </dgm:t>
    </dgm:pt>
    <dgm:pt modelId="{757200BE-BF58-463B-9D9E-656635D7CF16}" type="parTrans" cxnId="{140ACDD4-0477-40BC-BA53-7EEF42055472}">
      <dgm:prSet/>
      <dgm:spPr/>
      <dgm:t>
        <a:bodyPr/>
        <a:lstStyle/>
        <a:p>
          <a:endParaRPr lang="tr-TR"/>
        </a:p>
      </dgm:t>
    </dgm:pt>
    <dgm:pt modelId="{027E595A-063B-41A6-B930-4B5E457AA377}" type="sibTrans" cxnId="{140ACDD4-0477-40BC-BA53-7EEF42055472}">
      <dgm:prSet/>
      <dgm:spPr/>
      <dgm:t>
        <a:bodyPr/>
        <a:lstStyle/>
        <a:p>
          <a:endParaRPr lang="tr-TR"/>
        </a:p>
      </dgm:t>
    </dgm:pt>
    <dgm:pt modelId="{3A35B867-8182-4929-9E30-3EA9379AE6BE}">
      <dgm:prSet phldrT="[Metin]" custT="1"/>
      <dgm:spPr/>
      <dgm:t>
        <a:bodyPr/>
        <a:lstStyle/>
        <a:p>
          <a:r>
            <a:rPr lang="tr-TR" sz="1200" b="1" dirty="0" smtClean="0"/>
            <a:t>RİTUKSİMAB</a:t>
          </a:r>
          <a:endParaRPr lang="tr-TR" sz="1200" b="1" dirty="0"/>
        </a:p>
      </dgm:t>
    </dgm:pt>
    <dgm:pt modelId="{631A1A67-E99B-4431-B315-7DBECCE335CC}" type="parTrans" cxnId="{4D157C2B-1B55-4B37-96A3-AA75A6CF6B52}">
      <dgm:prSet/>
      <dgm:spPr/>
      <dgm:t>
        <a:bodyPr/>
        <a:lstStyle/>
        <a:p>
          <a:endParaRPr lang="tr-TR"/>
        </a:p>
      </dgm:t>
    </dgm:pt>
    <dgm:pt modelId="{D78D5733-E41E-4175-8F65-1B590981DB75}" type="sibTrans" cxnId="{4D157C2B-1B55-4B37-96A3-AA75A6CF6B52}">
      <dgm:prSet/>
      <dgm:spPr/>
      <dgm:t>
        <a:bodyPr/>
        <a:lstStyle/>
        <a:p>
          <a:endParaRPr lang="tr-TR"/>
        </a:p>
      </dgm:t>
    </dgm:pt>
    <dgm:pt modelId="{5F0DC8F1-B496-4C0E-819D-9997BEE16A94}">
      <dgm:prSet phldrT="[Metin]" custT="1"/>
      <dgm:spPr/>
      <dgm:t>
        <a:bodyPr/>
        <a:lstStyle/>
        <a:p>
          <a:r>
            <a:rPr lang="tr-TR" sz="1200" b="1" dirty="0" smtClean="0"/>
            <a:t>ABATACEPT</a:t>
          </a:r>
          <a:endParaRPr lang="tr-TR" sz="1200" b="1" dirty="0"/>
        </a:p>
      </dgm:t>
    </dgm:pt>
    <dgm:pt modelId="{676CCC50-9C79-4090-9C3D-47532C75245F}" type="parTrans" cxnId="{3BCFDAF9-A860-4D49-B51E-5D332E451B93}">
      <dgm:prSet/>
      <dgm:spPr/>
      <dgm:t>
        <a:bodyPr/>
        <a:lstStyle/>
        <a:p>
          <a:endParaRPr lang="tr-TR"/>
        </a:p>
      </dgm:t>
    </dgm:pt>
    <dgm:pt modelId="{260271D1-44A6-42E0-9DE8-F642DE080AB9}" type="sibTrans" cxnId="{3BCFDAF9-A860-4D49-B51E-5D332E451B93}">
      <dgm:prSet/>
      <dgm:spPr/>
      <dgm:t>
        <a:bodyPr/>
        <a:lstStyle/>
        <a:p>
          <a:endParaRPr lang="tr-TR"/>
        </a:p>
      </dgm:t>
    </dgm:pt>
    <dgm:pt modelId="{614E68C4-24ED-4217-AEC4-D031BFB7B4F6}">
      <dgm:prSet phldrT="[Metin]" custT="1"/>
      <dgm:spPr/>
      <dgm:t>
        <a:bodyPr/>
        <a:lstStyle/>
        <a:p>
          <a:r>
            <a:rPr lang="tr-TR" sz="1200" b="1" dirty="0" smtClean="0">
              <a:solidFill>
                <a:srgbClr val="002060"/>
              </a:solidFill>
            </a:rPr>
            <a:t>ANAKİNRA</a:t>
          </a:r>
          <a:endParaRPr lang="tr-TR" sz="1200" b="1" dirty="0"/>
        </a:p>
      </dgm:t>
    </dgm:pt>
    <dgm:pt modelId="{1CA4A007-BF49-4C7A-B330-3E0FCC282DA4}" type="parTrans" cxnId="{B3FD5EFA-70CE-4085-8024-F99E9940E223}">
      <dgm:prSet/>
      <dgm:spPr/>
      <dgm:t>
        <a:bodyPr/>
        <a:lstStyle/>
        <a:p>
          <a:endParaRPr lang="tr-TR"/>
        </a:p>
      </dgm:t>
    </dgm:pt>
    <dgm:pt modelId="{AF5A2662-B3CE-46F7-A643-D0FCF48E567E}" type="sibTrans" cxnId="{B3FD5EFA-70CE-4085-8024-F99E9940E223}">
      <dgm:prSet/>
      <dgm:spPr/>
      <dgm:t>
        <a:bodyPr/>
        <a:lstStyle/>
        <a:p>
          <a:endParaRPr lang="tr-TR"/>
        </a:p>
      </dgm:t>
    </dgm:pt>
    <dgm:pt modelId="{ACD8E4BA-C2A5-4C35-A0A6-30685DEF1A49}">
      <dgm:prSet phldrT="[Metin]" custT="1"/>
      <dgm:spPr/>
      <dgm:t>
        <a:bodyPr/>
        <a:lstStyle/>
        <a:p>
          <a:r>
            <a:rPr lang="tr-TR" sz="1200" b="1" dirty="0" smtClean="0">
              <a:solidFill>
                <a:srgbClr val="002060"/>
              </a:solidFill>
            </a:rPr>
            <a:t>IL-1r bloke eder.</a:t>
          </a:r>
          <a:endParaRPr lang="tr-TR" sz="1200" b="1" dirty="0">
            <a:solidFill>
              <a:srgbClr val="002060"/>
            </a:solidFill>
          </a:endParaRPr>
        </a:p>
      </dgm:t>
    </dgm:pt>
    <dgm:pt modelId="{5E6B3F49-3D52-4970-A55B-B46DA12C9065}" type="parTrans" cxnId="{D3AD651F-5D4E-4AE1-BA16-CCCA2E36FD87}">
      <dgm:prSet/>
      <dgm:spPr/>
      <dgm:t>
        <a:bodyPr/>
        <a:lstStyle/>
        <a:p>
          <a:endParaRPr lang="tr-TR"/>
        </a:p>
      </dgm:t>
    </dgm:pt>
    <dgm:pt modelId="{1CBBA91F-93D9-45E6-8565-243316DF3D69}" type="sibTrans" cxnId="{D3AD651F-5D4E-4AE1-BA16-CCCA2E36FD87}">
      <dgm:prSet/>
      <dgm:spPr/>
      <dgm:t>
        <a:bodyPr/>
        <a:lstStyle/>
        <a:p>
          <a:endParaRPr lang="tr-TR"/>
        </a:p>
      </dgm:t>
    </dgm:pt>
    <dgm:pt modelId="{FA6344EF-C86F-4023-B386-30A7DFFFA591}">
      <dgm:prSet phldrT="[Metin]" custT="1"/>
      <dgm:spPr/>
      <dgm:t>
        <a:bodyPr/>
        <a:lstStyle/>
        <a:p>
          <a:r>
            <a:rPr lang="tr-TR" sz="1200" b="1" dirty="0" smtClean="0">
              <a:solidFill>
                <a:srgbClr val="002060"/>
              </a:solidFill>
            </a:rPr>
            <a:t>RILANO-CEPT</a:t>
          </a:r>
          <a:endParaRPr lang="tr-TR" sz="1200" b="1" dirty="0">
            <a:solidFill>
              <a:srgbClr val="002060"/>
            </a:solidFill>
          </a:endParaRPr>
        </a:p>
      </dgm:t>
    </dgm:pt>
    <dgm:pt modelId="{A4DE1BA3-5C92-42E6-874A-B5DC058978FE}" type="parTrans" cxnId="{719541C3-4AD6-4064-8B6C-B51302BAEFBC}">
      <dgm:prSet/>
      <dgm:spPr/>
      <dgm:t>
        <a:bodyPr/>
        <a:lstStyle/>
        <a:p>
          <a:endParaRPr lang="tr-TR"/>
        </a:p>
      </dgm:t>
    </dgm:pt>
    <dgm:pt modelId="{DA6736C0-273B-4978-9C22-2E895E26D131}" type="sibTrans" cxnId="{719541C3-4AD6-4064-8B6C-B51302BAEFBC}">
      <dgm:prSet/>
      <dgm:spPr/>
      <dgm:t>
        <a:bodyPr/>
        <a:lstStyle/>
        <a:p>
          <a:endParaRPr lang="tr-TR"/>
        </a:p>
      </dgm:t>
    </dgm:pt>
    <dgm:pt modelId="{E065A3FF-6178-4E71-8512-ED8FE20021F7}">
      <dgm:prSet phldrT="[Metin]" custT="1"/>
      <dgm:spPr/>
      <dgm:t>
        <a:bodyPr/>
        <a:lstStyle/>
        <a:p>
          <a:r>
            <a:rPr lang="tr-TR" sz="1200" b="1" dirty="0" smtClean="0">
              <a:solidFill>
                <a:srgbClr val="002060"/>
              </a:solidFill>
            </a:rPr>
            <a:t>IL-1</a:t>
          </a:r>
          <a:r>
            <a:rPr lang="el-GR" sz="1200" b="1" dirty="0" smtClean="0">
              <a:solidFill>
                <a:srgbClr val="002060"/>
              </a:solidFill>
            </a:rPr>
            <a:t>β</a:t>
          </a:r>
          <a:r>
            <a:rPr lang="tr-TR" sz="1200" b="1" dirty="0" smtClean="0">
              <a:solidFill>
                <a:srgbClr val="002060"/>
              </a:solidFill>
            </a:rPr>
            <a:t> nötralize eden sIL-1r</a:t>
          </a:r>
          <a:endParaRPr lang="tr-TR" sz="1200" b="1" dirty="0">
            <a:solidFill>
              <a:srgbClr val="002060"/>
            </a:solidFill>
          </a:endParaRPr>
        </a:p>
      </dgm:t>
    </dgm:pt>
    <dgm:pt modelId="{8467E696-7E31-463E-8470-EA211C1ECC23}" type="parTrans" cxnId="{155E7578-F955-4B06-AB63-97D4D8F47DEA}">
      <dgm:prSet/>
      <dgm:spPr/>
      <dgm:t>
        <a:bodyPr/>
        <a:lstStyle/>
        <a:p>
          <a:endParaRPr lang="tr-TR"/>
        </a:p>
      </dgm:t>
    </dgm:pt>
    <dgm:pt modelId="{5DAF62D7-12CC-410C-946C-125653C22B8C}" type="sibTrans" cxnId="{155E7578-F955-4B06-AB63-97D4D8F47DEA}">
      <dgm:prSet/>
      <dgm:spPr/>
      <dgm:t>
        <a:bodyPr/>
        <a:lstStyle/>
        <a:p>
          <a:endParaRPr lang="tr-TR"/>
        </a:p>
      </dgm:t>
    </dgm:pt>
    <dgm:pt modelId="{23DF6626-A132-4352-A3DD-FE80E0A123DE}">
      <dgm:prSet phldrT="[Metin]" custT="1"/>
      <dgm:spPr/>
      <dgm:t>
        <a:bodyPr/>
        <a:lstStyle/>
        <a:p>
          <a:r>
            <a:rPr lang="tr-TR" sz="1200" b="1" dirty="0" smtClean="0">
              <a:solidFill>
                <a:srgbClr val="002060"/>
              </a:solidFill>
            </a:rPr>
            <a:t>CANAKINU-MAB</a:t>
          </a:r>
          <a:endParaRPr lang="tr-TR" sz="1200" b="1" dirty="0">
            <a:solidFill>
              <a:srgbClr val="002060"/>
            </a:solidFill>
          </a:endParaRPr>
        </a:p>
      </dgm:t>
    </dgm:pt>
    <dgm:pt modelId="{52FBA3C8-1145-4F88-AF58-269C4349691D}" type="parTrans" cxnId="{7C6840F0-5F26-41AA-AE3E-826966B98FB9}">
      <dgm:prSet/>
      <dgm:spPr/>
      <dgm:t>
        <a:bodyPr/>
        <a:lstStyle/>
        <a:p>
          <a:endParaRPr lang="tr-TR"/>
        </a:p>
      </dgm:t>
    </dgm:pt>
    <dgm:pt modelId="{C3BD6771-A2C2-4A63-9FBB-1B41767AD0E3}" type="sibTrans" cxnId="{7C6840F0-5F26-41AA-AE3E-826966B98FB9}">
      <dgm:prSet/>
      <dgm:spPr/>
      <dgm:t>
        <a:bodyPr/>
        <a:lstStyle/>
        <a:p>
          <a:endParaRPr lang="tr-TR"/>
        </a:p>
      </dgm:t>
    </dgm:pt>
    <dgm:pt modelId="{58573440-E516-4C5A-8522-7885782E50D6}">
      <dgm:prSet phldrT="[Metin]" custT="1"/>
      <dgm:spPr/>
      <dgm:t>
        <a:bodyPr/>
        <a:lstStyle/>
        <a:p>
          <a:r>
            <a:rPr lang="tr-TR" sz="1200" b="1" dirty="0" err="1" smtClean="0">
              <a:solidFill>
                <a:srgbClr val="002060"/>
              </a:solidFill>
            </a:rPr>
            <a:t>MoAb</a:t>
          </a:r>
          <a:endParaRPr lang="tr-TR" sz="1200" b="1" dirty="0" smtClean="0">
            <a:solidFill>
              <a:srgbClr val="002060"/>
            </a:solidFill>
          </a:endParaRPr>
        </a:p>
        <a:p>
          <a:r>
            <a:rPr lang="tr-TR" sz="1200" b="1" dirty="0" smtClean="0">
              <a:solidFill>
                <a:srgbClr val="002060"/>
              </a:solidFill>
            </a:rPr>
            <a:t> Anti-IL-1</a:t>
          </a:r>
          <a:endParaRPr lang="tr-TR" sz="1200" b="1" dirty="0"/>
        </a:p>
      </dgm:t>
    </dgm:pt>
    <dgm:pt modelId="{3508A4EE-8BD8-4A07-91CB-CAA662D116BA}" type="parTrans" cxnId="{9BED2B5D-0589-4215-8D10-C8220FED2D7B}">
      <dgm:prSet/>
      <dgm:spPr/>
      <dgm:t>
        <a:bodyPr/>
        <a:lstStyle/>
        <a:p>
          <a:endParaRPr lang="tr-TR"/>
        </a:p>
      </dgm:t>
    </dgm:pt>
    <dgm:pt modelId="{D7F591A5-DD33-4684-ABBE-A54620054867}" type="sibTrans" cxnId="{9BED2B5D-0589-4215-8D10-C8220FED2D7B}">
      <dgm:prSet/>
      <dgm:spPr/>
      <dgm:t>
        <a:bodyPr/>
        <a:lstStyle/>
        <a:p>
          <a:endParaRPr lang="tr-TR"/>
        </a:p>
      </dgm:t>
    </dgm:pt>
    <dgm:pt modelId="{E0B5538D-5AE1-4E83-89E9-93905BFDC48D}" type="pres">
      <dgm:prSet presAssocID="{187EEEF9-D49B-4949-AA22-CC1487BB83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66F40D4-1300-4551-9AD5-BE5251387C6E}" type="pres">
      <dgm:prSet presAssocID="{AF27B822-7D41-4BD1-9B75-F17924ACC492}" presName="hierRoot1" presStyleCnt="0"/>
      <dgm:spPr/>
    </dgm:pt>
    <dgm:pt modelId="{926A2B9C-1BF2-4591-AE87-D8BF79AFE3A1}" type="pres">
      <dgm:prSet presAssocID="{AF27B822-7D41-4BD1-9B75-F17924ACC492}" presName="composite" presStyleCnt="0"/>
      <dgm:spPr/>
    </dgm:pt>
    <dgm:pt modelId="{FBDBA9EC-D4C1-480D-8311-F88D313BC4B5}" type="pres">
      <dgm:prSet presAssocID="{AF27B822-7D41-4BD1-9B75-F17924ACC492}" presName="background" presStyleLbl="node0" presStyleIdx="0" presStyleCnt="1"/>
      <dgm:spPr/>
    </dgm:pt>
    <dgm:pt modelId="{15729771-3F75-4F58-9B46-451F09088288}" type="pres">
      <dgm:prSet presAssocID="{AF27B822-7D41-4BD1-9B75-F17924ACC492}" presName="text" presStyleLbl="fgAcc0" presStyleIdx="0" presStyleCnt="1" custScaleX="33158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A80768-F862-4350-AED7-E8B002AED543}" type="pres">
      <dgm:prSet presAssocID="{AF27B822-7D41-4BD1-9B75-F17924ACC492}" presName="hierChild2" presStyleCnt="0"/>
      <dgm:spPr/>
    </dgm:pt>
    <dgm:pt modelId="{82BAB214-9D3C-4FE4-B916-2FE7F695C002}" type="pres">
      <dgm:prSet presAssocID="{C0D9DAFE-840A-4872-AA94-9469A609F492}" presName="Name10" presStyleLbl="parChTrans1D2" presStyleIdx="0" presStyleCnt="5"/>
      <dgm:spPr/>
      <dgm:t>
        <a:bodyPr/>
        <a:lstStyle/>
        <a:p>
          <a:endParaRPr lang="tr-TR"/>
        </a:p>
      </dgm:t>
    </dgm:pt>
    <dgm:pt modelId="{E4B5DBFA-0445-4FD6-BAB1-1E4D9E0C4469}" type="pres">
      <dgm:prSet presAssocID="{A0116FF9-E77B-4E88-9E70-121482592E3F}" presName="hierRoot2" presStyleCnt="0"/>
      <dgm:spPr/>
    </dgm:pt>
    <dgm:pt modelId="{39C6109E-C5FC-4C31-8BF1-17E921D00002}" type="pres">
      <dgm:prSet presAssocID="{A0116FF9-E77B-4E88-9E70-121482592E3F}" presName="composite2" presStyleCnt="0"/>
      <dgm:spPr/>
    </dgm:pt>
    <dgm:pt modelId="{DFDCA45F-3C5D-45C2-A01D-684AE39692B5}" type="pres">
      <dgm:prSet presAssocID="{A0116FF9-E77B-4E88-9E70-121482592E3F}" presName="background2" presStyleLbl="node2" presStyleIdx="0" presStyleCnt="5"/>
      <dgm:spPr/>
    </dgm:pt>
    <dgm:pt modelId="{1A0B058F-F866-4684-96B1-E30A84717088}" type="pres">
      <dgm:prSet presAssocID="{A0116FF9-E77B-4E88-9E70-121482592E3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999549B-7C5B-458F-A767-A564F7CDAB1E}" type="pres">
      <dgm:prSet presAssocID="{A0116FF9-E77B-4E88-9E70-121482592E3F}" presName="hierChild3" presStyleCnt="0"/>
      <dgm:spPr/>
    </dgm:pt>
    <dgm:pt modelId="{09C69D78-5BBE-4CB0-B273-0C09A29C53FC}" type="pres">
      <dgm:prSet presAssocID="{B5BE059A-E079-48E0-B6D4-D0D28C4983FF}" presName="Name17" presStyleLbl="parChTrans1D3" presStyleIdx="0" presStyleCnt="8"/>
      <dgm:spPr/>
      <dgm:t>
        <a:bodyPr/>
        <a:lstStyle/>
        <a:p>
          <a:endParaRPr lang="tr-TR"/>
        </a:p>
      </dgm:t>
    </dgm:pt>
    <dgm:pt modelId="{15EBCDCB-CDA2-4C18-BF03-53528B4B6A72}" type="pres">
      <dgm:prSet presAssocID="{E02588DD-653D-45AF-8871-76C789BD31FD}" presName="hierRoot3" presStyleCnt="0"/>
      <dgm:spPr/>
    </dgm:pt>
    <dgm:pt modelId="{8BC2554B-DC06-486C-AF19-3254DDE683B2}" type="pres">
      <dgm:prSet presAssocID="{E02588DD-653D-45AF-8871-76C789BD31FD}" presName="composite3" presStyleCnt="0"/>
      <dgm:spPr/>
    </dgm:pt>
    <dgm:pt modelId="{10E1A14A-055F-4DE6-94E7-B9F157A58F4A}" type="pres">
      <dgm:prSet presAssocID="{E02588DD-653D-45AF-8871-76C789BD31FD}" presName="background3" presStyleLbl="node3" presStyleIdx="0" presStyleCnt="8"/>
      <dgm:spPr/>
    </dgm:pt>
    <dgm:pt modelId="{D0DE9AE7-6540-4F71-B1E5-F28A22DB551E}" type="pres">
      <dgm:prSet presAssocID="{E02588DD-653D-45AF-8871-76C789BD31FD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7698E5-4CA6-4E28-B265-4D6D360C8E3F}" type="pres">
      <dgm:prSet presAssocID="{E02588DD-653D-45AF-8871-76C789BD31FD}" presName="hierChild4" presStyleCnt="0"/>
      <dgm:spPr/>
    </dgm:pt>
    <dgm:pt modelId="{8432035B-C465-4C8D-AA63-205EC48C2AFE}" type="pres">
      <dgm:prSet presAssocID="{86E53FFC-D0BD-4A67-BC4A-B6E71C791D44}" presName="Name17" presStyleLbl="parChTrans1D3" presStyleIdx="1" presStyleCnt="8"/>
      <dgm:spPr/>
      <dgm:t>
        <a:bodyPr/>
        <a:lstStyle/>
        <a:p>
          <a:endParaRPr lang="tr-TR"/>
        </a:p>
      </dgm:t>
    </dgm:pt>
    <dgm:pt modelId="{8DA09B1D-272C-4562-BFB5-5F193702AB93}" type="pres">
      <dgm:prSet presAssocID="{9690D309-2979-437C-BB25-8767E85CC008}" presName="hierRoot3" presStyleCnt="0"/>
      <dgm:spPr/>
    </dgm:pt>
    <dgm:pt modelId="{3410674A-15BA-4C5B-83F3-85808F3F0397}" type="pres">
      <dgm:prSet presAssocID="{9690D309-2979-437C-BB25-8767E85CC008}" presName="composite3" presStyleCnt="0"/>
      <dgm:spPr/>
    </dgm:pt>
    <dgm:pt modelId="{0F76A0AA-8B67-4CC3-9F90-A4415C0470D9}" type="pres">
      <dgm:prSet presAssocID="{9690D309-2979-437C-BB25-8767E85CC008}" presName="background3" presStyleLbl="node3" presStyleIdx="1" presStyleCnt="8"/>
      <dgm:spPr/>
    </dgm:pt>
    <dgm:pt modelId="{031B02BC-93D6-4DE9-A051-5CA2CF024848}" type="pres">
      <dgm:prSet presAssocID="{9690D309-2979-437C-BB25-8767E85CC008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02169E8-701D-474C-A521-A596476F5D7B}" type="pres">
      <dgm:prSet presAssocID="{9690D309-2979-437C-BB25-8767E85CC008}" presName="hierChild4" presStyleCnt="0"/>
      <dgm:spPr/>
    </dgm:pt>
    <dgm:pt modelId="{BD1E75B8-2BCB-42DF-8E4D-75CD003B9AF5}" type="pres">
      <dgm:prSet presAssocID="{C337A608-B1FD-4245-81FB-EA01B2C54B7E}" presName="Name23" presStyleLbl="parChTrans1D4" presStyleIdx="0" presStyleCnt="8"/>
      <dgm:spPr/>
      <dgm:t>
        <a:bodyPr/>
        <a:lstStyle/>
        <a:p>
          <a:endParaRPr lang="tr-TR"/>
        </a:p>
      </dgm:t>
    </dgm:pt>
    <dgm:pt modelId="{40A229FC-A300-4DE6-A3C5-19A0BFA243EE}" type="pres">
      <dgm:prSet presAssocID="{8B24AAF3-6214-48F6-B0E0-FF26C311F120}" presName="hierRoot4" presStyleCnt="0"/>
      <dgm:spPr/>
    </dgm:pt>
    <dgm:pt modelId="{B88FE4F2-A9D9-4F58-B598-9941E2091F90}" type="pres">
      <dgm:prSet presAssocID="{8B24AAF3-6214-48F6-B0E0-FF26C311F120}" presName="composite4" presStyleCnt="0"/>
      <dgm:spPr/>
    </dgm:pt>
    <dgm:pt modelId="{0CB76729-F3F4-48C1-B13E-1AB9604E81C5}" type="pres">
      <dgm:prSet presAssocID="{8B24AAF3-6214-48F6-B0E0-FF26C311F120}" presName="background4" presStyleLbl="node4" presStyleIdx="0" presStyleCnt="8"/>
      <dgm:spPr/>
    </dgm:pt>
    <dgm:pt modelId="{71BD7FEA-5C0A-4489-9F67-E29AD937910B}" type="pres">
      <dgm:prSet presAssocID="{8B24AAF3-6214-48F6-B0E0-FF26C311F120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B65BDA-0458-4905-A4D8-58C94BF4DEA9}" type="pres">
      <dgm:prSet presAssocID="{8B24AAF3-6214-48F6-B0E0-FF26C311F120}" presName="hierChild5" presStyleCnt="0"/>
      <dgm:spPr/>
    </dgm:pt>
    <dgm:pt modelId="{D98CCAE9-6394-4C43-B211-78191AEAC90B}" type="pres">
      <dgm:prSet presAssocID="{7BC1B9C0-259E-41E1-B6E8-7D9C7C3D039E}" presName="Name23" presStyleLbl="parChTrans1D4" presStyleIdx="1" presStyleCnt="8"/>
      <dgm:spPr/>
      <dgm:t>
        <a:bodyPr/>
        <a:lstStyle/>
        <a:p>
          <a:endParaRPr lang="tr-TR"/>
        </a:p>
      </dgm:t>
    </dgm:pt>
    <dgm:pt modelId="{D844B2CB-B85C-4ACC-A8EB-90B7F3AE8EFD}" type="pres">
      <dgm:prSet presAssocID="{8A55EAE2-C462-4EF2-BE70-C76C30F8BB56}" presName="hierRoot4" presStyleCnt="0"/>
      <dgm:spPr/>
    </dgm:pt>
    <dgm:pt modelId="{63E42D45-5F68-423E-A15C-D89184B8E8B3}" type="pres">
      <dgm:prSet presAssocID="{8A55EAE2-C462-4EF2-BE70-C76C30F8BB56}" presName="composite4" presStyleCnt="0"/>
      <dgm:spPr/>
    </dgm:pt>
    <dgm:pt modelId="{751698AE-62FB-4D0F-A10A-72C25C043FB8}" type="pres">
      <dgm:prSet presAssocID="{8A55EAE2-C462-4EF2-BE70-C76C30F8BB56}" presName="background4" presStyleLbl="node4" presStyleIdx="1" presStyleCnt="8"/>
      <dgm:spPr/>
    </dgm:pt>
    <dgm:pt modelId="{460E368E-2894-4407-8AED-553830138D3C}" type="pres">
      <dgm:prSet presAssocID="{8A55EAE2-C462-4EF2-BE70-C76C30F8BB56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245ECB-1E5E-4E2F-9581-ED16DC46AF34}" type="pres">
      <dgm:prSet presAssocID="{8A55EAE2-C462-4EF2-BE70-C76C30F8BB56}" presName="hierChild5" presStyleCnt="0"/>
      <dgm:spPr/>
    </dgm:pt>
    <dgm:pt modelId="{57E3D082-E690-419F-9EAE-E80138C20272}" type="pres">
      <dgm:prSet presAssocID="{B233F6DA-9082-4775-876E-F362DE6006A7}" presName="Name23" presStyleLbl="parChTrans1D4" presStyleIdx="2" presStyleCnt="8"/>
      <dgm:spPr/>
      <dgm:t>
        <a:bodyPr/>
        <a:lstStyle/>
        <a:p>
          <a:endParaRPr lang="tr-TR"/>
        </a:p>
      </dgm:t>
    </dgm:pt>
    <dgm:pt modelId="{E1A2D578-C4E9-40EB-88C5-DFE4ACB0F7DB}" type="pres">
      <dgm:prSet presAssocID="{ABF4969D-8C8F-4653-BBF7-4D857114E1D6}" presName="hierRoot4" presStyleCnt="0"/>
      <dgm:spPr/>
    </dgm:pt>
    <dgm:pt modelId="{41911076-B360-414E-A3B3-2BE31842DEBB}" type="pres">
      <dgm:prSet presAssocID="{ABF4969D-8C8F-4653-BBF7-4D857114E1D6}" presName="composite4" presStyleCnt="0"/>
      <dgm:spPr/>
    </dgm:pt>
    <dgm:pt modelId="{FB200FD9-30F3-477D-B02D-2E175543D7A4}" type="pres">
      <dgm:prSet presAssocID="{ABF4969D-8C8F-4653-BBF7-4D857114E1D6}" presName="background4" presStyleLbl="node4" presStyleIdx="2" presStyleCnt="8"/>
      <dgm:spPr/>
    </dgm:pt>
    <dgm:pt modelId="{2A6116DA-3D40-4A28-BE40-2A2B0D920A35}" type="pres">
      <dgm:prSet presAssocID="{ABF4969D-8C8F-4653-BBF7-4D857114E1D6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0B47BD-D85D-4A45-9611-9B3376CC488F}" type="pres">
      <dgm:prSet presAssocID="{ABF4969D-8C8F-4653-BBF7-4D857114E1D6}" presName="hierChild5" presStyleCnt="0"/>
      <dgm:spPr/>
    </dgm:pt>
    <dgm:pt modelId="{5FA1B240-C7AB-43F7-A834-FF5AA5A61983}" type="pres">
      <dgm:prSet presAssocID="{4D9BC208-BC2B-48CE-B86E-64F12723E823}" presName="Name17" presStyleLbl="parChTrans1D3" presStyleIdx="2" presStyleCnt="8"/>
      <dgm:spPr/>
      <dgm:t>
        <a:bodyPr/>
        <a:lstStyle/>
        <a:p>
          <a:endParaRPr lang="tr-TR"/>
        </a:p>
      </dgm:t>
    </dgm:pt>
    <dgm:pt modelId="{26608F38-0964-41BE-A9F1-4C27CBCF0F3A}" type="pres">
      <dgm:prSet presAssocID="{F7B2F773-E063-447E-A98D-88CADA891792}" presName="hierRoot3" presStyleCnt="0"/>
      <dgm:spPr/>
    </dgm:pt>
    <dgm:pt modelId="{C4DAB87C-169D-4F53-9EE5-B0CA6AC69ABB}" type="pres">
      <dgm:prSet presAssocID="{F7B2F773-E063-447E-A98D-88CADA891792}" presName="composite3" presStyleCnt="0"/>
      <dgm:spPr/>
    </dgm:pt>
    <dgm:pt modelId="{6ACAFC23-C304-41A7-93DA-753FAFFFC6AA}" type="pres">
      <dgm:prSet presAssocID="{F7B2F773-E063-447E-A98D-88CADA891792}" presName="background3" presStyleLbl="node3" presStyleIdx="2" presStyleCnt="8"/>
      <dgm:spPr/>
    </dgm:pt>
    <dgm:pt modelId="{56EE727F-E0A7-49CF-BFA4-56009FD70294}" type="pres">
      <dgm:prSet presAssocID="{F7B2F773-E063-447E-A98D-88CADA891792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81E6768-06B1-4B50-93CC-61E585FE5423}" type="pres">
      <dgm:prSet presAssocID="{F7B2F773-E063-447E-A98D-88CADA891792}" presName="hierChild4" presStyleCnt="0"/>
      <dgm:spPr/>
    </dgm:pt>
    <dgm:pt modelId="{42B77F1C-5206-475F-90B9-6711A00BB0EE}" type="pres">
      <dgm:prSet presAssocID="{43D18DC0-E1F6-40EC-9DD1-44A85F70E0AC}" presName="Name23" presStyleLbl="parChTrans1D4" presStyleIdx="3" presStyleCnt="8"/>
      <dgm:spPr/>
      <dgm:t>
        <a:bodyPr/>
        <a:lstStyle/>
        <a:p>
          <a:endParaRPr lang="tr-TR"/>
        </a:p>
      </dgm:t>
    </dgm:pt>
    <dgm:pt modelId="{920BCB3A-AA45-4D94-B371-B72FF3114DA6}" type="pres">
      <dgm:prSet presAssocID="{C5D9FDFB-527D-4085-B18F-8EF02CC57F93}" presName="hierRoot4" presStyleCnt="0"/>
      <dgm:spPr/>
    </dgm:pt>
    <dgm:pt modelId="{BA965665-4681-4179-AD2B-6C325C46A002}" type="pres">
      <dgm:prSet presAssocID="{C5D9FDFB-527D-4085-B18F-8EF02CC57F93}" presName="composite4" presStyleCnt="0"/>
      <dgm:spPr/>
    </dgm:pt>
    <dgm:pt modelId="{8C02D7D6-A7CA-4234-B713-9FAE9A5D0DB4}" type="pres">
      <dgm:prSet presAssocID="{C5D9FDFB-527D-4085-B18F-8EF02CC57F93}" presName="background4" presStyleLbl="node4" presStyleIdx="3" presStyleCnt="8"/>
      <dgm:spPr/>
    </dgm:pt>
    <dgm:pt modelId="{ECC8C3D9-7A2C-4573-A06F-4D04ED21FDE6}" type="pres">
      <dgm:prSet presAssocID="{C5D9FDFB-527D-4085-B18F-8EF02CC57F93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0DF71A-A305-4119-B87E-A556BDD3F7D9}" type="pres">
      <dgm:prSet presAssocID="{C5D9FDFB-527D-4085-B18F-8EF02CC57F93}" presName="hierChild5" presStyleCnt="0"/>
      <dgm:spPr/>
    </dgm:pt>
    <dgm:pt modelId="{F04E19C7-F6F4-4211-A919-2BA7801DD2F2}" type="pres">
      <dgm:prSet presAssocID="{757200BE-BF58-463B-9D9E-656635D7CF16}" presName="Name23" presStyleLbl="parChTrans1D4" presStyleIdx="4" presStyleCnt="8"/>
      <dgm:spPr/>
      <dgm:t>
        <a:bodyPr/>
        <a:lstStyle/>
        <a:p>
          <a:endParaRPr lang="tr-TR"/>
        </a:p>
      </dgm:t>
    </dgm:pt>
    <dgm:pt modelId="{7D188111-2E84-4396-B7C3-6A6A7E3058E4}" type="pres">
      <dgm:prSet presAssocID="{F125BCEE-196D-4EB2-A814-D59C66F8A6B3}" presName="hierRoot4" presStyleCnt="0"/>
      <dgm:spPr/>
    </dgm:pt>
    <dgm:pt modelId="{3CD0CF19-D473-4BF6-86A2-2DA41BECD16F}" type="pres">
      <dgm:prSet presAssocID="{F125BCEE-196D-4EB2-A814-D59C66F8A6B3}" presName="composite4" presStyleCnt="0"/>
      <dgm:spPr/>
    </dgm:pt>
    <dgm:pt modelId="{B0044F4A-CC11-4693-93B1-943DA88ED5AB}" type="pres">
      <dgm:prSet presAssocID="{F125BCEE-196D-4EB2-A814-D59C66F8A6B3}" presName="background4" presStyleLbl="node4" presStyleIdx="4" presStyleCnt="8"/>
      <dgm:spPr/>
    </dgm:pt>
    <dgm:pt modelId="{4D073959-5827-4E71-B2A2-CEA0DCAF835E}" type="pres">
      <dgm:prSet presAssocID="{F125BCEE-196D-4EB2-A814-D59C66F8A6B3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44402F-81F7-4BB9-B76A-EF0CD39AC7D5}" type="pres">
      <dgm:prSet presAssocID="{F125BCEE-196D-4EB2-A814-D59C66F8A6B3}" presName="hierChild5" presStyleCnt="0"/>
      <dgm:spPr/>
    </dgm:pt>
    <dgm:pt modelId="{E8124812-4EEE-44BB-A620-27145E1967C6}" type="pres">
      <dgm:prSet presAssocID="{C3837F0D-2F08-429D-9BCA-EE112AD6A2DD}" presName="Name10" presStyleLbl="parChTrans1D2" presStyleIdx="1" presStyleCnt="5"/>
      <dgm:spPr/>
      <dgm:t>
        <a:bodyPr/>
        <a:lstStyle/>
        <a:p>
          <a:endParaRPr lang="tr-TR"/>
        </a:p>
      </dgm:t>
    </dgm:pt>
    <dgm:pt modelId="{6B8DEDD7-5D87-4978-B374-4340BD0B0416}" type="pres">
      <dgm:prSet presAssocID="{158BAE83-5324-468F-ADCC-18D82E605994}" presName="hierRoot2" presStyleCnt="0"/>
      <dgm:spPr/>
    </dgm:pt>
    <dgm:pt modelId="{7DDD7688-FCE2-4FF4-A1E4-3AE2CD1A572F}" type="pres">
      <dgm:prSet presAssocID="{158BAE83-5324-468F-ADCC-18D82E605994}" presName="composite2" presStyleCnt="0"/>
      <dgm:spPr/>
    </dgm:pt>
    <dgm:pt modelId="{0C828AFA-39A9-4E43-99C6-1F061047BE57}" type="pres">
      <dgm:prSet presAssocID="{158BAE83-5324-468F-ADCC-18D82E605994}" presName="background2" presStyleLbl="node2" presStyleIdx="1" presStyleCnt="5"/>
      <dgm:spPr/>
    </dgm:pt>
    <dgm:pt modelId="{66FB6113-9E0C-40C5-BFC6-E655E9A94F11}" type="pres">
      <dgm:prSet presAssocID="{158BAE83-5324-468F-ADCC-18D82E60599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36DB97-7319-4D0E-A9E1-A83CAFFCC9C4}" type="pres">
      <dgm:prSet presAssocID="{158BAE83-5324-468F-ADCC-18D82E605994}" presName="hierChild3" presStyleCnt="0"/>
      <dgm:spPr/>
    </dgm:pt>
    <dgm:pt modelId="{1DA91FCB-CBC7-4D24-A33F-717B7E6F89DE}" type="pres">
      <dgm:prSet presAssocID="{C635DC55-F0A4-451E-AD7C-E0272021445B}" presName="Name10" presStyleLbl="parChTrans1D2" presStyleIdx="2" presStyleCnt="5"/>
      <dgm:spPr/>
      <dgm:t>
        <a:bodyPr/>
        <a:lstStyle/>
        <a:p>
          <a:endParaRPr lang="tr-TR"/>
        </a:p>
      </dgm:t>
    </dgm:pt>
    <dgm:pt modelId="{B24CC3AF-E2B7-4063-9393-D11F157AC845}" type="pres">
      <dgm:prSet presAssocID="{3966FCCF-98A4-46B1-BCC9-304AABB9D8A3}" presName="hierRoot2" presStyleCnt="0"/>
      <dgm:spPr/>
    </dgm:pt>
    <dgm:pt modelId="{C6E59640-C50F-4AC2-9CBF-E2AFCAA78655}" type="pres">
      <dgm:prSet presAssocID="{3966FCCF-98A4-46B1-BCC9-304AABB9D8A3}" presName="composite2" presStyleCnt="0"/>
      <dgm:spPr/>
    </dgm:pt>
    <dgm:pt modelId="{53F3A93F-8C71-44FA-9E25-EB2963C4BE75}" type="pres">
      <dgm:prSet presAssocID="{3966FCCF-98A4-46B1-BCC9-304AABB9D8A3}" presName="background2" presStyleLbl="node2" presStyleIdx="2" presStyleCnt="5"/>
      <dgm:spPr/>
    </dgm:pt>
    <dgm:pt modelId="{F0E9F36E-736D-4BAB-8006-0B1DCC4ED8DC}" type="pres">
      <dgm:prSet presAssocID="{3966FCCF-98A4-46B1-BCC9-304AABB9D8A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89E1E5-02AF-412E-9BB5-08EE67891A55}" type="pres">
      <dgm:prSet presAssocID="{3966FCCF-98A4-46B1-BCC9-304AABB9D8A3}" presName="hierChild3" presStyleCnt="0"/>
      <dgm:spPr/>
    </dgm:pt>
    <dgm:pt modelId="{EE2E34DE-57AE-41E0-9D84-3ABA95302438}" type="pres">
      <dgm:prSet presAssocID="{631A1A67-E99B-4431-B315-7DBECCE335CC}" presName="Name17" presStyleLbl="parChTrans1D3" presStyleIdx="3" presStyleCnt="8"/>
      <dgm:spPr/>
      <dgm:t>
        <a:bodyPr/>
        <a:lstStyle/>
        <a:p>
          <a:endParaRPr lang="tr-TR"/>
        </a:p>
      </dgm:t>
    </dgm:pt>
    <dgm:pt modelId="{79AE8B8A-B53D-449D-BE74-BC83189B9F72}" type="pres">
      <dgm:prSet presAssocID="{3A35B867-8182-4929-9E30-3EA9379AE6BE}" presName="hierRoot3" presStyleCnt="0"/>
      <dgm:spPr/>
    </dgm:pt>
    <dgm:pt modelId="{0CA6BB8E-0492-490B-B7D0-775C8C145E28}" type="pres">
      <dgm:prSet presAssocID="{3A35B867-8182-4929-9E30-3EA9379AE6BE}" presName="composite3" presStyleCnt="0"/>
      <dgm:spPr/>
    </dgm:pt>
    <dgm:pt modelId="{63C9C839-3A0C-423F-B83E-03789E6B282A}" type="pres">
      <dgm:prSet presAssocID="{3A35B867-8182-4929-9E30-3EA9379AE6BE}" presName="background3" presStyleLbl="node3" presStyleIdx="3" presStyleCnt="8"/>
      <dgm:spPr/>
    </dgm:pt>
    <dgm:pt modelId="{7D25A459-1D41-433F-89FE-735099819498}" type="pres">
      <dgm:prSet presAssocID="{3A35B867-8182-4929-9E30-3EA9379AE6BE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E2965A-66D7-4E71-B2E0-2118E2EAD9C8}" type="pres">
      <dgm:prSet presAssocID="{3A35B867-8182-4929-9E30-3EA9379AE6BE}" presName="hierChild4" presStyleCnt="0"/>
      <dgm:spPr/>
    </dgm:pt>
    <dgm:pt modelId="{B4442EE6-8ABA-4A86-860A-983C20431540}" type="pres">
      <dgm:prSet presAssocID="{87269AD6-128E-4E71-919A-621370D1024C}" presName="Name10" presStyleLbl="parChTrans1D2" presStyleIdx="3" presStyleCnt="5"/>
      <dgm:spPr/>
      <dgm:t>
        <a:bodyPr/>
        <a:lstStyle/>
        <a:p>
          <a:endParaRPr lang="tr-TR"/>
        </a:p>
      </dgm:t>
    </dgm:pt>
    <dgm:pt modelId="{6FE7DEC9-A5CA-455A-A688-5D503B8D33A0}" type="pres">
      <dgm:prSet presAssocID="{767FCF46-3C1D-48A7-8FD4-F58599E55E97}" presName="hierRoot2" presStyleCnt="0"/>
      <dgm:spPr/>
    </dgm:pt>
    <dgm:pt modelId="{E46CA874-F635-4D2B-9FDC-B4D42B6527E2}" type="pres">
      <dgm:prSet presAssocID="{767FCF46-3C1D-48A7-8FD4-F58599E55E97}" presName="composite2" presStyleCnt="0"/>
      <dgm:spPr/>
    </dgm:pt>
    <dgm:pt modelId="{C46F694A-0B7A-48CF-A36E-9D6545245D06}" type="pres">
      <dgm:prSet presAssocID="{767FCF46-3C1D-48A7-8FD4-F58599E55E97}" presName="background2" presStyleLbl="node2" presStyleIdx="3" presStyleCnt="5"/>
      <dgm:spPr/>
    </dgm:pt>
    <dgm:pt modelId="{23DB7722-7FD7-4330-94F3-D5718A86447E}" type="pres">
      <dgm:prSet presAssocID="{767FCF46-3C1D-48A7-8FD4-F58599E55E9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F5D4E3E-8205-4371-954F-211CC3329158}" type="pres">
      <dgm:prSet presAssocID="{767FCF46-3C1D-48A7-8FD4-F58599E55E97}" presName="hierChild3" presStyleCnt="0"/>
      <dgm:spPr/>
    </dgm:pt>
    <dgm:pt modelId="{EBDDE424-4D46-4E83-B01F-D91135C64EAE}" type="pres">
      <dgm:prSet presAssocID="{676CCC50-9C79-4090-9C3D-47532C75245F}" presName="Name17" presStyleLbl="parChTrans1D3" presStyleIdx="4" presStyleCnt="8"/>
      <dgm:spPr/>
      <dgm:t>
        <a:bodyPr/>
        <a:lstStyle/>
        <a:p>
          <a:endParaRPr lang="tr-TR"/>
        </a:p>
      </dgm:t>
    </dgm:pt>
    <dgm:pt modelId="{175687AB-55AE-455A-93DA-D5A3F7E82C4F}" type="pres">
      <dgm:prSet presAssocID="{5F0DC8F1-B496-4C0E-819D-9997BEE16A94}" presName="hierRoot3" presStyleCnt="0"/>
      <dgm:spPr/>
    </dgm:pt>
    <dgm:pt modelId="{A65729F8-8F65-4539-BFF2-2AD67A1008C3}" type="pres">
      <dgm:prSet presAssocID="{5F0DC8F1-B496-4C0E-819D-9997BEE16A94}" presName="composite3" presStyleCnt="0"/>
      <dgm:spPr/>
    </dgm:pt>
    <dgm:pt modelId="{D0FBCB29-D4A4-4853-9B86-EC5772974103}" type="pres">
      <dgm:prSet presAssocID="{5F0DC8F1-B496-4C0E-819D-9997BEE16A94}" presName="background3" presStyleLbl="node3" presStyleIdx="4" presStyleCnt="8"/>
      <dgm:spPr/>
    </dgm:pt>
    <dgm:pt modelId="{0A6963E0-2B62-447A-BDFA-356540B04A75}" type="pres">
      <dgm:prSet presAssocID="{5F0DC8F1-B496-4C0E-819D-9997BEE16A94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211D12-5D7E-4195-BE86-3149AF8225E9}" type="pres">
      <dgm:prSet presAssocID="{5F0DC8F1-B496-4C0E-819D-9997BEE16A94}" presName="hierChild4" presStyleCnt="0"/>
      <dgm:spPr/>
    </dgm:pt>
    <dgm:pt modelId="{6DBFE8AD-D23C-40BA-9F8A-BCB9E95F8217}" type="pres">
      <dgm:prSet presAssocID="{5EDE9C0A-EA5E-43A3-830A-92FAD4E45AC2}" presName="Name10" presStyleLbl="parChTrans1D2" presStyleIdx="4" presStyleCnt="5"/>
      <dgm:spPr/>
      <dgm:t>
        <a:bodyPr/>
        <a:lstStyle/>
        <a:p>
          <a:endParaRPr lang="tr-TR"/>
        </a:p>
      </dgm:t>
    </dgm:pt>
    <dgm:pt modelId="{6A7D3B74-A3CF-4207-9EF7-E9FB5B24CEEA}" type="pres">
      <dgm:prSet presAssocID="{7A03EB6D-2E51-4ABF-8515-15C7AAD1FBD5}" presName="hierRoot2" presStyleCnt="0"/>
      <dgm:spPr/>
    </dgm:pt>
    <dgm:pt modelId="{C838420B-092C-4A3A-BBE1-14A489001954}" type="pres">
      <dgm:prSet presAssocID="{7A03EB6D-2E51-4ABF-8515-15C7AAD1FBD5}" presName="composite2" presStyleCnt="0"/>
      <dgm:spPr/>
    </dgm:pt>
    <dgm:pt modelId="{0315E905-F9DE-454A-BE70-A71CA34EA5AA}" type="pres">
      <dgm:prSet presAssocID="{7A03EB6D-2E51-4ABF-8515-15C7AAD1FBD5}" presName="background2" presStyleLbl="node2" presStyleIdx="4" presStyleCnt="5"/>
      <dgm:spPr/>
    </dgm:pt>
    <dgm:pt modelId="{F595450B-A90B-436F-8C65-144E34187C56}" type="pres">
      <dgm:prSet presAssocID="{7A03EB6D-2E51-4ABF-8515-15C7AAD1FB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260AED-E1D4-4989-8181-76C1B0A1DEC9}" type="pres">
      <dgm:prSet presAssocID="{7A03EB6D-2E51-4ABF-8515-15C7AAD1FBD5}" presName="hierChild3" presStyleCnt="0"/>
      <dgm:spPr/>
    </dgm:pt>
    <dgm:pt modelId="{66712F32-7025-4CDC-A1CA-E37828E6ACFA}" type="pres">
      <dgm:prSet presAssocID="{1CA4A007-BF49-4C7A-B330-3E0FCC282DA4}" presName="Name17" presStyleLbl="parChTrans1D3" presStyleIdx="5" presStyleCnt="8"/>
      <dgm:spPr/>
      <dgm:t>
        <a:bodyPr/>
        <a:lstStyle/>
        <a:p>
          <a:endParaRPr lang="tr-TR"/>
        </a:p>
      </dgm:t>
    </dgm:pt>
    <dgm:pt modelId="{ACD8AB7C-24E9-4AC7-868A-A26C82E8C745}" type="pres">
      <dgm:prSet presAssocID="{614E68C4-24ED-4217-AEC4-D031BFB7B4F6}" presName="hierRoot3" presStyleCnt="0"/>
      <dgm:spPr/>
    </dgm:pt>
    <dgm:pt modelId="{9F536832-416F-4A5D-B3A5-BAAD4359129D}" type="pres">
      <dgm:prSet presAssocID="{614E68C4-24ED-4217-AEC4-D031BFB7B4F6}" presName="composite3" presStyleCnt="0"/>
      <dgm:spPr/>
    </dgm:pt>
    <dgm:pt modelId="{F0C5562E-F7FF-4D3D-A855-78DFBBC9DDD8}" type="pres">
      <dgm:prSet presAssocID="{614E68C4-24ED-4217-AEC4-D031BFB7B4F6}" presName="background3" presStyleLbl="node3" presStyleIdx="5" presStyleCnt="8"/>
      <dgm:spPr/>
    </dgm:pt>
    <dgm:pt modelId="{D203A440-4A48-4A64-A8F7-06AF8347D8FD}" type="pres">
      <dgm:prSet presAssocID="{614E68C4-24ED-4217-AEC4-D031BFB7B4F6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CCAC34-9915-464C-9E5E-D13CB873D2CF}" type="pres">
      <dgm:prSet presAssocID="{614E68C4-24ED-4217-AEC4-D031BFB7B4F6}" presName="hierChild4" presStyleCnt="0"/>
      <dgm:spPr/>
    </dgm:pt>
    <dgm:pt modelId="{817CF4B2-A356-4F28-A3EF-F0F188696EBC}" type="pres">
      <dgm:prSet presAssocID="{5E6B3F49-3D52-4970-A55B-B46DA12C9065}" presName="Name23" presStyleLbl="parChTrans1D4" presStyleIdx="5" presStyleCnt="8"/>
      <dgm:spPr/>
      <dgm:t>
        <a:bodyPr/>
        <a:lstStyle/>
        <a:p>
          <a:endParaRPr lang="tr-TR"/>
        </a:p>
      </dgm:t>
    </dgm:pt>
    <dgm:pt modelId="{A8C8E833-BAEF-4BD8-9D49-880D7AAE3508}" type="pres">
      <dgm:prSet presAssocID="{ACD8E4BA-C2A5-4C35-A0A6-30685DEF1A49}" presName="hierRoot4" presStyleCnt="0"/>
      <dgm:spPr/>
    </dgm:pt>
    <dgm:pt modelId="{4D72C876-74A0-46DB-9669-48E28E7967F5}" type="pres">
      <dgm:prSet presAssocID="{ACD8E4BA-C2A5-4C35-A0A6-30685DEF1A49}" presName="composite4" presStyleCnt="0"/>
      <dgm:spPr/>
    </dgm:pt>
    <dgm:pt modelId="{2033BE3D-972D-45C1-A6F4-0788CAE017C8}" type="pres">
      <dgm:prSet presAssocID="{ACD8E4BA-C2A5-4C35-A0A6-30685DEF1A49}" presName="background4" presStyleLbl="node4" presStyleIdx="5" presStyleCnt="8"/>
      <dgm:spPr/>
    </dgm:pt>
    <dgm:pt modelId="{8B8F679F-6459-4FD0-B9C1-2FCD056A3555}" type="pres">
      <dgm:prSet presAssocID="{ACD8E4BA-C2A5-4C35-A0A6-30685DEF1A49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D50A06-08E8-434B-B425-27047AC9C088}" type="pres">
      <dgm:prSet presAssocID="{ACD8E4BA-C2A5-4C35-A0A6-30685DEF1A49}" presName="hierChild5" presStyleCnt="0"/>
      <dgm:spPr/>
    </dgm:pt>
    <dgm:pt modelId="{0CE89A03-AE67-4931-95FC-C70B34CFDFB0}" type="pres">
      <dgm:prSet presAssocID="{A4DE1BA3-5C92-42E6-874A-B5DC058978FE}" presName="Name17" presStyleLbl="parChTrans1D3" presStyleIdx="6" presStyleCnt="8"/>
      <dgm:spPr/>
      <dgm:t>
        <a:bodyPr/>
        <a:lstStyle/>
        <a:p>
          <a:endParaRPr lang="tr-TR"/>
        </a:p>
      </dgm:t>
    </dgm:pt>
    <dgm:pt modelId="{1EEBEE7E-5DBC-4DDD-A6D7-24918EEC8ACD}" type="pres">
      <dgm:prSet presAssocID="{FA6344EF-C86F-4023-B386-30A7DFFFA591}" presName="hierRoot3" presStyleCnt="0"/>
      <dgm:spPr/>
    </dgm:pt>
    <dgm:pt modelId="{BB787DBE-284D-4F1A-A0A4-450FADACED4B}" type="pres">
      <dgm:prSet presAssocID="{FA6344EF-C86F-4023-B386-30A7DFFFA591}" presName="composite3" presStyleCnt="0"/>
      <dgm:spPr/>
    </dgm:pt>
    <dgm:pt modelId="{FB2FDA43-EDAA-4ACC-AD5E-7033B34CF432}" type="pres">
      <dgm:prSet presAssocID="{FA6344EF-C86F-4023-B386-30A7DFFFA591}" presName="background3" presStyleLbl="node3" presStyleIdx="6" presStyleCnt="8"/>
      <dgm:spPr/>
    </dgm:pt>
    <dgm:pt modelId="{BE4783EC-90B0-4FA8-9896-5A5AB5B89A6A}" type="pres">
      <dgm:prSet presAssocID="{FA6344EF-C86F-4023-B386-30A7DFFFA591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7D4D874-5C87-46C4-8CB4-17768311412D}" type="pres">
      <dgm:prSet presAssocID="{FA6344EF-C86F-4023-B386-30A7DFFFA591}" presName="hierChild4" presStyleCnt="0"/>
      <dgm:spPr/>
    </dgm:pt>
    <dgm:pt modelId="{E48B2B00-A0CE-4D40-ADBE-8966CF1F23BE}" type="pres">
      <dgm:prSet presAssocID="{8467E696-7E31-463E-8470-EA211C1ECC23}" presName="Name23" presStyleLbl="parChTrans1D4" presStyleIdx="6" presStyleCnt="8"/>
      <dgm:spPr/>
      <dgm:t>
        <a:bodyPr/>
        <a:lstStyle/>
        <a:p>
          <a:endParaRPr lang="tr-TR"/>
        </a:p>
      </dgm:t>
    </dgm:pt>
    <dgm:pt modelId="{AC1FF11C-8740-4C68-A001-2576C6EA4909}" type="pres">
      <dgm:prSet presAssocID="{E065A3FF-6178-4E71-8512-ED8FE20021F7}" presName="hierRoot4" presStyleCnt="0"/>
      <dgm:spPr/>
    </dgm:pt>
    <dgm:pt modelId="{8D72D630-8953-42A5-9876-4206E1FCD86F}" type="pres">
      <dgm:prSet presAssocID="{E065A3FF-6178-4E71-8512-ED8FE20021F7}" presName="composite4" presStyleCnt="0"/>
      <dgm:spPr/>
    </dgm:pt>
    <dgm:pt modelId="{0C90F2CB-644C-45CF-AE99-B71418C2DD60}" type="pres">
      <dgm:prSet presAssocID="{E065A3FF-6178-4E71-8512-ED8FE20021F7}" presName="background4" presStyleLbl="node4" presStyleIdx="6" presStyleCnt="8"/>
      <dgm:spPr/>
    </dgm:pt>
    <dgm:pt modelId="{8229C76D-2DA3-454B-8D6C-456E9F88839D}" type="pres">
      <dgm:prSet presAssocID="{E065A3FF-6178-4E71-8512-ED8FE20021F7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A8841C-C9ED-4D7C-90FB-8154C6A406ED}" type="pres">
      <dgm:prSet presAssocID="{E065A3FF-6178-4E71-8512-ED8FE20021F7}" presName="hierChild5" presStyleCnt="0"/>
      <dgm:spPr/>
    </dgm:pt>
    <dgm:pt modelId="{3D1C242B-9BE9-45C6-9FCA-171C22EAAADD}" type="pres">
      <dgm:prSet presAssocID="{52FBA3C8-1145-4F88-AF58-269C4349691D}" presName="Name17" presStyleLbl="parChTrans1D3" presStyleIdx="7" presStyleCnt="8"/>
      <dgm:spPr/>
      <dgm:t>
        <a:bodyPr/>
        <a:lstStyle/>
        <a:p>
          <a:endParaRPr lang="tr-TR"/>
        </a:p>
      </dgm:t>
    </dgm:pt>
    <dgm:pt modelId="{68346C8F-9E4D-437C-8CC0-4B4EDE7FF468}" type="pres">
      <dgm:prSet presAssocID="{23DF6626-A132-4352-A3DD-FE80E0A123DE}" presName="hierRoot3" presStyleCnt="0"/>
      <dgm:spPr/>
    </dgm:pt>
    <dgm:pt modelId="{6B258583-CD26-4860-8FE9-C0BFF4C137BD}" type="pres">
      <dgm:prSet presAssocID="{23DF6626-A132-4352-A3DD-FE80E0A123DE}" presName="composite3" presStyleCnt="0"/>
      <dgm:spPr/>
    </dgm:pt>
    <dgm:pt modelId="{DA8FD27B-0769-4160-9147-323CB18D6409}" type="pres">
      <dgm:prSet presAssocID="{23DF6626-A132-4352-A3DD-FE80E0A123DE}" presName="background3" presStyleLbl="node3" presStyleIdx="7" presStyleCnt="8"/>
      <dgm:spPr/>
    </dgm:pt>
    <dgm:pt modelId="{DB76AA94-B085-4440-996F-B4A5C3B0E426}" type="pres">
      <dgm:prSet presAssocID="{23DF6626-A132-4352-A3DD-FE80E0A123DE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A3F4BC4-4EC1-4333-9D45-7474F679F668}" type="pres">
      <dgm:prSet presAssocID="{23DF6626-A132-4352-A3DD-FE80E0A123DE}" presName="hierChild4" presStyleCnt="0"/>
      <dgm:spPr/>
    </dgm:pt>
    <dgm:pt modelId="{3164D76C-9A64-4106-8644-899E152B3483}" type="pres">
      <dgm:prSet presAssocID="{3508A4EE-8BD8-4A07-91CB-CAA662D116BA}" presName="Name23" presStyleLbl="parChTrans1D4" presStyleIdx="7" presStyleCnt="8"/>
      <dgm:spPr/>
      <dgm:t>
        <a:bodyPr/>
        <a:lstStyle/>
        <a:p>
          <a:endParaRPr lang="tr-TR"/>
        </a:p>
      </dgm:t>
    </dgm:pt>
    <dgm:pt modelId="{E56C639B-1623-4FA6-808A-B1D378F0C5A5}" type="pres">
      <dgm:prSet presAssocID="{58573440-E516-4C5A-8522-7885782E50D6}" presName="hierRoot4" presStyleCnt="0"/>
      <dgm:spPr/>
    </dgm:pt>
    <dgm:pt modelId="{EEB2CAFA-D7C3-4550-AF6E-1FB8D9537D05}" type="pres">
      <dgm:prSet presAssocID="{58573440-E516-4C5A-8522-7885782E50D6}" presName="composite4" presStyleCnt="0"/>
      <dgm:spPr/>
    </dgm:pt>
    <dgm:pt modelId="{5030AAD7-2B50-485C-9605-67BD732B597D}" type="pres">
      <dgm:prSet presAssocID="{58573440-E516-4C5A-8522-7885782E50D6}" presName="background4" presStyleLbl="node4" presStyleIdx="7" presStyleCnt="8"/>
      <dgm:spPr/>
    </dgm:pt>
    <dgm:pt modelId="{D38F1914-516B-4D10-99F6-1CEE09046BA3}" type="pres">
      <dgm:prSet presAssocID="{58573440-E516-4C5A-8522-7885782E50D6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EBFED6-B1BF-46BD-A5B1-A774AFB1A11A}" type="pres">
      <dgm:prSet presAssocID="{58573440-E516-4C5A-8522-7885782E50D6}" presName="hierChild5" presStyleCnt="0"/>
      <dgm:spPr/>
    </dgm:pt>
  </dgm:ptLst>
  <dgm:cxnLst>
    <dgm:cxn modelId="{0225D59C-15AD-45CE-A452-E5BC6CA478EC}" type="presOf" srcId="{23DF6626-A132-4352-A3DD-FE80E0A123DE}" destId="{DB76AA94-B085-4440-996F-B4A5C3B0E426}" srcOrd="0" destOrd="0" presId="urn:microsoft.com/office/officeart/2005/8/layout/hierarchy1"/>
    <dgm:cxn modelId="{6740777F-9B0E-48F4-9298-92B0572B421F}" srcId="{A0116FF9-E77B-4E88-9E70-121482592E3F}" destId="{E02588DD-653D-45AF-8871-76C789BD31FD}" srcOrd="0" destOrd="0" parTransId="{B5BE059A-E079-48E0-B6D4-D0D28C4983FF}" sibTransId="{CC8B12CA-61D5-4CB3-B8CA-A16BED323948}"/>
    <dgm:cxn modelId="{7C6840F0-5F26-41AA-AE3E-826966B98FB9}" srcId="{7A03EB6D-2E51-4ABF-8515-15C7AAD1FBD5}" destId="{23DF6626-A132-4352-A3DD-FE80E0A123DE}" srcOrd="2" destOrd="0" parTransId="{52FBA3C8-1145-4F88-AF58-269C4349691D}" sibTransId="{C3BD6771-A2C2-4A63-9FBB-1B41767AD0E3}"/>
    <dgm:cxn modelId="{43E4F386-C913-4DC4-92AE-3F18D8258FB3}" type="presOf" srcId="{614E68C4-24ED-4217-AEC4-D031BFB7B4F6}" destId="{D203A440-4A48-4A64-A8F7-06AF8347D8FD}" srcOrd="0" destOrd="0" presId="urn:microsoft.com/office/officeart/2005/8/layout/hierarchy1"/>
    <dgm:cxn modelId="{A422B866-43AF-4F33-B3DA-C53507F13F67}" srcId="{AF27B822-7D41-4BD1-9B75-F17924ACC492}" destId="{3966FCCF-98A4-46B1-BCC9-304AABB9D8A3}" srcOrd="2" destOrd="0" parTransId="{C635DC55-F0A4-451E-AD7C-E0272021445B}" sibTransId="{2175723D-F790-4C5B-BBFB-9DF7E5D79C55}"/>
    <dgm:cxn modelId="{1A0A7CCA-8E79-46DC-8F4A-295FC96025FD}" type="presOf" srcId="{ABF4969D-8C8F-4653-BBF7-4D857114E1D6}" destId="{2A6116DA-3D40-4A28-BE40-2A2B0D920A35}" srcOrd="0" destOrd="0" presId="urn:microsoft.com/office/officeart/2005/8/layout/hierarchy1"/>
    <dgm:cxn modelId="{21B12C2B-E7D0-4A77-BA29-1B7FBDF88EA2}" type="presOf" srcId="{158BAE83-5324-468F-ADCC-18D82E605994}" destId="{66FB6113-9E0C-40C5-BFC6-E655E9A94F11}" srcOrd="0" destOrd="0" presId="urn:microsoft.com/office/officeart/2005/8/layout/hierarchy1"/>
    <dgm:cxn modelId="{EF7BA01E-257F-4761-ABA4-C839021083AE}" type="presOf" srcId="{87269AD6-128E-4E71-919A-621370D1024C}" destId="{B4442EE6-8ABA-4A86-860A-983C20431540}" srcOrd="0" destOrd="0" presId="urn:microsoft.com/office/officeart/2005/8/layout/hierarchy1"/>
    <dgm:cxn modelId="{80CABB02-9ADC-4E30-9768-BADE88BBC663}" type="presOf" srcId="{F125BCEE-196D-4EB2-A814-D59C66F8A6B3}" destId="{4D073959-5827-4E71-B2A2-CEA0DCAF835E}" srcOrd="0" destOrd="0" presId="urn:microsoft.com/office/officeart/2005/8/layout/hierarchy1"/>
    <dgm:cxn modelId="{140ACDD4-0477-40BC-BA53-7EEF42055472}" srcId="{F7B2F773-E063-447E-A98D-88CADA891792}" destId="{F125BCEE-196D-4EB2-A814-D59C66F8A6B3}" srcOrd="1" destOrd="0" parTransId="{757200BE-BF58-463B-9D9E-656635D7CF16}" sibTransId="{027E595A-063B-41A6-B930-4B5E457AA377}"/>
    <dgm:cxn modelId="{EF9D9C93-8B86-4C3E-BEED-6CDE670BD7E2}" type="presOf" srcId="{5E6B3F49-3D52-4970-A55B-B46DA12C9065}" destId="{817CF4B2-A356-4F28-A3EF-F0F188696EBC}" srcOrd="0" destOrd="0" presId="urn:microsoft.com/office/officeart/2005/8/layout/hierarchy1"/>
    <dgm:cxn modelId="{517B489A-C2A9-4569-B927-C8F529052FF0}" type="presOf" srcId="{631A1A67-E99B-4431-B315-7DBECCE335CC}" destId="{EE2E34DE-57AE-41E0-9D84-3ABA95302438}" srcOrd="0" destOrd="0" presId="urn:microsoft.com/office/officeart/2005/8/layout/hierarchy1"/>
    <dgm:cxn modelId="{6751D2FE-8D7B-4B8C-B47F-A94C1C50E5BD}" type="presOf" srcId="{187EEEF9-D49B-4949-AA22-CC1487BB8321}" destId="{E0B5538D-5AE1-4E83-89E9-93905BFDC48D}" srcOrd="0" destOrd="0" presId="urn:microsoft.com/office/officeart/2005/8/layout/hierarchy1"/>
    <dgm:cxn modelId="{04D5772E-85B9-4B05-B148-18A0C67CA9FD}" type="presOf" srcId="{C3837F0D-2F08-429D-9BCA-EE112AD6A2DD}" destId="{E8124812-4EEE-44BB-A620-27145E1967C6}" srcOrd="0" destOrd="0" presId="urn:microsoft.com/office/officeart/2005/8/layout/hierarchy1"/>
    <dgm:cxn modelId="{9BED2B5D-0589-4215-8D10-C8220FED2D7B}" srcId="{23DF6626-A132-4352-A3DD-FE80E0A123DE}" destId="{58573440-E516-4C5A-8522-7885782E50D6}" srcOrd="0" destOrd="0" parTransId="{3508A4EE-8BD8-4A07-91CB-CAA662D116BA}" sibTransId="{D7F591A5-DD33-4684-ABBE-A54620054867}"/>
    <dgm:cxn modelId="{719541C3-4AD6-4064-8B6C-B51302BAEFBC}" srcId="{7A03EB6D-2E51-4ABF-8515-15C7AAD1FBD5}" destId="{FA6344EF-C86F-4023-B386-30A7DFFFA591}" srcOrd="1" destOrd="0" parTransId="{A4DE1BA3-5C92-42E6-874A-B5DC058978FE}" sibTransId="{DA6736C0-273B-4978-9C22-2E895E26D131}"/>
    <dgm:cxn modelId="{69ED35C4-3726-46C6-B210-CACB05BDBE85}" srcId="{AF27B822-7D41-4BD1-9B75-F17924ACC492}" destId="{A0116FF9-E77B-4E88-9E70-121482592E3F}" srcOrd="0" destOrd="0" parTransId="{C0D9DAFE-840A-4872-AA94-9469A609F492}" sibTransId="{40163E50-5A28-4B6C-B76B-6C5B494B89C5}"/>
    <dgm:cxn modelId="{1E457C6F-2925-4B5F-BC59-E3F6792E4781}" type="presOf" srcId="{C5D9FDFB-527D-4085-B18F-8EF02CC57F93}" destId="{ECC8C3D9-7A2C-4573-A06F-4D04ED21FDE6}" srcOrd="0" destOrd="0" presId="urn:microsoft.com/office/officeart/2005/8/layout/hierarchy1"/>
    <dgm:cxn modelId="{4D157C2B-1B55-4B37-96A3-AA75A6CF6B52}" srcId="{3966FCCF-98A4-46B1-BCC9-304AABB9D8A3}" destId="{3A35B867-8182-4929-9E30-3EA9379AE6BE}" srcOrd="0" destOrd="0" parTransId="{631A1A67-E99B-4431-B315-7DBECCE335CC}" sibTransId="{D78D5733-E41E-4175-8F65-1B590981DB75}"/>
    <dgm:cxn modelId="{7A6DD13D-5379-467E-855E-086B953DAF98}" type="presOf" srcId="{B5BE059A-E079-48E0-B6D4-D0D28C4983FF}" destId="{09C69D78-5BBE-4CB0-B273-0C09A29C53FC}" srcOrd="0" destOrd="0" presId="urn:microsoft.com/office/officeart/2005/8/layout/hierarchy1"/>
    <dgm:cxn modelId="{3BF4D254-6F15-4C02-A6DE-F76DFA21D120}" type="presOf" srcId="{A0116FF9-E77B-4E88-9E70-121482592E3F}" destId="{1A0B058F-F866-4684-96B1-E30A84717088}" srcOrd="0" destOrd="0" presId="urn:microsoft.com/office/officeart/2005/8/layout/hierarchy1"/>
    <dgm:cxn modelId="{8A05BB1D-70EA-4D07-BCB7-AE2557250292}" type="presOf" srcId="{8B24AAF3-6214-48F6-B0E0-FF26C311F120}" destId="{71BD7FEA-5C0A-4489-9F67-E29AD937910B}" srcOrd="0" destOrd="0" presId="urn:microsoft.com/office/officeart/2005/8/layout/hierarchy1"/>
    <dgm:cxn modelId="{962C22D8-1678-4FEC-8CBE-471B8A121E43}" srcId="{A0116FF9-E77B-4E88-9E70-121482592E3F}" destId="{F7B2F773-E063-447E-A98D-88CADA891792}" srcOrd="2" destOrd="0" parTransId="{4D9BC208-BC2B-48CE-B86E-64F12723E823}" sibTransId="{348C5C88-FBD1-4377-8035-C609283EDA58}"/>
    <dgm:cxn modelId="{E243ED9B-DC7B-410D-8025-30898E881FE6}" type="presOf" srcId="{757200BE-BF58-463B-9D9E-656635D7CF16}" destId="{F04E19C7-F6F4-4211-A919-2BA7801DD2F2}" srcOrd="0" destOrd="0" presId="urn:microsoft.com/office/officeart/2005/8/layout/hierarchy1"/>
    <dgm:cxn modelId="{35D7FE7F-6F20-4A55-950B-123C75AF7E2F}" type="presOf" srcId="{E02588DD-653D-45AF-8871-76C789BD31FD}" destId="{D0DE9AE7-6540-4F71-B1E5-F28A22DB551E}" srcOrd="0" destOrd="0" presId="urn:microsoft.com/office/officeart/2005/8/layout/hierarchy1"/>
    <dgm:cxn modelId="{70A7E86D-4FD3-46AD-8E7B-6D3C36F9CE10}" type="presOf" srcId="{C0D9DAFE-840A-4872-AA94-9469A609F492}" destId="{82BAB214-9D3C-4FE4-B916-2FE7F695C002}" srcOrd="0" destOrd="0" presId="urn:microsoft.com/office/officeart/2005/8/layout/hierarchy1"/>
    <dgm:cxn modelId="{B3FD5EFA-70CE-4085-8024-F99E9940E223}" srcId="{7A03EB6D-2E51-4ABF-8515-15C7AAD1FBD5}" destId="{614E68C4-24ED-4217-AEC4-D031BFB7B4F6}" srcOrd="0" destOrd="0" parTransId="{1CA4A007-BF49-4C7A-B330-3E0FCC282DA4}" sibTransId="{AF5A2662-B3CE-46F7-A643-D0FCF48E567E}"/>
    <dgm:cxn modelId="{D7EE2276-28C5-483A-B7AE-BCB4F03ABAE2}" type="presOf" srcId="{A4DE1BA3-5C92-42E6-874A-B5DC058978FE}" destId="{0CE89A03-AE67-4931-95FC-C70B34CFDFB0}" srcOrd="0" destOrd="0" presId="urn:microsoft.com/office/officeart/2005/8/layout/hierarchy1"/>
    <dgm:cxn modelId="{94810D76-059E-44CD-A4F2-C6B6092C8854}" srcId="{AF27B822-7D41-4BD1-9B75-F17924ACC492}" destId="{767FCF46-3C1D-48A7-8FD4-F58599E55E97}" srcOrd="3" destOrd="0" parTransId="{87269AD6-128E-4E71-919A-621370D1024C}" sibTransId="{764A12AE-1B88-4DB6-88F8-5DC96F413430}"/>
    <dgm:cxn modelId="{3B985932-E1FA-4EC5-B892-372FE4B4EBB4}" srcId="{AF27B822-7D41-4BD1-9B75-F17924ACC492}" destId="{7A03EB6D-2E51-4ABF-8515-15C7AAD1FBD5}" srcOrd="4" destOrd="0" parTransId="{5EDE9C0A-EA5E-43A3-830A-92FAD4E45AC2}" sibTransId="{B2D45897-6A6D-4786-A3F3-77745E6D9070}"/>
    <dgm:cxn modelId="{AB674938-F077-430E-B985-0AC80CB81D28}" type="presOf" srcId="{7BC1B9C0-259E-41E1-B6E8-7D9C7C3D039E}" destId="{D98CCAE9-6394-4C43-B211-78191AEAC90B}" srcOrd="0" destOrd="0" presId="urn:microsoft.com/office/officeart/2005/8/layout/hierarchy1"/>
    <dgm:cxn modelId="{5E9109D0-6810-4A0D-9DE8-3DCD891596D0}" type="presOf" srcId="{3A35B867-8182-4929-9E30-3EA9379AE6BE}" destId="{7D25A459-1D41-433F-89FE-735099819498}" srcOrd="0" destOrd="0" presId="urn:microsoft.com/office/officeart/2005/8/layout/hierarchy1"/>
    <dgm:cxn modelId="{D384E405-F852-48AD-81FC-FFE80C800D9D}" type="presOf" srcId="{8A55EAE2-C462-4EF2-BE70-C76C30F8BB56}" destId="{460E368E-2894-4407-8AED-553830138D3C}" srcOrd="0" destOrd="0" presId="urn:microsoft.com/office/officeart/2005/8/layout/hierarchy1"/>
    <dgm:cxn modelId="{86873670-CE5C-4DB0-A148-7856E4645F20}" type="presOf" srcId="{C337A608-B1FD-4245-81FB-EA01B2C54B7E}" destId="{BD1E75B8-2BCB-42DF-8E4D-75CD003B9AF5}" srcOrd="0" destOrd="0" presId="urn:microsoft.com/office/officeart/2005/8/layout/hierarchy1"/>
    <dgm:cxn modelId="{BAEF99CE-F67C-4AE8-930F-B8435418D3D6}" srcId="{9690D309-2979-437C-BB25-8767E85CC008}" destId="{8B24AAF3-6214-48F6-B0E0-FF26C311F120}" srcOrd="0" destOrd="0" parTransId="{C337A608-B1FD-4245-81FB-EA01B2C54B7E}" sibTransId="{BCC8358C-7338-4D24-835B-BFDA5D160E5A}"/>
    <dgm:cxn modelId="{A5951E3C-A088-45DD-A937-C21DAC6517DC}" type="presOf" srcId="{43D18DC0-E1F6-40EC-9DD1-44A85F70E0AC}" destId="{42B77F1C-5206-475F-90B9-6711A00BB0EE}" srcOrd="0" destOrd="0" presId="urn:microsoft.com/office/officeart/2005/8/layout/hierarchy1"/>
    <dgm:cxn modelId="{7CD789AF-C2FA-47BC-8597-61BACF7D5083}" type="presOf" srcId="{8467E696-7E31-463E-8470-EA211C1ECC23}" destId="{E48B2B00-A0CE-4D40-ADBE-8966CF1F23BE}" srcOrd="0" destOrd="0" presId="urn:microsoft.com/office/officeart/2005/8/layout/hierarchy1"/>
    <dgm:cxn modelId="{81016B8B-0612-4AD1-8868-26D3DE7E7C4E}" type="presOf" srcId="{FA6344EF-C86F-4023-B386-30A7DFFFA591}" destId="{BE4783EC-90B0-4FA8-9896-5A5AB5B89A6A}" srcOrd="0" destOrd="0" presId="urn:microsoft.com/office/officeart/2005/8/layout/hierarchy1"/>
    <dgm:cxn modelId="{A414C581-A42F-49FE-B497-0F9B0CE8E2A8}" type="presOf" srcId="{B233F6DA-9082-4775-876E-F362DE6006A7}" destId="{57E3D082-E690-419F-9EAE-E80138C20272}" srcOrd="0" destOrd="0" presId="urn:microsoft.com/office/officeart/2005/8/layout/hierarchy1"/>
    <dgm:cxn modelId="{A5B34D54-4310-4D32-947D-5A01371D0B57}" type="presOf" srcId="{4D9BC208-BC2B-48CE-B86E-64F12723E823}" destId="{5FA1B240-C7AB-43F7-A834-FF5AA5A61983}" srcOrd="0" destOrd="0" presId="urn:microsoft.com/office/officeart/2005/8/layout/hierarchy1"/>
    <dgm:cxn modelId="{32EDFFE7-F868-4886-BC9F-A6C83E0087D6}" type="presOf" srcId="{E065A3FF-6178-4E71-8512-ED8FE20021F7}" destId="{8229C76D-2DA3-454B-8D6C-456E9F88839D}" srcOrd="0" destOrd="0" presId="urn:microsoft.com/office/officeart/2005/8/layout/hierarchy1"/>
    <dgm:cxn modelId="{1CBE70B2-A874-4100-9D1C-0B1446CB3FB0}" type="presOf" srcId="{ACD8E4BA-C2A5-4C35-A0A6-30685DEF1A49}" destId="{8B8F679F-6459-4FD0-B9C1-2FCD056A3555}" srcOrd="0" destOrd="0" presId="urn:microsoft.com/office/officeart/2005/8/layout/hierarchy1"/>
    <dgm:cxn modelId="{846A8F97-29E6-490E-9F55-729D91CC980B}" srcId="{187EEEF9-D49B-4949-AA22-CC1487BB8321}" destId="{AF27B822-7D41-4BD1-9B75-F17924ACC492}" srcOrd="0" destOrd="0" parTransId="{FB117340-471B-4A5D-816F-06BF55D81B44}" sibTransId="{52BA6E40-FB75-445E-8CB7-1C8D2E0D34A0}"/>
    <dgm:cxn modelId="{31B801AA-0FBD-43BC-8330-769D07C14914}" type="presOf" srcId="{767FCF46-3C1D-48A7-8FD4-F58599E55E97}" destId="{23DB7722-7FD7-4330-94F3-D5718A86447E}" srcOrd="0" destOrd="0" presId="urn:microsoft.com/office/officeart/2005/8/layout/hierarchy1"/>
    <dgm:cxn modelId="{E57628C8-2F2E-47FC-AB4C-61F23EA04835}" type="presOf" srcId="{5F0DC8F1-B496-4C0E-819D-9997BEE16A94}" destId="{0A6963E0-2B62-447A-BDFA-356540B04A75}" srcOrd="0" destOrd="0" presId="urn:microsoft.com/office/officeart/2005/8/layout/hierarchy1"/>
    <dgm:cxn modelId="{DBD4608C-3AD1-4658-81B6-79B1593DEA46}" type="presOf" srcId="{52FBA3C8-1145-4F88-AF58-269C4349691D}" destId="{3D1C242B-9BE9-45C6-9FCA-171C22EAAADD}" srcOrd="0" destOrd="0" presId="urn:microsoft.com/office/officeart/2005/8/layout/hierarchy1"/>
    <dgm:cxn modelId="{1711C497-EA7C-43C5-965E-F8B4AB4D394A}" type="presOf" srcId="{58573440-E516-4C5A-8522-7885782E50D6}" destId="{D38F1914-516B-4D10-99F6-1CEE09046BA3}" srcOrd="0" destOrd="0" presId="urn:microsoft.com/office/officeart/2005/8/layout/hierarchy1"/>
    <dgm:cxn modelId="{3BCFDAF9-A860-4D49-B51E-5D332E451B93}" srcId="{767FCF46-3C1D-48A7-8FD4-F58599E55E97}" destId="{5F0DC8F1-B496-4C0E-819D-9997BEE16A94}" srcOrd="0" destOrd="0" parTransId="{676CCC50-9C79-4090-9C3D-47532C75245F}" sibTransId="{260271D1-44A6-42E0-9DE8-F642DE080AB9}"/>
    <dgm:cxn modelId="{9D9540FD-DA89-40FF-A7A8-1631C3578764}" type="presOf" srcId="{F7B2F773-E063-447E-A98D-88CADA891792}" destId="{56EE727F-E0A7-49CF-BFA4-56009FD70294}" srcOrd="0" destOrd="0" presId="urn:microsoft.com/office/officeart/2005/8/layout/hierarchy1"/>
    <dgm:cxn modelId="{BC2D1212-35B6-4239-9C60-EF7F37885604}" srcId="{8B24AAF3-6214-48F6-B0E0-FF26C311F120}" destId="{ABF4969D-8C8F-4653-BBF7-4D857114E1D6}" srcOrd="1" destOrd="0" parTransId="{B233F6DA-9082-4775-876E-F362DE6006A7}" sibTransId="{E5F6B13D-48CF-465C-8C05-0DE3195A81A5}"/>
    <dgm:cxn modelId="{9DDD5EAC-8904-4EC8-9919-B6295D609A9B}" type="presOf" srcId="{9690D309-2979-437C-BB25-8767E85CC008}" destId="{031B02BC-93D6-4DE9-A051-5CA2CF024848}" srcOrd="0" destOrd="0" presId="urn:microsoft.com/office/officeart/2005/8/layout/hierarchy1"/>
    <dgm:cxn modelId="{B695CFC3-9B46-4ABB-8047-05B6859F9075}" type="presOf" srcId="{C635DC55-F0A4-451E-AD7C-E0272021445B}" destId="{1DA91FCB-CBC7-4D24-A33F-717B7E6F89DE}" srcOrd="0" destOrd="0" presId="urn:microsoft.com/office/officeart/2005/8/layout/hierarchy1"/>
    <dgm:cxn modelId="{2421A638-F43F-420A-A4D4-D2A6E29423C2}" type="presOf" srcId="{3508A4EE-8BD8-4A07-91CB-CAA662D116BA}" destId="{3164D76C-9A64-4106-8644-899E152B3483}" srcOrd="0" destOrd="0" presId="urn:microsoft.com/office/officeart/2005/8/layout/hierarchy1"/>
    <dgm:cxn modelId="{5C8283CE-7CA9-476A-B009-DBACBC513557}" srcId="{8B24AAF3-6214-48F6-B0E0-FF26C311F120}" destId="{8A55EAE2-C462-4EF2-BE70-C76C30F8BB56}" srcOrd="0" destOrd="0" parTransId="{7BC1B9C0-259E-41E1-B6E8-7D9C7C3D039E}" sibTransId="{00DD0E6E-A70D-4C8B-A63A-0F50B3CFD805}"/>
    <dgm:cxn modelId="{2473AA66-9096-41A5-B960-A7A44987DC89}" type="presOf" srcId="{676CCC50-9C79-4090-9C3D-47532C75245F}" destId="{EBDDE424-4D46-4E83-B01F-D91135C64EAE}" srcOrd="0" destOrd="0" presId="urn:microsoft.com/office/officeart/2005/8/layout/hierarchy1"/>
    <dgm:cxn modelId="{00203135-B985-4B2D-8A08-9978B23C0208}" type="presOf" srcId="{7A03EB6D-2E51-4ABF-8515-15C7AAD1FBD5}" destId="{F595450B-A90B-436F-8C65-144E34187C56}" srcOrd="0" destOrd="0" presId="urn:microsoft.com/office/officeart/2005/8/layout/hierarchy1"/>
    <dgm:cxn modelId="{54F04E89-C603-49EF-83B7-FA5569C7EA05}" srcId="{F7B2F773-E063-447E-A98D-88CADA891792}" destId="{C5D9FDFB-527D-4085-B18F-8EF02CC57F93}" srcOrd="0" destOrd="0" parTransId="{43D18DC0-E1F6-40EC-9DD1-44A85F70E0AC}" sibTransId="{4055E5DB-8EC1-443E-B397-77EC692869FE}"/>
    <dgm:cxn modelId="{B61CC2E5-33EA-4598-9405-2AD3C78A8ACD}" srcId="{A0116FF9-E77B-4E88-9E70-121482592E3F}" destId="{9690D309-2979-437C-BB25-8767E85CC008}" srcOrd="1" destOrd="0" parTransId="{86E53FFC-D0BD-4A67-BC4A-B6E71C791D44}" sibTransId="{AC06B9E1-6DE9-48A6-9BA4-48693E8ADE5B}"/>
    <dgm:cxn modelId="{DCBAE2A6-4300-4366-A2ED-2DAE827462A1}" type="presOf" srcId="{3966FCCF-98A4-46B1-BCC9-304AABB9D8A3}" destId="{F0E9F36E-736D-4BAB-8006-0B1DCC4ED8DC}" srcOrd="0" destOrd="0" presId="urn:microsoft.com/office/officeart/2005/8/layout/hierarchy1"/>
    <dgm:cxn modelId="{C4BBCE53-E104-4CBD-809B-D5B27658691D}" srcId="{AF27B822-7D41-4BD1-9B75-F17924ACC492}" destId="{158BAE83-5324-468F-ADCC-18D82E605994}" srcOrd="1" destOrd="0" parTransId="{C3837F0D-2F08-429D-9BCA-EE112AD6A2DD}" sibTransId="{2D74B4E5-9DCF-46A2-B9F0-30A2EBF21FBD}"/>
    <dgm:cxn modelId="{79AF9BB5-A144-4CFF-BD5A-04F4EB8967D8}" type="presOf" srcId="{1CA4A007-BF49-4C7A-B330-3E0FCC282DA4}" destId="{66712F32-7025-4CDC-A1CA-E37828E6ACFA}" srcOrd="0" destOrd="0" presId="urn:microsoft.com/office/officeart/2005/8/layout/hierarchy1"/>
    <dgm:cxn modelId="{491D540B-E28D-4E10-BCB2-B4428031489B}" type="presOf" srcId="{AF27B822-7D41-4BD1-9B75-F17924ACC492}" destId="{15729771-3F75-4F58-9B46-451F09088288}" srcOrd="0" destOrd="0" presId="urn:microsoft.com/office/officeart/2005/8/layout/hierarchy1"/>
    <dgm:cxn modelId="{4E991FCD-09FC-4DAF-8D4A-83AB676DFF45}" type="presOf" srcId="{5EDE9C0A-EA5E-43A3-830A-92FAD4E45AC2}" destId="{6DBFE8AD-D23C-40BA-9F8A-BCB9E95F8217}" srcOrd="0" destOrd="0" presId="urn:microsoft.com/office/officeart/2005/8/layout/hierarchy1"/>
    <dgm:cxn modelId="{155E7578-F955-4B06-AB63-97D4D8F47DEA}" srcId="{FA6344EF-C86F-4023-B386-30A7DFFFA591}" destId="{E065A3FF-6178-4E71-8512-ED8FE20021F7}" srcOrd="0" destOrd="0" parTransId="{8467E696-7E31-463E-8470-EA211C1ECC23}" sibTransId="{5DAF62D7-12CC-410C-946C-125653C22B8C}"/>
    <dgm:cxn modelId="{EDFCB388-709E-46C7-A9AA-D80D5107EE48}" type="presOf" srcId="{86E53FFC-D0BD-4A67-BC4A-B6E71C791D44}" destId="{8432035B-C465-4C8D-AA63-205EC48C2AFE}" srcOrd="0" destOrd="0" presId="urn:microsoft.com/office/officeart/2005/8/layout/hierarchy1"/>
    <dgm:cxn modelId="{D3AD651F-5D4E-4AE1-BA16-CCCA2E36FD87}" srcId="{614E68C4-24ED-4217-AEC4-D031BFB7B4F6}" destId="{ACD8E4BA-C2A5-4C35-A0A6-30685DEF1A49}" srcOrd="0" destOrd="0" parTransId="{5E6B3F49-3D52-4970-A55B-B46DA12C9065}" sibTransId="{1CBBA91F-93D9-45E6-8565-243316DF3D69}"/>
    <dgm:cxn modelId="{EB2DA29D-3AB0-45B6-B707-924597C81AD1}" type="presParOf" srcId="{E0B5538D-5AE1-4E83-89E9-93905BFDC48D}" destId="{666F40D4-1300-4551-9AD5-BE5251387C6E}" srcOrd="0" destOrd="0" presId="urn:microsoft.com/office/officeart/2005/8/layout/hierarchy1"/>
    <dgm:cxn modelId="{71505EF2-0D01-411B-8D28-091F0C153F15}" type="presParOf" srcId="{666F40D4-1300-4551-9AD5-BE5251387C6E}" destId="{926A2B9C-1BF2-4591-AE87-D8BF79AFE3A1}" srcOrd="0" destOrd="0" presId="urn:microsoft.com/office/officeart/2005/8/layout/hierarchy1"/>
    <dgm:cxn modelId="{20381315-BC16-46A0-9102-EE0C6F4AF820}" type="presParOf" srcId="{926A2B9C-1BF2-4591-AE87-D8BF79AFE3A1}" destId="{FBDBA9EC-D4C1-480D-8311-F88D313BC4B5}" srcOrd="0" destOrd="0" presId="urn:microsoft.com/office/officeart/2005/8/layout/hierarchy1"/>
    <dgm:cxn modelId="{B544D005-9084-4442-96A6-736D8855A344}" type="presParOf" srcId="{926A2B9C-1BF2-4591-AE87-D8BF79AFE3A1}" destId="{15729771-3F75-4F58-9B46-451F09088288}" srcOrd="1" destOrd="0" presId="urn:microsoft.com/office/officeart/2005/8/layout/hierarchy1"/>
    <dgm:cxn modelId="{EE35B2E8-8D67-4851-9281-F30ED4FAE77C}" type="presParOf" srcId="{666F40D4-1300-4551-9AD5-BE5251387C6E}" destId="{74A80768-F862-4350-AED7-E8B002AED543}" srcOrd="1" destOrd="0" presId="urn:microsoft.com/office/officeart/2005/8/layout/hierarchy1"/>
    <dgm:cxn modelId="{A677B8CC-879F-42DB-B82C-B6F3134EDB8A}" type="presParOf" srcId="{74A80768-F862-4350-AED7-E8B002AED543}" destId="{82BAB214-9D3C-4FE4-B916-2FE7F695C002}" srcOrd="0" destOrd="0" presId="urn:microsoft.com/office/officeart/2005/8/layout/hierarchy1"/>
    <dgm:cxn modelId="{D291BFF0-94F6-4785-909C-47EC5AFDFC1B}" type="presParOf" srcId="{74A80768-F862-4350-AED7-E8B002AED543}" destId="{E4B5DBFA-0445-4FD6-BAB1-1E4D9E0C4469}" srcOrd="1" destOrd="0" presId="urn:microsoft.com/office/officeart/2005/8/layout/hierarchy1"/>
    <dgm:cxn modelId="{A4FF3175-BD40-43ED-AB52-0332C1F82ABF}" type="presParOf" srcId="{E4B5DBFA-0445-4FD6-BAB1-1E4D9E0C4469}" destId="{39C6109E-C5FC-4C31-8BF1-17E921D00002}" srcOrd="0" destOrd="0" presId="urn:microsoft.com/office/officeart/2005/8/layout/hierarchy1"/>
    <dgm:cxn modelId="{CC2ECD83-597A-4CC6-B911-E7703052CA19}" type="presParOf" srcId="{39C6109E-C5FC-4C31-8BF1-17E921D00002}" destId="{DFDCA45F-3C5D-45C2-A01D-684AE39692B5}" srcOrd="0" destOrd="0" presId="urn:microsoft.com/office/officeart/2005/8/layout/hierarchy1"/>
    <dgm:cxn modelId="{8A51CF88-3D81-4183-AA3D-A38D494B455A}" type="presParOf" srcId="{39C6109E-C5FC-4C31-8BF1-17E921D00002}" destId="{1A0B058F-F866-4684-96B1-E30A84717088}" srcOrd="1" destOrd="0" presId="urn:microsoft.com/office/officeart/2005/8/layout/hierarchy1"/>
    <dgm:cxn modelId="{75C826DB-2EC0-4CC3-AE3F-0FB4554F4A7C}" type="presParOf" srcId="{E4B5DBFA-0445-4FD6-BAB1-1E4D9E0C4469}" destId="{0999549B-7C5B-458F-A767-A564F7CDAB1E}" srcOrd="1" destOrd="0" presId="urn:microsoft.com/office/officeart/2005/8/layout/hierarchy1"/>
    <dgm:cxn modelId="{D3B2EEA7-9367-4D21-9CB0-A4453749B58E}" type="presParOf" srcId="{0999549B-7C5B-458F-A767-A564F7CDAB1E}" destId="{09C69D78-5BBE-4CB0-B273-0C09A29C53FC}" srcOrd="0" destOrd="0" presId="urn:microsoft.com/office/officeart/2005/8/layout/hierarchy1"/>
    <dgm:cxn modelId="{7F38C58E-46A6-47CC-876E-0E1FDAA16157}" type="presParOf" srcId="{0999549B-7C5B-458F-A767-A564F7CDAB1E}" destId="{15EBCDCB-CDA2-4C18-BF03-53528B4B6A72}" srcOrd="1" destOrd="0" presId="urn:microsoft.com/office/officeart/2005/8/layout/hierarchy1"/>
    <dgm:cxn modelId="{BA1A76A7-0461-4B75-A5DB-0FD55F8B51EA}" type="presParOf" srcId="{15EBCDCB-CDA2-4C18-BF03-53528B4B6A72}" destId="{8BC2554B-DC06-486C-AF19-3254DDE683B2}" srcOrd="0" destOrd="0" presId="urn:microsoft.com/office/officeart/2005/8/layout/hierarchy1"/>
    <dgm:cxn modelId="{983EAFE0-7693-422C-B514-9C3F79CB2414}" type="presParOf" srcId="{8BC2554B-DC06-486C-AF19-3254DDE683B2}" destId="{10E1A14A-055F-4DE6-94E7-B9F157A58F4A}" srcOrd="0" destOrd="0" presId="urn:microsoft.com/office/officeart/2005/8/layout/hierarchy1"/>
    <dgm:cxn modelId="{85DDCB8A-00C4-4888-8874-A3DEE9CE8271}" type="presParOf" srcId="{8BC2554B-DC06-486C-AF19-3254DDE683B2}" destId="{D0DE9AE7-6540-4F71-B1E5-F28A22DB551E}" srcOrd="1" destOrd="0" presId="urn:microsoft.com/office/officeart/2005/8/layout/hierarchy1"/>
    <dgm:cxn modelId="{F82E8796-FA18-4A61-93FC-2ACDC1B0CF74}" type="presParOf" srcId="{15EBCDCB-CDA2-4C18-BF03-53528B4B6A72}" destId="{F37698E5-4CA6-4E28-B265-4D6D360C8E3F}" srcOrd="1" destOrd="0" presId="urn:microsoft.com/office/officeart/2005/8/layout/hierarchy1"/>
    <dgm:cxn modelId="{2FB8AC63-66F2-4A1A-8F8A-4E576D07F8C1}" type="presParOf" srcId="{0999549B-7C5B-458F-A767-A564F7CDAB1E}" destId="{8432035B-C465-4C8D-AA63-205EC48C2AFE}" srcOrd="2" destOrd="0" presId="urn:microsoft.com/office/officeart/2005/8/layout/hierarchy1"/>
    <dgm:cxn modelId="{39FB3913-2F88-4F26-A93C-598CC55BC197}" type="presParOf" srcId="{0999549B-7C5B-458F-A767-A564F7CDAB1E}" destId="{8DA09B1D-272C-4562-BFB5-5F193702AB93}" srcOrd="3" destOrd="0" presId="urn:microsoft.com/office/officeart/2005/8/layout/hierarchy1"/>
    <dgm:cxn modelId="{8BFA65A2-A992-4831-B0B4-BA26DCB7C4BB}" type="presParOf" srcId="{8DA09B1D-272C-4562-BFB5-5F193702AB93}" destId="{3410674A-15BA-4C5B-83F3-85808F3F0397}" srcOrd="0" destOrd="0" presId="urn:microsoft.com/office/officeart/2005/8/layout/hierarchy1"/>
    <dgm:cxn modelId="{87D742AA-4B5C-40EB-B7A2-D5F0020FC1D3}" type="presParOf" srcId="{3410674A-15BA-4C5B-83F3-85808F3F0397}" destId="{0F76A0AA-8B67-4CC3-9F90-A4415C0470D9}" srcOrd="0" destOrd="0" presId="urn:microsoft.com/office/officeart/2005/8/layout/hierarchy1"/>
    <dgm:cxn modelId="{66BCE596-0C68-48E0-BE3B-DCB4D6BEB519}" type="presParOf" srcId="{3410674A-15BA-4C5B-83F3-85808F3F0397}" destId="{031B02BC-93D6-4DE9-A051-5CA2CF024848}" srcOrd="1" destOrd="0" presId="urn:microsoft.com/office/officeart/2005/8/layout/hierarchy1"/>
    <dgm:cxn modelId="{D22DAF30-C60D-4D6D-A22C-7A63513B6331}" type="presParOf" srcId="{8DA09B1D-272C-4562-BFB5-5F193702AB93}" destId="{902169E8-701D-474C-A521-A596476F5D7B}" srcOrd="1" destOrd="0" presId="urn:microsoft.com/office/officeart/2005/8/layout/hierarchy1"/>
    <dgm:cxn modelId="{A344614C-E67B-420C-950D-A83B1481838A}" type="presParOf" srcId="{902169E8-701D-474C-A521-A596476F5D7B}" destId="{BD1E75B8-2BCB-42DF-8E4D-75CD003B9AF5}" srcOrd="0" destOrd="0" presId="urn:microsoft.com/office/officeart/2005/8/layout/hierarchy1"/>
    <dgm:cxn modelId="{85F5D657-6B46-4098-9846-6045A8076BA9}" type="presParOf" srcId="{902169E8-701D-474C-A521-A596476F5D7B}" destId="{40A229FC-A300-4DE6-A3C5-19A0BFA243EE}" srcOrd="1" destOrd="0" presId="urn:microsoft.com/office/officeart/2005/8/layout/hierarchy1"/>
    <dgm:cxn modelId="{3CA30D13-6745-469A-AC59-89DECB4A431F}" type="presParOf" srcId="{40A229FC-A300-4DE6-A3C5-19A0BFA243EE}" destId="{B88FE4F2-A9D9-4F58-B598-9941E2091F90}" srcOrd="0" destOrd="0" presId="urn:microsoft.com/office/officeart/2005/8/layout/hierarchy1"/>
    <dgm:cxn modelId="{25DB17D0-84E9-4D9F-A464-74750973C178}" type="presParOf" srcId="{B88FE4F2-A9D9-4F58-B598-9941E2091F90}" destId="{0CB76729-F3F4-48C1-B13E-1AB9604E81C5}" srcOrd="0" destOrd="0" presId="urn:microsoft.com/office/officeart/2005/8/layout/hierarchy1"/>
    <dgm:cxn modelId="{CFA2D2F7-42EE-4542-B82A-CB3085E132BE}" type="presParOf" srcId="{B88FE4F2-A9D9-4F58-B598-9941E2091F90}" destId="{71BD7FEA-5C0A-4489-9F67-E29AD937910B}" srcOrd="1" destOrd="0" presId="urn:microsoft.com/office/officeart/2005/8/layout/hierarchy1"/>
    <dgm:cxn modelId="{AB60026D-B1D0-498D-B38A-5EC1E473DBAF}" type="presParOf" srcId="{40A229FC-A300-4DE6-A3C5-19A0BFA243EE}" destId="{54B65BDA-0458-4905-A4D8-58C94BF4DEA9}" srcOrd="1" destOrd="0" presId="urn:microsoft.com/office/officeart/2005/8/layout/hierarchy1"/>
    <dgm:cxn modelId="{3CAF1EA0-F8B4-4D71-B358-B7FE6E554B7F}" type="presParOf" srcId="{54B65BDA-0458-4905-A4D8-58C94BF4DEA9}" destId="{D98CCAE9-6394-4C43-B211-78191AEAC90B}" srcOrd="0" destOrd="0" presId="urn:microsoft.com/office/officeart/2005/8/layout/hierarchy1"/>
    <dgm:cxn modelId="{BA083332-2025-4B1D-9A03-226A13AC985C}" type="presParOf" srcId="{54B65BDA-0458-4905-A4D8-58C94BF4DEA9}" destId="{D844B2CB-B85C-4ACC-A8EB-90B7F3AE8EFD}" srcOrd="1" destOrd="0" presId="urn:microsoft.com/office/officeart/2005/8/layout/hierarchy1"/>
    <dgm:cxn modelId="{457727EB-819E-4816-9FA5-A8AB8A9E7216}" type="presParOf" srcId="{D844B2CB-B85C-4ACC-A8EB-90B7F3AE8EFD}" destId="{63E42D45-5F68-423E-A15C-D89184B8E8B3}" srcOrd="0" destOrd="0" presId="urn:microsoft.com/office/officeart/2005/8/layout/hierarchy1"/>
    <dgm:cxn modelId="{78EF7DA8-2E4D-4F92-B9C8-5CD2A07BB0DA}" type="presParOf" srcId="{63E42D45-5F68-423E-A15C-D89184B8E8B3}" destId="{751698AE-62FB-4D0F-A10A-72C25C043FB8}" srcOrd="0" destOrd="0" presId="urn:microsoft.com/office/officeart/2005/8/layout/hierarchy1"/>
    <dgm:cxn modelId="{453305D3-51D4-42E3-BC42-34001AEB761E}" type="presParOf" srcId="{63E42D45-5F68-423E-A15C-D89184B8E8B3}" destId="{460E368E-2894-4407-8AED-553830138D3C}" srcOrd="1" destOrd="0" presId="urn:microsoft.com/office/officeart/2005/8/layout/hierarchy1"/>
    <dgm:cxn modelId="{A5EAD6C4-9B29-4B26-9FDC-A6E1785B3663}" type="presParOf" srcId="{D844B2CB-B85C-4ACC-A8EB-90B7F3AE8EFD}" destId="{AA245ECB-1E5E-4E2F-9581-ED16DC46AF34}" srcOrd="1" destOrd="0" presId="urn:microsoft.com/office/officeart/2005/8/layout/hierarchy1"/>
    <dgm:cxn modelId="{939A3083-9853-4646-8768-A04F22C6F633}" type="presParOf" srcId="{54B65BDA-0458-4905-A4D8-58C94BF4DEA9}" destId="{57E3D082-E690-419F-9EAE-E80138C20272}" srcOrd="2" destOrd="0" presId="urn:microsoft.com/office/officeart/2005/8/layout/hierarchy1"/>
    <dgm:cxn modelId="{1DD751F4-B67D-4281-BD22-399BD6BD9963}" type="presParOf" srcId="{54B65BDA-0458-4905-A4D8-58C94BF4DEA9}" destId="{E1A2D578-C4E9-40EB-88C5-DFE4ACB0F7DB}" srcOrd="3" destOrd="0" presId="urn:microsoft.com/office/officeart/2005/8/layout/hierarchy1"/>
    <dgm:cxn modelId="{9680CA79-546F-4E9A-B688-E19BEC9958B4}" type="presParOf" srcId="{E1A2D578-C4E9-40EB-88C5-DFE4ACB0F7DB}" destId="{41911076-B360-414E-A3B3-2BE31842DEBB}" srcOrd="0" destOrd="0" presId="urn:microsoft.com/office/officeart/2005/8/layout/hierarchy1"/>
    <dgm:cxn modelId="{B0FD06B1-17BB-49B0-921B-C659B2770B81}" type="presParOf" srcId="{41911076-B360-414E-A3B3-2BE31842DEBB}" destId="{FB200FD9-30F3-477D-B02D-2E175543D7A4}" srcOrd="0" destOrd="0" presId="urn:microsoft.com/office/officeart/2005/8/layout/hierarchy1"/>
    <dgm:cxn modelId="{D736EF76-B1CD-429E-8343-FE0B7E29C9C6}" type="presParOf" srcId="{41911076-B360-414E-A3B3-2BE31842DEBB}" destId="{2A6116DA-3D40-4A28-BE40-2A2B0D920A35}" srcOrd="1" destOrd="0" presId="urn:microsoft.com/office/officeart/2005/8/layout/hierarchy1"/>
    <dgm:cxn modelId="{850318D1-4247-4FCF-8C60-11A647D4E6BF}" type="presParOf" srcId="{E1A2D578-C4E9-40EB-88C5-DFE4ACB0F7DB}" destId="{AE0B47BD-D85D-4A45-9611-9B3376CC488F}" srcOrd="1" destOrd="0" presId="urn:microsoft.com/office/officeart/2005/8/layout/hierarchy1"/>
    <dgm:cxn modelId="{E8906FE2-FC4C-4733-8535-8FCBAB9156CC}" type="presParOf" srcId="{0999549B-7C5B-458F-A767-A564F7CDAB1E}" destId="{5FA1B240-C7AB-43F7-A834-FF5AA5A61983}" srcOrd="4" destOrd="0" presId="urn:microsoft.com/office/officeart/2005/8/layout/hierarchy1"/>
    <dgm:cxn modelId="{079181B4-0446-4F0C-8F1E-1DD1D6B9D97D}" type="presParOf" srcId="{0999549B-7C5B-458F-A767-A564F7CDAB1E}" destId="{26608F38-0964-41BE-A9F1-4C27CBCF0F3A}" srcOrd="5" destOrd="0" presId="urn:microsoft.com/office/officeart/2005/8/layout/hierarchy1"/>
    <dgm:cxn modelId="{C97FE749-4581-448B-BD11-EA01B16B9F38}" type="presParOf" srcId="{26608F38-0964-41BE-A9F1-4C27CBCF0F3A}" destId="{C4DAB87C-169D-4F53-9EE5-B0CA6AC69ABB}" srcOrd="0" destOrd="0" presId="urn:microsoft.com/office/officeart/2005/8/layout/hierarchy1"/>
    <dgm:cxn modelId="{00585700-B2DC-4532-BA30-1432ADC71776}" type="presParOf" srcId="{C4DAB87C-169D-4F53-9EE5-B0CA6AC69ABB}" destId="{6ACAFC23-C304-41A7-93DA-753FAFFFC6AA}" srcOrd="0" destOrd="0" presId="urn:microsoft.com/office/officeart/2005/8/layout/hierarchy1"/>
    <dgm:cxn modelId="{2FBA8A45-E25C-43B5-9C0C-8963FA51C1F5}" type="presParOf" srcId="{C4DAB87C-169D-4F53-9EE5-B0CA6AC69ABB}" destId="{56EE727F-E0A7-49CF-BFA4-56009FD70294}" srcOrd="1" destOrd="0" presId="urn:microsoft.com/office/officeart/2005/8/layout/hierarchy1"/>
    <dgm:cxn modelId="{055FDEBE-2F29-4F75-BB27-B581C3B98727}" type="presParOf" srcId="{26608F38-0964-41BE-A9F1-4C27CBCF0F3A}" destId="{E81E6768-06B1-4B50-93CC-61E585FE5423}" srcOrd="1" destOrd="0" presId="urn:microsoft.com/office/officeart/2005/8/layout/hierarchy1"/>
    <dgm:cxn modelId="{8CF89EBD-9D23-4347-B32E-ECB79DFE7A45}" type="presParOf" srcId="{E81E6768-06B1-4B50-93CC-61E585FE5423}" destId="{42B77F1C-5206-475F-90B9-6711A00BB0EE}" srcOrd="0" destOrd="0" presId="urn:microsoft.com/office/officeart/2005/8/layout/hierarchy1"/>
    <dgm:cxn modelId="{0FB3A15F-C451-407F-995D-73C4593E9CC4}" type="presParOf" srcId="{E81E6768-06B1-4B50-93CC-61E585FE5423}" destId="{920BCB3A-AA45-4D94-B371-B72FF3114DA6}" srcOrd="1" destOrd="0" presId="urn:microsoft.com/office/officeart/2005/8/layout/hierarchy1"/>
    <dgm:cxn modelId="{33D01FCB-DA6F-4712-B229-48F22D72F2CA}" type="presParOf" srcId="{920BCB3A-AA45-4D94-B371-B72FF3114DA6}" destId="{BA965665-4681-4179-AD2B-6C325C46A002}" srcOrd="0" destOrd="0" presId="urn:microsoft.com/office/officeart/2005/8/layout/hierarchy1"/>
    <dgm:cxn modelId="{3121953A-87EF-4CA6-9810-14DD810D07F3}" type="presParOf" srcId="{BA965665-4681-4179-AD2B-6C325C46A002}" destId="{8C02D7D6-A7CA-4234-B713-9FAE9A5D0DB4}" srcOrd="0" destOrd="0" presId="urn:microsoft.com/office/officeart/2005/8/layout/hierarchy1"/>
    <dgm:cxn modelId="{3EB2186C-905A-4A6E-A2FF-3C7372DBF65D}" type="presParOf" srcId="{BA965665-4681-4179-AD2B-6C325C46A002}" destId="{ECC8C3D9-7A2C-4573-A06F-4D04ED21FDE6}" srcOrd="1" destOrd="0" presId="urn:microsoft.com/office/officeart/2005/8/layout/hierarchy1"/>
    <dgm:cxn modelId="{67507CFF-ED19-4CB7-8538-69925C05069A}" type="presParOf" srcId="{920BCB3A-AA45-4D94-B371-B72FF3114DA6}" destId="{2C0DF71A-A305-4119-B87E-A556BDD3F7D9}" srcOrd="1" destOrd="0" presId="urn:microsoft.com/office/officeart/2005/8/layout/hierarchy1"/>
    <dgm:cxn modelId="{55473744-C1C4-475D-A6CF-9FDF5B21CC1E}" type="presParOf" srcId="{E81E6768-06B1-4B50-93CC-61E585FE5423}" destId="{F04E19C7-F6F4-4211-A919-2BA7801DD2F2}" srcOrd="2" destOrd="0" presId="urn:microsoft.com/office/officeart/2005/8/layout/hierarchy1"/>
    <dgm:cxn modelId="{192787C9-6B68-479B-A00B-6A97249EC9D5}" type="presParOf" srcId="{E81E6768-06B1-4B50-93CC-61E585FE5423}" destId="{7D188111-2E84-4396-B7C3-6A6A7E3058E4}" srcOrd="3" destOrd="0" presId="urn:microsoft.com/office/officeart/2005/8/layout/hierarchy1"/>
    <dgm:cxn modelId="{E3FBDFFF-7D21-4E94-96FE-E226FA60C917}" type="presParOf" srcId="{7D188111-2E84-4396-B7C3-6A6A7E3058E4}" destId="{3CD0CF19-D473-4BF6-86A2-2DA41BECD16F}" srcOrd="0" destOrd="0" presId="urn:microsoft.com/office/officeart/2005/8/layout/hierarchy1"/>
    <dgm:cxn modelId="{6D88ED95-160D-401B-A01E-911B4B14930F}" type="presParOf" srcId="{3CD0CF19-D473-4BF6-86A2-2DA41BECD16F}" destId="{B0044F4A-CC11-4693-93B1-943DA88ED5AB}" srcOrd="0" destOrd="0" presId="urn:microsoft.com/office/officeart/2005/8/layout/hierarchy1"/>
    <dgm:cxn modelId="{D4CF593B-BDD8-476E-9B21-3F760BCEDD90}" type="presParOf" srcId="{3CD0CF19-D473-4BF6-86A2-2DA41BECD16F}" destId="{4D073959-5827-4E71-B2A2-CEA0DCAF835E}" srcOrd="1" destOrd="0" presId="urn:microsoft.com/office/officeart/2005/8/layout/hierarchy1"/>
    <dgm:cxn modelId="{28B4A161-528C-4100-AC8E-0DA211848D1D}" type="presParOf" srcId="{7D188111-2E84-4396-B7C3-6A6A7E3058E4}" destId="{0544402F-81F7-4BB9-B76A-EF0CD39AC7D5}" srcOrd="1" destOrd="0" presId="urn:microsoft.com/office/officeart/2005/8/layout/hierarchy1"/>
    <dgm:cxn modelId="{03E95BBE-9A7A-4386-AEA9-F307B5485F4B}" type="presParOf" srcId="{74A80768-F862-4350-AED7-E8B002AED543}" destId="{E8124812-4EEE-44BB-A620-27145E1967C6}" srcOrd="2" destOrd="0" presId="urn:microsoft.com/office/officeart/2005/8/layout/hierarchy1"/>
    <dgm:cxn modelId="{7614F6A0-E57E-45B8-A4B8-3B6B1B4CBE5A}" type="presParOf" srcId="{74A80768-F862-4350-AED7-E8B002AED543}" destId="{6B8DEDD7-5D87-4978-B374-4340BD0B0416}" srcOrd="3" destOrd="0" presId="urn:microsoft.com/office/officeart/2005/8/layout/hierarchy1"/>
    <dgm:cxn modelId="{9074D1D7-5931-40B1-83C8-55497C0D3F2F}" type="presParOf" srcId="{6B8DEDD7-5D87-4978-B374-4340BD0B0416}" destId="{7DDD7688-FCE2-4FF4-A1E4-3AE2CD1A572F}" srcOrd="0" destOrd="0" presId="urn:microsoft.com/office/officeart/2005/8/layout/hierarchy1"/>
    <dgm:cxn modelId="{17C4157C-18D6-411E-BFFA-E78961D18CF9}" type="presParOf" srcId="{7DDD7688-FCE2-4FF4-A1E4-3AE2CD1A572F}" destId="{0C828AFA-39A9-4E43-99C6-1F061047BE57}" srcOrd="0" destOrd="0" presId="urn:microsoft.com/office/officeart/2005/8/layout/hierarchy1"/>
    <dgm:cxn modelId="{FAA033CD-842A-4042-A607-D97764F391B6}" type="presParOf" srcId="{7DDD7688-FCE2-4FF4-A1E4-3AE2CD1A572F}" destId="{66FB6113-9E0C-40C5-BFC6-E655E9A94F11}" srcOrd="1" destOrd="0" presId="urn:microsoft.com/office/officeart/2005/8/layout/hierarchy1"/>
    <dgm:cxn modelId="{1193DB47-1B40-4D18-B380-E6F151ACB844}" type="presParOf" srcId="{6B8DEDD7-5D87-4978-B374-4340BD0B0416}" destId="{0736DB97-7319-4D0E-A9E1-A83CAFFCC9C4}" srcOrd="1" destOrd="0" presId="urn:microsoft.com/office/officeart/2005/8/layout/hierarchy1"/>
    <dgm:cxn modelId="{9924F244-8E24-44C2-B871-1DC6BB7A89A4}" type="presParOf" srcId="{74A80768-F862-4350-AED7-E8B002AED543}" destId="{1DA91FCB-CBC7-4D24-A33F-717B7E6F89DE}" srcOrd="4" destOrd="0" presId="urn:microsoft.com/office/officeart/2005/8/layout/hierarchy1"/>
    <dgm:cxn modelId="{16150C7C-43A7-465B-B4A0-28AA02748583}" type="presParOf" srcId="{74A80768-F862-4350-AED7-E8B002AED543}" destId="{B24CC3AF-E2B7-4063-9393-D11F157AC845}" srcOrd="5" destOrd="0" presId="urn:microsoft.com/office/officeart/2005/8/layout/hierarchy1"/>
    <dgm:cxn modelId="{A494995F-3A17-4015-A11E-63AFD5220487}" type="presParOf" srcId="{B24CC3AF-E2B7-4063-9393-D11F157AC845}" destId="{C6E59640-C50F-4AC2-9CBF-E2AFCAA78655}" srcOrd="0" destOrd="0" presId="urn:microsoft.com/office/officeart/2005/8/layout/hierarchy1"/>
    <dgm:cxn modelId="{F422730B-DCFD-4FB0-B78C-114C9483F592}" type="presParOf" srcId="{C6E59640-C50F-4AC2-9CBF-E2AFCAA78655}" destId="{53F3A93F-8C71-44FA-9E25-EB2963C4BE75}" srcOrd="0" destOrd="0" presId="urn:microsoft.com/office/officeart/2005/8/layout/hierarchy1"/>
    <dgm:cxn modelId="{395BCC8A-55DC-4B0E-B80C-756DDC27D48B}" type="presParOf" srcId="{C6E59640-C50F-4AC2-9CBF-E2AFCAA78655}" destId="{F0E9F36E-736D-4BAB-8006-0B1DCC4ED8DC}" srcOrd="1" destOrd="0" presId="urn:microsoft.com/office/officeart/2005/8/layout/hierarchy1"/>
    <dgm:cxn modelId="{E28D5D10-B4D5-475C-99E9-0FF5B7E2EC83}" type="presParOf" srcId="{B24CC3AF-E2B7-4063-9393-D11F157AC845}" destId="{2C89E1E5-02AF-412E-9BB5-08EE67891A55}" srcOrd="1" destOrd="0" presId="urn:microsoft.com/office/officeart/2005/8/layout/hierarchy1"/>
    <dgm:cxn modelId="{81D15E27-8AEC-4742-B9D1-2D413A7B1FAD}" type="presParOf" srcId="{2C89E1E5-02AF-412E-9BB5-08EE67891A55}" destId="{EE2E34DE-57AE-41E0-9D84-3ABA95302438}" srcOrd="0" destOrd="0" presId="urn:microsoft.com/office/officeart/2005/8/layout/hierarchy1"/>
    <dgm:cxn modelId="{5237C32A-2846-496C-A5AF-35F9067EB1F9}" type="presParOf" srcId="{2C89E1E5-02AF-412E-9BB5-08EE67891A55}" destId="{79AE8B8A-B53D-449D-BE74-BC83189B9F72}" srcOrd="1" destOrd="0" presId="urn:microsoft.com/office/officeart/2005/8/layout/hierarchy1"/>
    <dgm:cxn modelId="{4D621B31-8B90-4217-A035-CC0A4078798E}" type="presParOf" srcId="{79AE8B8A-B53D-449D-BE74-BC83189B9F72}" destId="{0CA6BB8E-0492-490B-B7D0-775C8C145E28}" srcOrd="0" destOrd="0" presId="urn:microsoft.com/office/officeart/2005/8/layout/hierarchy1"/>
    <dgm:cxn modelId="{AEA92A72-0A75-4210-B6B1-3480D6A41D0D}" type="presParOf" srcId="{0CA6BB8E-0492-490B-B7D0-775C8C145E28}" destId="{63C9C839-3A0C-423F-B83E-03789E6B282A}" srcOrd="0" destOrd="0" presId="urn:microsoft.com/office/officeart/2005/8/layout/hierarchy1"/>
    <dgm:cxn modelId="{EAEEEC9C-F3AB-4FBA-A7E6-DC8E09A4A4CB}" type="presParOf" srcId="{0CA6BB8E-0492-490B-B7D0-775C8C145E28}" destId="{7D25A459-1D41-433F-89FE-735099819498}" srcOrd="1" destOrd="0" presId="urn:microsoft.com/office/officeart/2005/8/layout/hierarchy1"/>
    <dgm:cxn modelId="{6E753F35-B2B9-46D2-AA77-15A5C6A8F8D4}" type="presParOf" srcId="{79AE8B8A-B53D-449D-BE74-BC83189B9F72}" destId="{4AE2965A-66D7-4E71-B2E0-2118E2EAD9C8}" srcOrd="1" destOrd="0" presId="urn:microsoft.com/office/officeart/2005/8/layout/hierarchy1"/>
    <dgm:cxn modelId="{C5F0FBB2-5378-4666-8BE3-7AF00F629DD6}" type="presParOf" srcId="{74A80768-F862-4350-AED7-E8B002AED543}" destId="{B4442EE6-8ABA-4A86-860A-983C20431540}" srcOrd="6" destOrd="0" presId="urn:microsoft.com/office/officeart/2005/8/layout/hierarchy1"/>
    <dgm:cxn modelId="{F63003F3-9BAC-4748-81C8-ABA719084C2F}" type="presParOf" srcId="{74A80768-F862-4350-AED7-E8B002AED543}" destId="{6FE7DEC9-A5CA-455A-A688-5D503B8D33A0}" srcOrd="7" destOrd="0" presId="urn:microsoft.com/office/officeart/2005/8/layout/hierarchy1"/>
    <dgm:cxn modelId="{3B9ABD30-4691-4FFE-B67F-9A89F76ED488}" type="presParOf" srcId="{6FE7DEC9-A5CA-455A-A688-5D503B8D33A0}" destId="{E46CA874-F635-4D2B-9FDC-B4D42B6527E2}" srcOrd="0" destOrd="0" presId="urn:microsoft.com/office/officeart/2005/8/layout/hierarchy1"/>
    <dgm:cxn modelId="{419AA325-BC82-4147-9C29-04C83B16689B}" type="presParOf" srcId="{E46CA874-F635-4D2B-9FDC-B4D42B6527E2}" destId="{C46F694A-0B7A-48CF-A36E-9D6545245D06}" srcOrd="0" destOrd="0" presId="urn:microsoft.com/office/officeart/2005/8/layout/hierarchy1"/>
    <dgm:cxn modelId="{18FD33E5-6F3D-4830-ADAE-7C43D27E2C6E}" type="presParOf" srcId="{E46CA874-F635-4D2B-9FDC-B4D42B6527E2}" destId="{23DB7722-7FD7-4330-94F3-D5718A86447E}" srcOrd="1" destOrd="0" presId="urn:microsoft.com/office/officeart/2005/8/layout/hierarchy1"/>
    <dgm:cxn modelId="{46598A8C-A2A5-4831-89B7-CECE90D47317}" type="presParOf" srcId="{6FE7DEC9-A5CA-455A-A688-5D503B8D33A0}" destId="{3F5D4E3E-8205-4371-954F-211CC3329158}" srcOrd="1" destOrd="0" presId="urn:microsoft.com/office/officeart/2005/8/layout/hierarchy1"/>
    <dgm:cxn modelId="{7FA5BD51-C8A5-4C1E-8FBB-2F2F4273408A}" type="presParOf" srcId="{3F5D4E3E-8205-4371-954F-211CC3329158}" destId="{EBDDE424-4D46-4E83-B01F-D91135C64EAE}" srcOrd="0" destOrd="0" presId="urn:microsoft.com/office/officeart/2005/8/layout/hierarchy1"/>
    <dgm:cxn modelId="{918C9066-7348-4488-BE51-F5568B2A8DD9}" type="presParOf" srcId="{3F5D4E3E-8205-4371-954F-211CC3329158}" destId="{175687AB-55AE-455A-93DA-D5A3F7E82C4F}" srcOrd="1" destOrd="0" presId="urn:microsoft.com/office/officeart/2005/8/layout/hierarchy1"/>
    <dgm:cxn modelId="{DD0AC750-F399-4F74-98BC-83C9E671789F}" type="presParOf" srcId="{175687AB-55AE-455A-93DA-D5A3F7E82C4F}" destId="{A65729F8-8F65-4539-BFF2-2AD67A1008C3}" srcOrd="0" destOrd="0" presId="urn:microsoft.com/office/officeart/2005/8/layout/hierarchy1"/>
    <dgm:cxn modelId="{4C8318E6-7E0C-4C4F-87EB-2D4AFF7356B3}" type="presParOf" srcId="{A65729F8-8F65-4539-BFF2-2AD67A1008C3}" destId="{D0FBCB29-D4A4-4853-9B86-EC5772974103}" srcOrd="0" destOrd="0" presId="urn:microsoft.com/office/officeart/2005/8/layout/hierarchy1"/>
    <dgm:cxn modelId="{8B841EF3-69E0-41FA-9080-1BABBB69C942}" type="presParOf" srcId="{A65729F8-8F65-4539-BFF2-2AD67A1008C3}" destId="{0A6963E0-2B62-447A-BDFA-356540B04A75}" srcOrd="1" destOrd="0" presId="urn:microsoft.com/office/officeart/2005/8/layout/hierarchy1"/>
    <dgm:cxn modelId="{DBA4B49F-9CCD-4F68-ADD8-295F5C0241EE}" type="presParOf" srcId="{175687AB-55AE-455A-93DA-D5A3F7E82C4F}" destId="{AE211D12-5D7E-4195-BE86-3149AF8225E9}" srcOrd="1" destOrd="0" presId="urn:microsoft.com/office/officeart/2005/8/layout/hierarchy1"/>
    <dgm:cxn modelId="{EF672E31-78D4-4062-8DB1-5E0BDB4FDD65}" type="presParOf" srcId="{74A80768-F862-4350-AED7-E8B002AED543}" destId="{6DBFE8AD-D23C-40BA-9F8A-BCB9E95F8217}" srcOrd="8" destOrd="0" presId="urn:microsoft.com/office/officeart/2005/8/layout/hierarchy1"/>
    <dgm:cxn modelId="{57916CA1-C021-450C-B057-630A959D5109}" type="presParOf" srcId="{74A80768-F862-4350-AED7-E8B002AED543}" destId="{6A7D3B74-A3CF-4207-9EF7-E9FB5B24CEEA}" srcOrd="9" destOrd="0" presId="urn:microsoft.com/office/officeart/2005/8/layout/hierarchy1"/>
    <dgm:cxn modelId="{80753B2C-B145-4B71-8ED2-00C94AE1F94B}" type="presParOf" srcId="{6A7D3B74-A3CF-4207-9EF7-E9FB5B24CEEA}" destId="{C838420B-092C-4A3A-BBE1-14A489001954}" srcOrd="0" destOrd="0" presId="urn:microsoft.com/office/officeart/2005/8/layout/hierarchy1"/>
    <dgm:cxn modelId="{47889675-3137-4C6C-AD28-F7220B031E6E}" type="presParOf" srcId="{C838420B-092C-4A3A-BBE1-14A489001954}" destId="{0315E905-F9DE-454A-BE70-A71CA34EA5AA}" srcOrd="0" destOrd="0" presId="urn:microsoft.com/office/officeart/2005/8/layout/hierarchy1"/>
    <dgm:cxn modelId="{31018B57-2EEA-4EC5-AA7B-2E64D12D498D}" type="presParOf" srcId="{C838420B-092C-4A3A-BBE1-14A489001954}" destId="{F595450B-A90B-436F-8C65-144E34187C56}" srcOrd="1" destOrd="0" presId="urn:microsoft.com/office/officeart/2005/8/layout/hierarchy1"/>
    <dgm:cxn modelId="{7FE5B77D-B2F1-4D3F-813B-01CF9E4D341E}" type="presParOf" srcId="{6A7D3B74-A3CF-4207-9EF7-E9FB5B24CEEA}" destId="{33260AED-E1D4-4989-8181-76C1B0A1DEC9}" srcOrd="1" destOrd="0" presId="urn:microsoft.com/office/officeart/2005/8/layout/hierarchy1"/>
    <dgm:cxn modelId="{1C4E0388-FC93-4F23-8A8C-FD88E717815C}" type="presParOf" srcId="{33260AED-E1D4-4989-8181-76C1B0A1DEC9}" destId="{66712F32-7025-4CDC-A1CA-E37828E6ACFA}" srcOrd="0" destOrd="0" presId="urn:microsoft.com/office/officeart/2005/8/layout/hierarchy1"/>
    <dgm:cxn modelId="{20AB0806-BAF0-475D-95A6-F80E8A1A3416}" type="presParOf" srcId="{33260AED-E1D4-4989-8181-76C1B0A1DEC9}" destId="{ACD8AB7C-24E9-4AC7-868A-A26C82E8C745}" srcOrd="1" destOrd="0" presId="urn:microsoft.com/office/officeart/2005/8/layout/hierarchy1"/>
    <dgm:cxn modelId="{4ABBCEF9-9C0A-46B1-8B34-67900E2D1B0D}" type="presParOf" srcId="{ACD8AB7C-24E9-4AC7-868A-A26C82E8C745}" destId="{9F536832-416F-4A5D-B3A5-BAAD4359129D}" srcOrd="0" destOrd="0" presId="urn:microsoft.com/office/officeart/2005/8/layout/hierarchy1"/>
    <dgm:cxn modelId="{787D1A5D-C45D-48A8-9CC9-12FD62D41D3E}" type="presParOf" srcId="{9F536832-416F-4A5D-B3A5-BAAD4359129D}" destId="{F0C5562E-F7FF-4D3D-A855-78DFBBC9DDD8}" srcOrd="0" destOrd="0" presId="urn:microsoft.com/office/officeart/2005/8/layout/hierarchy1"/>
    <dgm:cxn modelId="{61F6391D-1961-4B10-9D2E-1E9249E5521A}" type="presParOf" srcId="{9F536832-416F-4A5D-B3A5-BAAD4359129D}" destId="{D203A440-4A48-4A64-A8F7-06AF8347D8FD}" srcOrd="1" destOrd="0" presId="urn:microsoft.com/office/officeart/2005/8/layout/hierarchy1"/>
    <dgm:cxn modelId="{48FCA887-823F-4027-92EE-22A6BA4ECA97}" type="presParOf" srcId="{ACD8AB7C-24E9-4AC7-868A-A26C82E8C745}" destId="{A0CCAC34-9915-464C-9E5E-D13CB873D2CF}" srcOrd="1" destOrd="0" presId="urn:microsoft.com/office/officeart/2005/8/layout/hierarchy1"/>
    <dgm:cxn modelId="{19C90E5D-992C-45DE-A703-F03A01BDC310}" type="presParOf" srcId="{A0CCAC34-9915-464C-9E5E-D13CB873D2CF}" destId="{817CF4B2-A356-4F28-A3EF-F0F188696EBC}" srcOrd="0" destOrd="0" presId="urn:microsoft.com/office/officeart/2005/8/layout/hierarchy1"/>
    <dgm:cxn modelId="{2C5D9F87-7FF6-498B-AE4D-A64A1178D6F5}" type="presParOf" srcId="{A0CCAC34-9915-464C-9E5E-D13CB873D2CF}" destId="{A8C8E833-BAEF-4BD8-9D49-880D7AAE3508}" srcOrd="1" destOrd="0" presId="urn:microsoft.com/office/officeart/2005/8/layout/hierarchy1"/>
    <dgm:cxn modelId="{8F97FFD4-48CD-4D9F-AC8E-E66865A2D444}" type="presParOf" srcId="{A8C8E833-BAEF-4BD8-9D49-880D7AAE3508}" destId="{4D72C876-74A0-46DB-9669-48E28E7967F5}" srcOrd="0" destOrd="0" presId="urn:microsoft.com/office/officeart/2005/8/layout/hierarchy1"/>
    <dgm:cxn modelId="{0ABFD6BA-CED6-43FB-8FE5-D21970C757CA}" type="presParOf" srcId="{4D72C876-74A0-46DB-9669-48E28E7967F5}" destId="{2033BE3D-972D-45C1-A6F4-0788CAE017C8}" srcOrd="0" destOrd="0" presId="urn:microsoft.com/office/officeart/2005/8/layout/hierarchy1"/>
    <dgm:cxn modelId="{622CF4A9-9CC2-49FB-BA5F-5C48D1390285}" type="presParOf" srcId="{4D72C876-74A0-46DB-9669-48E28E7967F5}" destId="{8B8F679F-6459-4FD0-B9C1-2FCD056A3555}" srcOrd="1" destOrd="0" presId="urn:microsoft.com/office/officeart/2005/8/layout/hierarchy1"/>
    <dgm:cxn modelId="{9D96036F-0558-4FC1-948E-E35B2A26109E}" type="presParOf" srcId="{A8C8E833-BAEF-4BD8-9D49-880D7AAE3508}" destId="{D6D50A06-08E8-434B-B425-27047AC9C088}" srcOrd="1" destOrd="0" presId="urn:microsoft.com/office/officeart/2005/8/layout/hierarchy1"/>
    <dgm:cxn modelId="{9C30D3AB-D111-420D-B4D8-75B4F2524AE9}" type="presParOf" srcId="{33260AED-E1D4-4989-8181-76C1B0A1DEC9}" destId="{0CE89A03-AE67-4931-95FC-C70B34CFDFB0}" srcOrd="2" destOrd="0" presId="urn:microsoft.com/office/officeart/2005/8/layout/hierarchy1"/>
    <dgm:cxn modelId="{AE9062A1-DCEE-4501-956D-3F8D6F273B3E}" type="presParOf" srcId="{33260AED-E1D4-4989-8181-76C1B0A1DEC9}" destId="{1EEBEE7E-5DBC-4DDD-A6D7-24918EEC8ACD}" srcOrd="3" destOrd="0" presId="urn:microsoft.com/office/officeart/2005/8/layout/hierarchy1"/>
    <dgm:cxn modelId="{17EDE771-1C03-45C9-AD15-EB7159D38B11}" type="presParOf" srcId="{1EEBEE7E-5DBC-4DDD-A6D7-24918EEC8ACD}" destId="{BB787DBE-284D-4F1A-A0A4-450FADACED4B}" srcOrd="0" destOrd="0" presId="urn:microsoft.com/office/officeart/2005/8/layout/hierarchy1"/>
    <dgm:cxn modelId="{0B278114-3BB4-4ADB-AED2-A5775F36FD5E}" type="presParOf" srcId="{BB787DBE-284D-4F1A-A0A4-450FADACED4B}" destId="{FB2FDA43-EDAA-4ACC-AD5E-7033B34CF432}" srcOrd="0" destOrd="0" presId="urn:microsoft.com/office/officeart/2005/8/layout/hierarchy1"/>
    <dgm:cxn modelId="{33238490-4CF3-40CF-966E-69FF0C25C02C}" type="presParOf" srcId="{BB787DBE-284D-4F1A-A0A4-450FADACED4B}" destId="{BE4783EC-90B0-4FA8-9896-5A5AB5B89A6A}" srcOrd="1" destOrd="0" presId="urn:microsoft.com/office/officeart/2005/8/layout/hierarchy1"/>
    <dgm:cxn modelId="{88195593-B522-4DF7-80DA-61E39785188E}" type="presParOf" srcId="{1EEBEE7E-5DBC-4DDD-A6D7-24918EEC8ACD}" destId="{37D4D874-5C87-46C4-8CB4-17768311412D}" srcOrd="1" destOrd="0" presId="urn:microsoft.com/office/officeart/2005/8/layout/hierarchy1"/>
    <dgm:cxn modelId="{CCB4CBE4-F014-43D3-9468-3BEBAF844A84}" type="presParOf" srcId="{37D4D874-5C87-46C4-8CB4-17768311412D}" destId="{E48B2B00-A0CE-4D40-ADBE-8966CF1F23BE}" srcOrd="0" destOrd="0" presId="urn:microsoft.com/office/officeart/2005/8/layout/hierarchy1"/>
    <dgm:cxn modelId="{7E6FB08E-58D3-4137-B4C2-1B20662A14F2}" type="presParOf" srcId="{37D4D874-5C87-46C4-8CB4-17768311412D}" destId="{AC1FF11C-8740-4C68-A001-2576C6EA4909}" srcOrd="1" destOrd="0" presId="urn:microsoft.com/office/officeart/2005/8/layout/hierarchy1"/>
    <dgm:cxn modelId="{4A07CE9E-BDD9-49B2-8C01-55EABF44FDCB}" type="presParOf" srcId="{AC1FF11C-8740-4C68-A001-2576C6EA4909}" destId="{8D72D630-8953-42A5-9876-4206E1FCD86F}" srcOrd="0" destOrd="0" presId="urn:microsoft.com/office/officeart/2005/8/layout/hierarchy1"/>
    <dgm:cxn modelId="{4C5E07F9-91A3-4924-A153-C7D2A912A33B}" type="presParOf" srcId="{8D72D630-8953-42A5-9876-4206E1FCD86F}" destId="{0C90F2CB-644C-45CF-AE99-B71418C2DD60}" srcOrd="0" destOrd="0" presId="urn:microsoft.com/office/officeart/2005/8/layout/hierarchy1"/>
    <dgm:cxn modelId="{9226BE16-5B92-4239-A32B-8E3DBC1F7589}" type="presParOf" srcId="{8D72D630-8953-42A5-9876-4206E1FCD86F}" destId="{8229C76D-2DA3-454B-8D6C-456E9F88839D}" srcOrd="1" destOrd="0" presId="urn:microsoft.com/office/officeart/2005/8/layout/hierarchy1"/>
    <dgm:cxn modelId="{37E994F8-222F-423B-956A-E54555A70ADE}" type="presParOf" srcId="{AC1FF11C-8740-4C68-A001-2576C6EA4909}" destId="{F3A8841C-C9ED-4D7C-90FB-8154C6A406ED}" srcOrd="1" destOrd="0" presId="urn:microsoft.com/office/officeart/2005/8/layout/hierarchy1"/>
    <dgm:cxn modelId="{AF75C0F0-29B2-473E-B037-7B98D75DBAB5}" type="presParOf" srcId="{33260AED-E1D4-4989-8181-76C1B0A1DEC9}" destId="{3D1C242B-9BE9-45C6-9FCA-171C22EAAADD}" srcOrd="4" destOrd="0" presId="urn:microsoft.com/office/officeart/2005/8/layout/hierarchy1"/>
    <dgm:cxn modelId="{D57012B2-1156-44C6-94B2-3340225472EB}" type="presParOf" srcId="{33260AED-E1D4-4989-8181-76C1B0A1DEC9}" destId="{68346C8F-9E4D-437C-8CC0-4B4EDE7FF468}" srcOrd="5" destOrd="0" presId="urn:microsoft.com/office/officeart/2005/8/layout/hierarchy1"/>
    <dgm:cxn modelId="{480B8984-9861-4330-B4F5-9FFCD47B4C55}" type="presParOf" srcId="{68346C8F-9E4D-437C-8CC0-4B4EDE7FF468}" destId="{6B258583-CD26-4860-8FE9-C0BFF4C137BD}" srcOrd="0" destOrd="0" presId="urn:microsoft.com/office/officeart/2005/8/layout/hierarchy1"/>
    <dgm:cxn modelId="{3453677B-EC5A-45BF-9A04-1F471720BA88}" type="presParOf" srcId="{6B258583-CD26-4860-8FE9-C0BFF4C137BD}" destId="{DA8FD27B-0769-4160-9147-323CB18D6409}" srcOrd="0" destOrd="0" presId="urn:microsoft.com/office/officeart/2005/8/layout/hierarchy1"/>
    <dgm:cxn modelId="{0D1D4FA4-E963-4795-9460-534B2DE8DAB1}" type="presParOf" srcId="{6B258583-CD26-4860-8FE9-C0BFF4C137BD}" destId="{DB76AA94-B085-4440-996F-B4A5C3B0E426}" srcOrd="1" destOrd="0" presId="urn:microsoft.com/office/officeart/2005/8/layout/hierarchy1"/>
    <dgm:cxn modelId="{74D4850F-9B13-49E3-AA15-6CE9BDDE3959}" type="presParOf" srcId="{68346C8F-9E4D-437C-8CC0-4B4EDE7FF468}" destId="{5A3F4BC4-4EC1-4333-9D45-7474F679F668}" srcOrd="1" destOrd="0" presId="urn:microsoft.com/office/officeart/2005/8/layout/hierarchy1"/>
    <dgm:cxn modelId="{A2278CE3-8F9C-4F7D-B659-DE82D368EE8C}" type="presParOf" srcId="{5A3F4BC4-4EC1-4333-9D45-7474F679F668}" destId="{3164D76C-9A64-4106-8644-899E152B3483}" srcOrd="0" destOrd="0" presId="urn:microsoft.com/office/officeart/2005/8/layout/hierarchy1"/>
    <dgm:cxn modelId="{15DCDCED-D6C1-4E5F-9340-B74919F39B41}" type="presParOf" srcId="{5A3F4BC4-4EC1-4333-9D45-7474F679F668}" destId="{E56C639B-1623-4FA6-808A-B1D378F0C5A5}" srcOrd="1" destOrd="0" presId="urn:microsoft.com/office/officeart/2005/8/layout/hierarchy1"/>
    <dgm:cxn modelId="{22BA4283-8950-487C-A220-4EB6E23B3010}" type="presParOf" srcId="{E56C639B-1623-4FA6-808A-B1D378F0C5A5}" destId="{EEB2CAFA-D7C3-4550-AF6E-1FB8D9537D05}" srcOrd="0" destOrd="0" presId="urn:microsoft.com/office/officeart/2005/8/layout/hierarchy1"/>
    <dgm:cxn modelId="{4269E3B6-6B36-441C-82BE-70343634830B}" type="presParOf" srcId="{EEB2CAFA-D7C3-4550-AF6E-1FB8D9537D05}" destId="{5030AAD7-2B50-485C-9605-67BD732B597D}" srcOrd="0" destOrd="0" presId="urn:microsoft.com/office/officeart/2005/8/layout/hierarchy1"/>
    <dgm:cxn modelId="{C8D7DF95-8ED3-4002-8623-5E1FE1E612A0}" type="presParOf" srcId="{EEB2CAFA-D7C3-4550-AF6E-1FB8D9537D05}" destId="{D38F1914-516B-4D10-99F6-1CEE09046BA3}" srcOrd="1" destOrd="0" presId="urn:microsoft.com/office/officeart/2005/8/layout/hierarchy1"/>
    <dgm:cxn modelId="{B7787399-F77A-46E4-8C91-FA65878E12E3}" type="presParOf" srcId="{E56C639B-1623-4FA6-808A-B1D378F0C5A5}" destId="{14EBFED6-B1BF-46BD-A5B1-A774AFB1A1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6A8DB77-384D-4B6F-AD30-1642D52173A8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2F89B54-0F3F-4B45-857A-FB47190C4EF4}">
      <dgm:prSet phldrT="[Metin]" custT="1"/>
      <dgm:spPr/>
      <dgm:t>
        <a:bodyPr/>
        <a:lstStyle/>
        <a:p>
          <a:r>
            <a:rPr lang="tr-TR" sz="1800" dirty="0" smtClean="0"/>
            <a:t>ANTİ-TNF BAŞLARKEN/TAKİPTE</a:t>
          </a:r>
          <a:endParaRPr lang="tr-TR" sz="1800" dirty="0"/>
        </a:p>
      </dgm:t>
    </dgm:pt>
    <dgm:pt modelId="{56F568D3-2051-4AC0-9EED-68903A510C34}" type="parTrans" cxnId="{AA0ABFEE-A684-4266-9E9C-E9884B845F1E}">
      <dgm:prSet/>
      <dgm:spPr/>
      <dgm:t>
        <a:bodyPr/>
        <a:lstStyle/>
        <a:p>
          <a:endParaRPr lang="tr-TR"/>
        </a:p>
      </dgm:t>
    </dgm:pt>
    <dgm:pt modelId="{5231B529-CA0A-45B7-AB7E-66CE91BA5FC0}" type="sibTrans" cxnId="{AA0ABFEE-A684-4266-9E9C-E9884B845F1E}">
      <dgm:prSet/>
      <dgm:spPr/>
      <dgm:t>
        <a:bodyPr/>
        <a:lstStyle/>
        <a:p>
          <a:endParaRPr lang="tr-TR"/>
        </a:p>
      </dgm:t>
    </dgm:pt>
    <dgm:pt modelId="{AF55FEE4-F784-438E-9303-75775B5C2AE5}">
      <dgm:prSet phldrT="[Metin]" custT="1"/>
      <dgm:spPr/>
      <dgm:t>
        <a:bodyPr/>
        <a:lstStyle/>
        <a:p>
          <a:r>
            <a:rPr lang="tr-TR" sz="1200" b="1" dirty="0" smtClean="0"/>
            <a:t>LATENT  TBC.</a:t>
          </a:r>
          <a:endParaRPr lang="tr-TR" sz="1200" b="1" dirty="0"/>
        </a:p>
      </dgm:t>
    </dgm:pt>
    <dgm:pt modelId="{F8D55778-574C-44B5-9C72-FFD8F74E3132}" type="parTrans" cxnId="{B38AB3BC-9F9F-4429-8547-C2E5124B2416}">
      <dgm:prSet/>
      <dgm:spPr/>
      <dgm:t>
        <a:bodyPr/>
        <a:lstStyle/>
        <a:p>
          <a:endParaRPr lang="tr-TR"/>
        </a:p>
      </dgm:t>
    </dgm:pt>
    <dgm:pt modelId="{BFDF3C20-D463-4E7F-8DD6-462BD69F556C}" type="sibTrans" cxnId="{B38AB3BC-9F9F-4429-8547-C2E5124B2416}">
      <dgm:prSet/>
      <dgm:spPr/>
      <dgm:t>
        <a:bodyPr/>
        <a:lstStyle/>
        <a:p>
          <a:endParaRPr lang="tr-TR"/>
        </a:p>
      </dgm:t>
    </dgm:pt>
    <dgm:pt modelId="{CA347B49-F2DD-443A-BF8A-54B9B717E861}">
      <dgm:prSet phldrT="[Metin]" custT="1"/>
      <dgm:spPr/>
      <dgm:t>
        <a:bodyPr/>
        <a:lstStyle/>
        <a:p>
          <a:r>
            <a:rPr lang="tr-TR" sz="1200" b="1" dirty="0" smtClean="0"/>
            <a:t>PPD</a:t>
          </a:r>
          <a:endParaRPr lang="tr-TR" sz="1200" b="1" dirty="0"/>
        </a:p>
      </dgm:t>
    </dgm:pt>
    <dgm:pt modelId="{64B6C806-32B9-413F-A43A-58FEF116C566}" type="parTrans" cxnId="{55109E2F-912D-457A-A5DA-E55E1F67B57D}">
      <dgm:prSet/>
      <dgm:spPr/>
      <dgm:t>
        <a:bodyPr/>
        <a:lstStyle/>
        <a:p>
          <a:endParaRPr lang="tr-TR"/>
        </a:p>
      </dgm:t>
    </dgm:pt>
    <dgm:pt modelId="{7EE97AA0-F654-414E-B62A-9E863AC4E824}" type="sibTrans" cxnId="{55109E2F-912D-457A-A5DA-E55E1F67B57D}">
      <dgm:prSet/>
      <dgm:spPr/>
      <dgm:t>
        <a:bodyPr/>
        <a:lstStyle/>
        <a:p>
          <a:endParaRPr lang="tr-TR"/>
        </a:p>
      </dgm:t>
    </dgm:pt>
    <dgm:pt modelId="{9145384C-DCC8-4319-B5E9-4D929CE9C4EE}">
      <dgm:prSet phldrT="[Metin]" custT="1"/>
      <dgm:spPr/>
      <dgm:t>
        <a:bodyPr/>
        <a:lstStyle/>
        <a:p>
          <a:r>
            <a:rPr lang="tr-TR" sz="1200" b="1" dirty="0" smtClean="0"/>
            <a:t>QUANTİFERON</a:t>
          </a:r>
          <a:endParaRPr lang="tr-TR" sz="1200" b="1" dirty="0"/>
        </a:p>
      </dgm:t>
    </dgm:pt>
    <dgm:pt modelId="{6196F7B4-31AB-4253-AA43-3BAE41E1F730}" type="parTrans" cxnId="{95226400-9381-47D0-97B8-A514A7DE01DE}">
      <dgm:prSet/>
      <dgm:spPr/>
      <dgm:t>
        <a:bodyPr/>
        <a:lstStyle/>
        <a:p>
          <a:endParaRPr lang="tr-TR"/>
        </a:p>
      </dgm:t>
    </dgm:pt>
    <dgm:pt modelId="{7F79F56A-926D-411A-9778-A4EA0171CC04}" type="sibTrans" cxnId="{95226400-9381-47D0-97B8-A514A7DE01DE}">
      <dgm:prSet/>
      <dgm:spPr/>
      <dgm:t>
        <a:bodyPr/>
        <a:lstStyle/>
        <a:p>
          <a:endParaRPr lang="tr-TR"/>
        </a:p>
      </dgm:t>
    </dgm:pt>
    <dgm:pt modelId="{576BA058-D14E-492C-A0F0-774E5F5B5224}">
      <dgm:prSet phldrT="[Metin]" custT="1"/>
      <dgm:spPr/>
      <dgm:t>
        <a:bodyPr/>
        <a:lstStyle/>
        <a:p>
          <a:r>
            <a:rPr lang="tr-TR" sz="1200" b="1" dirty="0" smtClean="0"/>
            <a:t>HBV/HCV</a:t>
          </a:r>
          <a:endParaRPr lang="tr-TR" sz="1200" b="1" dirty="0"/>
        </a:p>
      </dgm:t>
    </dgm:pt>
    <dgm:pt modelId="{1940F705-D120-4AB4-946B-821C0AC8B078}" type="parTrans" cxnId="{48D86186-5E9B-4583-8F00-C07447D1F7E9}">
      <dgm:prSet/>
      <dgm:spPr/>
      <dgm:t>
        <a:bodyPr/>
        <a:lstStyle/>
        <a:p>
          <a:endParaRPr lang="tr-TR"/>
        </a:p>
      </dgm:t>
    </dgm:pt>
    <dgm:pt modelId="{577B20A6-6EE3-40F4-97DC-1B905F50C77F}" type="sibTrans" cxnId="{48D86186-5E9B-4583-8F00-C07447D1F7E9}">
      <dgm:prSet/>
      <dgm:spPr/>
      <dgm:t>
        <a:bodyPr/>
        <a:lstStyle/>
        <a:p>
          <a:endParaRPr lang="tr-TR"/>
        </a:p>
      </dgm:t>
    </dgm:pt>
    <dgm:pt modelId="{933FC57D-4FA7-496C-897B-19AFD60BEDEF}">
      <dgm:prSet phldrT="[Metin]" custT="1"/>
      <dgm:spPr/>
      <dgm:t>
        <a:bodyPr/>
        <a:lstStyle/>
        <a:p>
          <a:r>
            <a:rPr lang="tr-TR" sz="1200" b="1" dirty="0" smtClean="0"/>
            <a:t>SEROLOJİK TESTLER</a:t>
          </a:r>
          <a:endParaRPr lang="tr-TR" sz="1200" b="1" dirty="0"/>
        </a:p>
      </dgm:t>
    </dgm:pt>
    <dgm:pt modelId="{D69EAA79-2B20-464E-8B5F-B434D18AC81A}" type="parTrans" cxnId="{E86B371E-A54B-4CCF-80AB-3019C7DD9C69}">
      <dgm:prSet/>
      <dgm:spPr/>
      <dgm:t>
        <a:bodyPr/>
        <a:lstStyle/>
        <a:p>
          <a:endParaRPr lang="tr-TR"/>
        </a:p>
      </dgm:t>
    </dgm:pt>
    <dgm:pt modelId="{2731CAC9-F5DB-4CB9-87F4-97B85AB0B009}" type="sibTrans" cxnId="{E86B371E-A54B-4CCF-80AB-3019C7DD9C69}">
      <dgm:prSet/>
      <dgm:spPr/>
      <dgm:t>
        <a:bodyPr/>
        <a:lstStyle/>
        <a:p>
          <a:endParaRPr lang="tr-TR"/>
        </a:p>
      </dgm:t>
    </dgm:pt>
    <dgm:pt modelId="{226BC438-5A42-433C-8C05-E42EC408C73E}">
      <dgm:prSet phldrT="[Metin]" custT="1"/>
      <dgm:spPr/>
      <dgm:t>
        <a:bodyPr/>
        <a:lstStyle/>
        <a:p>
          <a:r>
            <a:rPr lang="tr-TR" sz="1200" b="1" dirty="0" smtClean="0"/>
            <a:t>DEMİYELİNİZAN HAS.</a:t>
          </a:r>
          <a:endParaRPr lang="tr-TR" sz="1200" b="1" dirty="0"/>
        </a:p>
      </dgm:t>
    </dgm:pt>
    <dgm:pt modelId="{C67F65CB-86B7-49B4-AC0C-7C4BDEAF8147}" type="parTrans" cxnId="{1D34CCF0-84B9-42D9-BCFA-2E50DEF8915E}">
      <dgm:prSet/>
      <dgm:spPr/>
      <dgm:t>
        <a:bodyPr/>
        <a:lstStyle/>
        <a:p>
          <a:endParaRPr lang="tr-TR"/>
        </a:p>
      </dgm:t>
    </dgm:pt>
    <dgm:pt modelId="{80DF2585-58A6-4EE9-AF20-8A1B7A6DA10D}" type="sibTrans" cxnId="{1D34CCF0-84B9-42D9-BCFA-2E50DEF8915E}">
      <dgm:prSet/>
      <dgm:spPr/>
      <dgm:t>
        <a:bodyPr/>
        <a:lstStyle/>
        <a:p>
          <a:endParaRPr lang="tr-TR"/>
        </a:p>
      </dgm:t>
    </dgm:pt>
    <dgm:pt modelId="{FE0C5356-2E72-4DC1-A411-55E7F8B072C7}">
      <dgm:prSet phldrT="[Metin]" custT="1"/>
      <dgm:spPr/>
      <dgm:t>
        <a:bodyPr/>
        <a:lstStyle/>
        <a:p>
          <a:r>
            <a:rPr lang="tr-TR" sz="1200" b="1" dirty="0" smtClean="0"/>
            <a:t>MALİGNİTE</a:t>
          </a:r>
          <a:endParaRPr lang="tr-TR" sz="1200" b="1" dirty="0"/>
        </a:p>
      </dgm:t>
    </dgm:pt>
    <dgm:pt modelId="{E68F37BC-73AD-4759-8D70-8171F6382319}" type="parTrans" cxnId="{C4BBC3C3-6FC7-405E-8D8E-25B600645328}">
      <dgm:prSet/>
      <dgm:spPr/>
      <dgm:t>
        <a:bodyPr/>
        <a:lstStyle/>
        <a:p>
          <a:endParaRPr lang="tr-TR"/>
        </a:p>
      </dgm:t>
    </dgm:pt>
    <dgm:pt modelId="{E8AB40E4-E4A3-4792-A0E7-6B9A96F46614}" type="sibTrans" cxnId="{C4BBC3C3-6FC7-405E-8D8E-25B600645328}">
      <dgm:prSet/>
      <dgm:spPr/>
      <dgm:t>
        <a:bodyPr/>
        <a:lstStyle/>
        <a:p>
          <a:endParaRPr lang="tr-TR"/>
        </a:p>
      </dgm:t>
    </dgm:pt>
    <dgm:pt modelId="{7CF514C9-7B73-4872-B7C3-341159056E8A}">
      <dgm:prSet phldrT="[Metin]" custT="1"/>
      <dgm:spPr/>
      <dgm:t>
        <a:bodyPr/>
        <a:lstStyle/>
        <a:p>
          <a:r>
            <a:rPr lang="tr-TR" sz="1200" b="1" dirty="0" smtClean="0"/>
            <a:t>ENFEKSİ-YON</a:t>
          </a:r>
          <a:endParaRPr lang="tr-TR" sz="1200" b="1" dirty="0"/>
        </a:p>
      </dgm:t>
    </dgm:pt>
    <dgm:pt modelId="{FDAAC26B-CD58-4BC6-A6C5-BE7F5AFE8BC5}" type="parTrans" cxnId="{DB01EBF1-DA07-4372-A723-C0A3207CF7B5}">
      <dgm:prSet/>
      <dgm:spPr/>
      <dgm:t>
        <a:bodyPr/>
        <a:lstStyle/>
        <a:p>
          <a:endParaRPr lang="tr-TR"/>
        </a:p>
      </dgm:t>
    </dgm:pt>
    <dgm:pt modelId="{E1E1C079-9C44-4EB0-B0E9-458058FF1626}" type="sibTrans" cxnId="{DB01EBF1-DA07-4372-A723-C0A3207CF7B5}">
      <dgm:prSet/>
      <dgm:spPr/>
      <dgm:t>
        <a:bodyPr/>
        <a:lstStyle/>
        <a:p>
          <a:endParaRPr lang="tr-TR"/>
        </a:p>
      </dgm:t>
    </dgm:pt>
    <dgm:pt modelId="{475A3E2B-8562-4DB2-BBDB-BB3F23AD984A}">
      <dgm:prSet phldrT="[Metin]" custT="1"/>
      <dgm:spPr/>
      <dgm:t>
        <a:bodyPr/>
        <a:lstStyle/>
        <a:p>
          <a:r>
            <a:rPr lang="tr-TR" sz="1200" b="1" dirty="0" smtClean="0"/>
            <a:t>VİROLOJİK TESTLER</a:t>
          </a:r>
          <a:endParaRPr lang="tr-TR" sz="1200" b="1" dirty="0"/>
        </a:p>
      </dgm:t>
    </dgm:pt>
    <dgm:pt modelId="{E5D20526-5C02-42D5-B17B-76C47FFADA05}" type="parTrans" cxnId="{751665AC-5764-49F4-AC23-675830F84DD9}">
      <dgm:prSet/>
      <dgm:spPr/>
      <dgm:t>
        <a:bodyPr/>
        <a:lstStyle/>
        <a:p>
          <a:endParaRPr lang="tr-TR"/>
        </a:p>
      </dgm:t>
    </dgm:pt>
    <dgm:pt modelId="{C0F3C90B-8A8E-49AD-9CFD-0B5DF6464CC1}" type="sibTrans" cxnId="{751665AC-5764-49F4-AC23-675830F84DD9}">
      <dgm:prSet/>
      <dgm:spPr/>
      <dgm:t>
        <a:bodyPr/>
        <a:lstStyle/>
        <a:p>
          <a:endParaRPr lang="tr-TR"/>
        </a:p>
      </dgm:t>
    </dgm:pt>
    <dgm:pt modelId="{4613DF78-F695-4B60-9FBA-5B53746866F8}">
      <dgm:prSet phldrT="[Metin]" custT="1"/>
      <dgm:spPr/>
      <dgm:t>
        <a:bodyPr/>
        <a:lstStyle/>
        <a:p>
          <a:r>
            <a:rPr lang="tr-TR" sz="1200" b="1" dirty="0" smtClean="0"/>
            <a:t>MALİGN MELANOM DIŞI DERİ TÜMÖRLERİ</a:t>
          </a:r>
          <a:endParaRPr lang="tr-TR" sz="1200" b="1" dirty="0"/>
        </a:p>
      </dgm:t>
    </dgm:pt>
    <dgm:pt modelId="{BA577791-8FAF-480E-9308-AFB97B715EF8}" type="parTrans" cxnId="{A5CA3046-575B-4A94-A4AD-BE38D6C11E99}">
      <dgm:prSet/>
      <dgm:spPr/>
      <dgm:t>
        <a:bodyPr/>
        <a:lstStyle/>
        <a:p>
          <a:endParaRPr lang="tr-TR"/>
        </a:p>
      </dgm:t>
    </dgm:pt>
    <dgm:pt modelId="{A428C276-FB08-4D7B-B56D-D8898085F9F6}" type="sibTrans" cxnId="{A5CA3046-575B-4A94-A4AD-BE38D6C11E99}">
      <dgm:prSet/>
      <dgm:spPr/>
      <dgm:t>
        <a:bodyPr/>
        <a:lstStyle/>
        <a:p>
          <a:endParaRPr lang="tr-TR"/>
        </a:p>
      </dgm:t>
    </dgm:pt>
    <dgm:pt modelId="{A5EBE0AD-4F6F-4D7D-863F-16891A7D25A1}">
      <dgm:prSet phldrT="[Metin]" custT="1"/>
      <dgm:spPr/>
      <dgm:t>
        <a:bodyPr/>
        <a:lstStyle/>
        <a:p>
          <a:r>
            <a:rPr lang="tr-TR" sz="1200" b="1" dirty="0" smtClean="0"/>
            <a:t>OPTİK NÖRİT</a:t>
          </a:r>
          <a:endParaRPr lang="tr-TR" sz="1200" b="1" dirty="0"/>
        </a:p>
      </dgm:t>
    </dgm:pt>
    <dgm:pt modelId="{65ED74C8-8E15-4C3D-BEDF-001B1BE4B3AE}" type="parTrans" cxnId="{69AABE24-6F7D-4FDB-876F-AC011D8DA4F1}">
      <dgm:prSet/>
      <dgm:spPr/>
      <dgm:t>
        <a:bodyPr/>
        <a:lstStyle/>
        <a:p>
          <a:endParaRPr lang="tr-TR"/>
        </a:p>
      </dgm:t>
    </dgm:pt>
    <dgm:pt modelId="{24C149C0-AF7B-457A-AF18-DF6A9A009DE7}" type="sibTrans" cxnId="{69AABE24-6F7D-4FDB-876F-AC011D8DA4F1}">
      <dgm:prSet/>
      <dgm:spPr/>
      <dgm:t>
        <a:bodyPr/>
        <a:lstStyle/>
        <a:p>
          <a:endParaRPr lang="tr-TR"/>
        </a:p>
      </dgm:t>
    </dgm:pt>
    <dgm:pt modelId="{695726D3-4B34-442C-872D-7E1A3BF61C3F}">
      <dgm:prSet phldrT="[Metin]" custT="1"/>
      <dgm:spPr/>
      <dgm:t>
        <a:bodyPr/>
        <a:lstStyle/>
        <a:p>
          <a:r>
            <a:rPr lang="tr-TR" sz="1200" b="1" dirty="0" smtClean="0"/>
            <a:t>GUİLLİAN BARRE</a:t>
          </a:r>
          <a:endParaRPr lang="tr-TR" sz="1200" b="1" dirty="0"/>
        </a:p>
      </dgm:t>
    </dgm:pt>
    <dgm:pt modelId="{906EBD8A-940D-4204-9BD3-B91EA646EA29}" type="parTrans" cxnId="{5BAC0670-62B9-4A5B-8BC3-97C84E07CEF5}">
      <dgm:prSet/>
      <dgm:spPr/>
      <dgm:t>
        <a:bodyPr/>
        <a:lstStyle/>
        <a:p>
          <a:endParaRPr lang="tr-TR"/>
        </a:p>
      </dgm:t>
    </dgm:pt>
    <dgm:pt modelId="{8AC08663-D7A3-4A5C-8C02-8D4ECBFA56C2}" type="sibTrans" cxnId="{5BAC0670-62B9-4A5B-8BC3-97C84E07CEF5}">
      <dgm:prSet/>
      <dgm:spPr/>
      <dgm:t>
        <a:bodyPr/>
        <a:lstStyle/>
        <a:p>
          <a:endParaRPr lang="tr-TR"/>
        </a:p>
      </dgm:t>
    </dgm:pt>
    <dgm:pt modelId="{6A7CE7D1-2C0B-45BE-898B-EBBA49E3891E}">
      <dgm:prSet phldrT="[Metin]" custT="1"/>
      <dgm:spPr/>
      <dgm:t>
        <a:bodyPr/>
        <a:lstStyle/>
        <a:p>
          <a:r>
            <a:rPr lang="tr-TR" sz="1200" b="1" dirty="0" smtClean="0"/>
            <a:t>MS</a:t>
          </a:r>
          <a:endParaRPr lang="tr-TR" sz="1200" b="1" dirty="0"/>
        </a:p>
      </dgm:t>
    </dgm:pt>
    <dgm:pt modelId="{1B0578F3-2B27-405D-B9AF-17DABAD7F150}" type="parTrans" cxnId="{8B9FC5AB-1B94-49B5-9060-38BFD7258770}">
      <dgm:prSet/>
      <dgm:spPr/>
      <dgm:t>
        <a:bodyPr/>
        <a:lstStyle/>
        <a:p>
          <a:endParaRPr lang="tr-TR"/>
        </a:p>
      </dgm:t>
    </dgm:pt>
    <dgm:pt modelId="{0404FC17-1C0F-498D-A8D0-A7BD6D0F0724}" type="sibTrans" cxnId="{8B9FC5AB-1B94-49B5-9060-38BFD7258770}">
      <dgm:prSet/>
      <dgm:spPr/>
      <dgm:t>
        <a:bodyPr/>
        <a:lstStyle/>
        <a:p>
          <a:endParaRPr lang="tr-TR"/>
        </a:p>
      </dgm:t>
    </dgm:pt>
    <dgm:pt modelId="{2C6513E1-D5C1-497D-B395-F0C2D8801A1A}">
      <dgm:prSet phldrT="[Metin]" custT="1"/>
      <dgm:spPr/>
      <dgm:t>
        <a:bodyPr/>
        <a:lstStyle/>
        <a:p>
          <a:r>
            <a:rPr lang="tr-TR" sz="1200" b="1" dirty="0" smtClean="0"/>
            <a:t>SOLUNUM</a:t>
          </a:r>
        </a:p>
        <a:p>
          <a:r>
            <a:rPr lang="tr-TR" sz="1200" b="1" dirty="0" smtClean="0"/>
            <a:t>SİSTEMİ</a:t>
          </a:r>
          <a:endParaRPr lang="tr-TR" sz="1200" b="1" dirty="0"/>
        </a:p>
      </dgm:t>
    </dgm:pt>
    <dgm:pt modelId="{1E244ED8-C581-46C8-BC69-2583FA09B8DE}" type="parTrans" cxnId="{C8B3DA73-5C6E-4FCF-B79B-3032C7CA23A8}">
      <dgm:prSet/>
      <dgm:spPr/>
      <dgm:t>
        <a:bodyPr/>
        <a:lstStyle/>
        <a:p>
          <a:endParaRPr lang="tr-TR"/>
        </a:p>
      </dgm:t>
    </dgm:pt>
    <dgm:pt modelId="{15DA3D07-F8F4-4B02-8CD0-85A2F9F5EF55}" type="sibTrans" cxnId="{C8B3DA73-5C6E-4FCF-B79B-3032C7CA23A8}">
      <dgm:prSet/>
      <dgm:spPr/>
      <dgm:t>
        <a:bodyPr/>
        <a:lstStyle/>
        <a:p>
          <a:endParaRPr lang="tr-TR"/>
        </a:p>
      </dgm:t>
    </dgm:pt>
    <dgm:pt modelId="{89A1BA95-01E3-4383-AD02-A677ABF6F732}">
      <dgm:prSet phldrT="[Metin]" custT="1"/>
      <dgm:spPr/>
      <dgm:t>
        <a:bodyPr/>
        <a:lstStyle/>
        <a:p>
          <a:r>
            <a:rPr lang="tr-TR" sz="1200" b="1" dirty="0" smtClean="0"/>
            <a:t>GIS</a:t>
          </a:r>
          <a:endParaRPr lang="tr-TR" sz="1200" b="1" dirty="0"/>
        </a:p>
      </dgm:t>
    </dgm:pt>
    <dgm:pt modelId="{B39E8C5C-9482-4BAE-937B-DF29974DAFA8}" type="parTrans" cxnId="{79306B2D-145A-463E-BD39-57FD549FFD70}">
      <dgm:prSet/>
      <dgm:spPr/>
      <dgm:t>
        <a:bodyPr/>
        <a:lstStyle/>
        <a:p>
          <a:endParaRPr lang="tr-TR"/>
        </a:p>
      </dgm:t>
    </dgm:pt>
    <dgm:pt modelId="{7F1E3468-84AE-470F-BAEB-81D90B25F310}" type="sibTrans" cxnId="{79306B2D-145A-463E-BD39-57FD549FFD70}">
      <dgm:prSet/>
      <dgm:spPr/>
      <dgm:t>
        <a:bodyPr/>
        <a:lstStyle/>
        <a:p>
          <a:endParaRPr lang="tr-TR"/>
        </a:p>
      </dgm:t>
    </dgm:pt>
    <dgm:pt modelId="{72B96A8E-C63B-4B13-822E-30418341CFB4}">
      <dgm:prSet phldrT="[Metin]" custT="1"/>
      <dgm:spPr/>
      <dgm:t>
        <a:bodyPr/>
        <a:lstStyle/>
        <a:p>
          <a:r>
            <a:rPr lang="tr-TR" sz="1200" b="1" dirty="0" smtClean="0"/>
            <a:t>ÜROGENİ-TAL SİSTEM</a:t>
          </a:r>
          <a:endParaRPr lang="tr-TR" sz="1200" b="1" dirty="0"/>
        </a:p>
      </dgm:t>
    </dgm:pt>
    <dgm:pt modelId="{84F17E36-4CDF-42D6-9639-A7306D7E4154}" type="parTrans" cxnId="{9231995B-7896-42A7-B92C-534A2319F735}">
      <dgm:prSet/>
      <dgm:spPr/>
      <dgm:t>
        <a:bodyPr/>
        <a:lstStyle/>
        <a:p>
          <a:endParaRPr lang="tr-TR"/>
        </a:p>
      </dgm:t>
    </dgm:pt>
    <dgm:pt modelId="{C44D58F8-5DC2-4555-89F6-409B9221DAEB}" type="sibTrans" cxnId="{9231995B-7896-42A7-B92C-534A2319F735}">
      <dgm:prSet/>
      <dgm:spPr/>
      <dgm:t>
        <a:bodyPr/>
        <a:lstStyle/>
        <a:p>
          <a:endParaRPr lang="tr-TR"/>
        </a:p>
      </dgm:t>
    </dgm:pt>
    <dgm:pt modelId="{1BCEA54C-4BF2-4DF0-A6C1-BFD26A587B2F}">
      <dgm:prSet phldrT="[Metin]" custT="1"/>
      <dgm:spPr/>
      <dgm:t>
        <a:bodyPr/>
        <a:lstStyle/>
        <a:p>
          <a:r>
            <a:rPr lang="tr-TR" sz="1200" b="1" dirty="0" smtClean="0"/>
            <a:t>DERİ</a:t>
          </a:r>
          <a:endParaRPr lang="tr-TR" sz="1200" b="1" dirty="0"/>
        </a:p>
      </dgm:t>
    </dgm:pt>
    <dgm:pt modelId="{B023F16A-953E-4129-86D3-549E277491D8}" type="parTrans" cxnId="{2318721A-5C5F-4869-AD9B-391CF6B6CDB6}">
      <dgm:prSet/>
      <dgm:spPr/>
      <dgm:t>
        <a:bodyPr/>
        <a:lstStyle/>
        <a:p>
          <a:endParaRPr lang="tr-TR"/>
        </a:p>
      </dgm:t>
    </dgm:pt>
    <dgm:pt modelId="{4BDC6A0B-F991-4F11-9A2C-AB740FBAD549}" type="sibTrans" cxnId="{2318721A-5C5F-4869-AD9B-391CF6B6CDB6}">
      <dgm:prSet/>
      <dgm:spPr/>
      <dgm:t>
        <a:bodyPr/>
        <a:lstStyle/>
        <a:p>
          <a:endParaRPr lang="tr-TR"/>
        </a:p>
      </dgm:t>
    </dgm:pt>
    <dgm:pt modelId="{0A18CB19-20A6-4D6C-9A62-7009BE629078}" type="pres">
      <dgm:prSet presAssocID="{96A8DB77-384D-4B6F-AD30-1642D52173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FBEB9B5-D2EA-4FC8-AC38-D1D941A8244A}" type="pres">
      <dgm:prSet presAssocID="{92F89B54-0F3F-4B45-857A-FB47190C4EF4}" presName="hierRoot1" presStyleCnt="0"/>
      <dgm:spPr/>
    </dgm:pt>
    <dgm:pt modelId="{88EFE3CD-B755-4B30-89BE-22032D4AB93A}" type="pres">
      <dgm:prSet presAssocID="{92F89B54-0F3F-4B45-857A-FB47190C4EF4}" presName="composite" presStyleCnt="0"/>
      <dgm:spPr/>
    </dgm:pt>
    <dgm:pt modelId="{66797EC1-1B31-467C-9E0B-2A182707EEB6}" type="pres">
      <dgm:prSet presAssocID="{92F89B54-0F3F-4B45-857A-FB47190C4EF4}" presName="background" presStyleLbl="node0" presStyleIdx="0" presStyleCnt="1"/>
      <dgm:spPr/>
    </dgm:pt>
    <dgm:pt modelId="{07E3D212-0C9A-4AAD-9399-D743B0B249C4}" type="pres">
      <dgm:prSet presAssocID="{92F89B54-0F3F-4B45-857A-FB47190C4EF4}" presName="text" presStyleLbl="fgAcc0" presStyleIdx="0" presStyleCnt="1" custScaleX="622022" custScaleY="258069" custLinFactY="-78721" custLinFactNeighborX="-16212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76804B-F517-4CC7-A5C1-3244E870542F}" type="pres">
      <dgm:prSet presAssocID="{92F89B54-0F3F-4B45-857A-FB47190C4EF4}" presName="hierChild2" presStyleCnt="0"/>
      <dgm:spPr/>
    </dgm:pt>
    <dgm:pt modelId="{9549E9FF-229A-4D1A-AA17-BACD50E5C7EB}" type="pres">
      <dgm:prSet presAssocID="{F8D55778-574C-44B5-9C72-FFD8F74E3132}" presName="Name10" presStyleLbl="parChTrans1D2" presStyleIdx="0" presStyleCnt="5"/>
      <dgm:spPr/>
      <dgm:t>
        <a:bodyPr/>
        <a:lstStyle/>
        <a:p>
          <a:endParaRPr lang="tr-TR"/>
        </a:p>
      </dgm:t>
    </dgm:pt>
    <dgm:pt modelId="{22D83928-5DB2-42E5-A9AC-0F9A70D8F119}" type="pres">
      <dgm:prSet presAssocID="{AF55FEE4-F784-438E-9303-75775B5C2AE5}" presName="hierRoot2" presStyleCnt="0"/>
      <dgm:spPr/>
    </dgm:pt>
    <dgm:pt modelId="{074FF5A5-43F6-429B-96D6-3F81449CD91D}" type="pres">
      <dgm:prSet presAssocID="{AF55FEE4-F784-438E-9303-75775B5C2AE5}" presName="composite2" presStyleCnt="0"/>
      <dgm:spPr/>
    </dgm:pt>
    <dgm:pt modelId="{60B19433-FDCE-419C-9516-ABA36C402873}" type="pres">
      <dgm:prSet presAssocID="{AF55FEE4-F784-438E-9303-75775B5C2AE5}" presName="background2" presStyleLbl="node2" presStyleIdx="0" presStyleCnt="5"/>
      <dgm:spPr/>
    </dgm:pt>
    <dgm:pt modelId="{3E290345-199E-4F84-BABC-A4E6487B4D45}" type="pres">
      <dgm:prSet presAssocID="{AF55FEE4-F784-438E-9303-75775B5C2AE5}" presName="text2" presStyleLbl="fgAcc2" presStyleIdx="0" presStyleCnt="5" custScaleX="2295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24CA7C-9608-4704-898E-AB0802B10CCB}" type="pres">
      <dgm:prSet presAssocID="{AF55FEE4-F784-438E-9303-75775B5C2AE5}" presName="hierChild3" presStyleCnt="0"/>
      <dgm:spPr/>
    </dgm:pt>
    <dgm:pt modelId="{DC0C25F6-C0B4-471D-9D2D-11621C6A409D}" type="pres">
      <dgm:prSet presAssocID="{64B6C806-32B9-413F-A43A-58FEF116C566}" presName="Name17" presStyleLbl="parChTrans1D3" presStyleIdx="0" presStyleCnt="12"/>
      <dgm:spPr/>
      <dgm:t>
        <a:bodyPr/>
        <a:lstStyle/>
        <a:p>
          <a:endParaRPr lang="tr-TR"/>
        </a:p>
      </dgm:t>
    </dgm:pt>
    <dgm:pt modelId="{D464D39F-C2E7-45DD-A5C8-4065E475DE84}" type="pres">
      <dgm:prSet presAssocID="{CA347B49-F2DD-443A-BF8A-54B9B717E861}" presName="hierRoot3" presStyleCnt="0"/>
      <dgm:spPr/>
    </dgm:pt>
    <dgm:pt modelId="{3BCAF16C-CA84-49AD-9741-3ABF59B21BC4}" type="pres">
      <dgm:prSet presAssocID="{CA347B49-F2DD-443A-BF8A-54B9B717E861}" presName="composite3" presStyleCnt="0"/>
      <dgm:spPr/>
    </dgm:pt>
    <dgm:pt modelId="{CDDDD71D-91F0-4B13-948D-369F70739FC5}" type="pres">
      <dgm:prSet presAssocID="{CA347B49-F2DD-443A-BF8A-54B9B717E861}" presName="background3" presStyleLbl="node3" presStyleIdx="0" presStyleCnt="12"/>
      <dgm:spPr/>
    </dgm:pt>
    <dgm:pt modelId="{7529AC95-D1D4-4A58-A02F-BC2B9766B7AE}" type="pres">
      <dgm:prSet presAssocID="{CA347B49-F2DD-443A-BF8A-54B9B717E861}" presName="text3" presStyleLbl="fgAcc3" presStyleIdx="0" presStyleCnt="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A1BB19-7813-499E-966E-89BDB1E96448}" type="pres">
      <dgm:prSet presAssocID="{CA347B49-F2DD-443A-BF8A-54B9B717E861}" presName="hierChild4" presStyleCnt="0"/>
      <dgm:spPr/>
    </dgm:pt>
    <dgm:pt modelId="{B3A64219-9895-4194-98EA-707E41DD8CC7}" type="pres">
      <dgm:prSet presAssocID="{6196F7B4-31AB-4253-AA43-3BAE41E1F730}" presName="Name17" presStyleLbl="parChTrans1D3" presStyleIdx="1" presStyleCnt="12"/>
      <dgm:spPr/>
      <dgm:t>
        <a:bodyPr/>
        <a:lstStyle/>
        <a:p>
          <a:endParaRPr lang="tr-TR"/>
        </a:p>
      </dgm:t>
    </dgm:pt>
    <dgm:pt modelId="{FE70AD3D-E4B7-4A46-8520-7A2F5DE9566A}" type="pres">
      <dgm:prSet presAssocID="{9145384C-DCC8-4319-B5E9-4D929CE9C4EE}" presName="hierRoot3" presStyleCnt="0"/>
      <dgm:spPr/>
    </dgm:pt>
    <dgm:pt modelId="{4CE6FC66-4845-4A54-93C2-B2B38FC67FE8}" type="pres">
      <dgm:prSet presAssocID="{9145384C-DCC8-4319-B5E9-4D929CE9C4EE}" presName="composite3" presStyleCnt="0"/>
      <dgm:spPr/>
    </dgm:pt>
    <dgm:pt modelId="{05F2148A-9617-4689-B165-8AB22B495B10}" type="pres">
      <dgm:prSet presAssocID="{9145384C-DCC8-4319-B5E9-4D929CE9C4EE}" presName="background3" presStyleLbl="node3" presStyleIdx="1" presStyleCnt="12"/>
      <dgm:spPr/>
    </dgm:pt>
    <dgm:pt modelId="{D84A44D3-A403-4FFA-AEBD-B35A21852A81}" type="pres">
      <dgm:prSet presAssocID="{9145384C-DCC8-4319-B5E9-4D929CE9C4EE}" presName="text3" presStyleLbl="fgAcc3" presStyleIdx="1" presStyleCnt="12" custScaleX="194764" custLinFactNeighborX="28014" custLinFactNeighborY="882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A50E633-D937-4A06-B976-CE799DD65427}" type="pres">
      <dgm:prSet presAssocID="{9145384C-DCC8-4319-B5E9-4D929CE9C4EE}" presName="hierChild4" presStyleCnt="0"/>
      <dgm:spPr/>
    </dgm:pt>
    <dgm:pt modelId="{55A2433E-C296-4572-AF9B-3AD7C74C87AD}" type="pres">
      <dgm:prSet presAssocID="{1940F705-D120-4AB4-946B-821C0AC8B078}" presName="Name10" presStyleLbl="parChTrans1D2" presStyleIdx="1" presStyleCnt="5"/>
      <dgm:spPr/>
      <dgm:t>
        <a:bodyPr/>
        <a:lstStyle/>
        <a:p>
          <a:endParaRPr lang="tr-TR"/>
        </a:p>
      </dgm:t>
    </dgm:pt>
    <dgm:pt modelId="{CDFF30B8-A708-423D-90B5-A2B991F913E8}" type="pres">
      <dgm:prSet presAssocID="{576BA058-D14E-492C-A0F0-774E5F5B5224}" presName="hierRoot2" presStyleCnt="0"/>
      <dgm:spPr/>
    </dgm:pt>
    <dgm:pt modelId="{D3F5DC65-BB8E-4B5E-BCAC-C383B5A2ACFB}" type="pres">
      <dgm:prSet presAssocID="{576BA058-D14E-492C-A0F0-774E5F5B5224}" presName="composite2" presStyleCnt="0"/>
      <dgm:spPr/>
    </dgm:pt>
    <dgm:pt modelId="{1D440C03-8067-4D35-823D-C0F48E006094}" type="pres">
      <dgm:prSet presAssocID="{576BA058-D14E-492C-A0F0-774E5F5B5224}" presName="background2" presStyleLbl="node2" presStyleIdx="1" presStyleCnt="5"/>
      <dgm:spPr/>
    </dgm:pt>
    <dgm:pt modelId="{C3BC37E1-8216-4A15-81B9-00C21975E931}" type="pres">
      <dgm:prSet presAssocID="{576BA058-D14E-492C-A0F0-774E5F5B5224}" presName="text2" presStyleLbl="fgAcc2" presStyleIdx="1" presStyleCnt="5" custScaleX="1365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DCBB06-6C06-43DC-B5A3-141FAEB9C956}" type="pres">
      <dgm:prSet presAssocID="{576BA058-D14E-492C-A0F0-774E5F5B5224}" presName="hierChild3" presStyleCnt="0"/>
      <dgm:spPr/>
    </dgm:pt>
    <dgm:pt modelId="{E7C626DA-B309-40B2-899E-B5ED45231AEB}" type="pres">
      <dgm:prSet presAssocID="{D69EAA79-2B20-464E-8B5F-B434D18AC81A}" presName="Name17" presStyleLbl="parChTrans1D3" presStyleIdx="2" presStyleCnt="12"/>
      <dgm:spPr/>
      <dgm:t>
        <a:bodyPr/>
        <a:lstStyle/>
        <a:p>
          <a:endParaRPr lang="tr-TR"/>
        </a:p>
      </dgm:t>
    </dgm:pt>
    <dgm:pt modelId="{6E413493-B776-4777-B710-8022D62B8C4D}" type="pres">
      <dgm:prSet presAssocID="{933FC57D-4FA7-496C-897B-19AFD60BEDEF}" presName="hierRoot3" presStyleCnt="0"/>
      <dgm:spPr/>
    </dgm:pt>
    <dgm:pt modelId="{C9DB58E4-CA54-47C8-9ACF-4457BD16F79B}" type="pres">
      <dgm:prSet presAssocID="{933FC57D-4FA7-496C-897B-19AFD60BEDEF}" presName="composite3" presStyleCnt="0"/>
      <dgm:spPr/>
    </dgm:pt>
    <dgm:pt modelId="{37080389-D99D-4CD8-A62A-2BAF08564BE9}" type="pres">
      <dgm:prSet presAssocID="{933FC57D-4FA7-496C-897B-19AFD60BEDEF}" presName="background3" presStyleLbl="node3" presStyleIdx="2" presStyleCnt="12"/>
      <dgm:spPr/>
    </dgm:pt>
    <dgm:pt modelId="{C3A7756C-57BE-44F6-B412-9A0792F82A66}" type="pres">
      <dgm:prSet presAssocID="{933FC57D-4FA7-496C-897B-19AFD60BEDEF}" presName="text3" presStyleLbl="fgAcc3" presStyleIdx="2" presStyleCnt="12" custScaleX="205858" custLinFactY="100000" custLinFactNeighborX="-31850" custLinFactNeighborY="1803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85D533-B670-40C9-A4A8-1EFB1CBE6CFF}" type="pres">
      <dgm:prSet presAssocID="{933FC57D-4FA7-496C-897B-19AFD60BEDEF}" presName="hierChild4" presStyleCnt="0"/>
      <dgm:spPr/>
    </dgm:pt>
    <dgm:pt modelId="{013BE17B-AD75-45EB-A028-B25B863F68DC}" type="pres">
      <dgm:prSet presAssocID="{E5D20526-5C02-42D5-B17B-76C47FFADA05}" presName="Name17" presStyleLbl="parChTrans1D3" presStyleIdx="3" presStyleCnt="12"/>
      <dgm:spPr/>
      <dgm:t>
        <a:bodyPr/>
        <a:lstStyle/>
        <a:p>
          <a:endParaRPr lang="tr-TR"/>
        </a:p>
      </dgm:t>
    </dgm:pt>
    <dgm:pt modelId="{2E846F01-533D-4064-BED0-69294BF4CAB9}" type="pres">
      <dgm:prSet presAssocID="{475A3E2B-8562-4DB2-BBDB-BB3F23AD984A}" presName="hierRoot3" presStyleCnt="0"/>
      <dgm:spPr/>
    </dgm:pt>
    <dgm:pt modelId="{2805480D-2F5A-4B24-9C58-4DFBBBF96193}" type="pres">
      <dgm:prSet presAssocID="{475A3E2B-8562-4DB2-BBDB-BB3F23AD984A}" presName="composite3" presStyleCnt="0"/>
      <dgm:spPr/>
    </dgm:pt>
    <dgm:pt modelId="{EDCF076D-6E0B-4168-9620-D202E7590246}" type="pres">
      <dgm:prSet presAssocID="{475A3E2B-8562-4DB2-BBDB-BB3F23AD984A}" presName="background3" presStyleLbl="node3" presStyleIdx="3" presStyleCnt="12"/>
      <dgm:spPr/>
    </dgm:pt>
    <dgm:pt modelId="{01239AAC-AB59-465F-A739-EC08C4F2A4E7}" type="pres">
      <dgm:prSet presAssocID="{475A3E2B-8562-4DB2-BBDB-BB3F23AD984A}" presName="text3" presStyleLbl="fgAcc3" presStyleIdx="3" presStyleCnt="12" custScaleX="211550" custScaleY="145875" custLinFactY="62446" custLinFactNeighborX="8893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84FBA8-E9C7-4ED8-ABA3-62026A13C019}" type="pres">
      <dgm:prSet presAssocID="{475A3E2B-8562-4DB2-BBDB-BB3F23AD984A}" presName="hierChild4" presStyleCnt="0"/>
      <dgm:spPr/>
    </dgm:pt>
    <dgm:pt modelId="{CF4089E1-B04C-4FB5-8234-46590F7D0EA3}" type="pres">
      <dgm:prSet presAssocID="{C67F65CB-86B7-49B4-AC0C-7C4BDEAF8147}" presName="Name10" presStyleLbl="parChTrans1D2" presStyleIdx="2" presStyleCnt="5"/>
      <dgm:spPr/>
      <dgm:t>
        <a:bodyPr/>
        <a:lstStyle/>
        <a:p>
          <a:endParaRPr lang="tr-TR"/>
        </a:p>
      </dgm:t>
    </dgm:pt>
    <dgm:pt modelId="{AA9AB256-00AB-497C-87CD-04DDD4C7BFB6}" type="pres">
      <dgm:prSet presAssocID="{226BC438-5A42-433C-8C05-E42EC408C73E}" presName="hierRoot2" presStyleCnt="0"/>
      <dgm:spPr/>
    </dgm:pt>
    <dgm:pt modelId="{FD0D4B54-880D-42C2-B17C-6E11A58AAA12}" type="pres">
      <dgm:prSet presAssocID="{226BC438-5A42-433C-8C05-E42EC408C73E}" presName="composite2" presStyleCnt="0"/>
      <dgm:spPr/>
    </dgm:pt>
    <dgm:pt modelId="{A87F26EF-A86B-4328-BED6-245F79BA4757}" type="pres">
      <dgm:prSet presAssocID="{226BC438-5A42-433C-8C05-E42EC408C73E}" presName="background2" presStyleLbl="node2" presStyleIdx="2" presStyleCnt="5"/>
      <dgm:spPr/>
    </dgm:pt>
    <dgm:pt modelId="{6D272F19-30F8-470C-AF65-63E5675981EE}" type="pres">
      <dgm:prSet presAssocID="{226BC438-5A42-433C-8C05-E42EC408C73E}" presName="text2" presStyleLbl="fgAcc2" presStyleIdx="2" presStyleCnt="5" custScaleX="2253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131E7C-B4B5-4E04-A24D-5619F58C0392}" type="pres">
      <dgm:prSet presAssocID="{226BC438-5A42-433C-8C05-E42EC408C73E}" presName="hierChild3" presStyleCnt="0"/>
      <dgm:spPr/>
    </dgm:pt>
    <dgm:pt modelId="{DADADC4A-57AF-4697-A973-0B77E38D4BA9}" type="pres">
      <dgm:prSet presAssocID="{65ED74C8-8E15-4C3D-BEDF-001B1BE4B3AE}" presName="Name17" presStyleLbl="parChTrans1D3" presStyleIdx="4" presStyleCnt="12"/>
      <dgm:spPr/>
      <dgm:t>
        <a:bodyPr/>
        <a:lstStyle/>
        <a:p>
          <a:endParaRPr lang="tr-TR"/>
        </a:p>
      </dgm:t>
    </dgm:pt>
    <dgm:pt modelId="{5C101A49-EEB2-4A7D-A3C3-DB6B97477F7F}" type="pres">
      <dgm:prSet presAssocID="{A5EBE0AD-4F6F-4D7D-863F-16891A7D25A1}" presName="hierRoot3" presStyleCnt="0"/>
      <dgm:spPr/>
    </dgm:pt>
    <dgm:pt modelId="{480BFF50-5916-4A56-8244-321059FFA201}" type="pres">
      <dgm:prSet presAssocID="{A5EBE0AD-4F6F-4D7D-863F-16891A7D25A1}" presName="composite3" presStyleCnt="0"/>
      <dgm:spPr/>
    </dgm:pt>
    <dgm:pt modelId="{7D80DA09-F346-48BC-9A49-433F77EA9F6C}" type="pres">
      <dgm:prSet presAssocID="{A5EBE0AD-4F6F-4D7D-863F-16891A7D25A1}" presName="background3" presStyleLbl="node3" presStyleIdx="4" presStyleCnt="12"/>
      <dgm:spPr/>
    </dgm:pt>
    <dgm:pt modelId="{28CFF760-B03E-4F6C-82BB-2AB2440C80CF}" type="pres">
      <dgm:prSet presAssocID="{A5EBE0AD-4F6F-4D7D-863F-16891A7D25A1}" presName="text3" presStyleLbl="fgAcc3" presStyleIdx="4" presStyleCnt="12" custScaleX="16355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423B26-34CE-4589-B6E4-FFD8B722AAC7}" type="pres">
      <dgm:prSet presAssocID="{A5EBE0AD-4F6F-4D7D-863F-16891A7D25A1}" presName="hierChild4" presStyleCnt="0"/>
      <dgm:spPr/>
    </dgm:pt>
    <dgm:pt modelId="{E203C862-C5B1-4A8A-88BF-A5AA3640A892}" type="pres">
      <dgm:prSet presAssocID="{906EBD8A-940D-4204-9BD3-B91EA646EA29}" presName="Name17" presStyleLbl="parChTrans1D3" presStyleIdx="5" presStyleCnt="12"/>
      <dgm:spPr/>
      <dgm:t>
        <a:bodyPr/>
        <a:lstStyle/>
        <a:p>
          <a:endParaRPr lang="tr-TR"/>
        </a:p>
      </dgm:t>
    </dgm:pt>
    <dgm:pt modelId="{73C97F8F-11EB-4000-9372-77DD60A4AF9A}" type="pres">
      <dgm:prSet presAssocID="{695726D3-4B34-442C-872D-7E1A3BF61C3F}" presName="hierRoot3" presStyleCnt="0"/>
      <dgm:spPr/>
    </dgm:pt>
    <dgm:pt modelId="{D64E29CF-55C4-4612-8112-180A2DCF269E}" type="pres">
      <dgm:prSet presAssocID="{695726D3-4B34-442C-872D-7E1A3BF61C3F}" presName="composite3" presStyleCnt="0"/>
      <dgm:spPr/>
    </dgm:pt>
    <dgm:pt modelId="{AFF3EAD6-586F-487B-9564-03724692FD23}" type="pres">
      <dgm:prSet presAssocID="{695726D3-4B34-442C-872D-7E1A3BF61C3F}" presName="background3" presStyleLbl="node3" presStyleIdx="5" presStyleCnt="12"/>
      <dgm:spPr/>
    </dgm:pt>
    <dgm:pt modelId="{CFF625FF-8D07-4B11-A593-EB02547D3F35}" type="pres">
      <dgm:prSet presAssocID="{695726D3-4B34-442C-872D-7E1A3BF61C3F}" presName="text3" presStyleLbl="fgAcc3" presStyleIdx="5" presStyleCnt="12" custScaleX="181251" custLinFactY="100000" custLinFactNeighborX="19227" custLinFactNeighborY="1039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1C44AE-94C9-4276-BC85-0D37CF2F7B57}" type="pres">
      <dgm:prSet presAssocID="{695726D3-4B34-442C-872D-7E1A3BF61C3F}" presName="hierChild4" presStyleCnt="0"/>
      <dgm:spPr/>
    </dgm:pt>
    <dgm:pt modelId="{3DD6ADA4-A1AF-4DA3-8056-749F309095D8}" type="pres">
      <dgm:prSet presAssocID="{1B0578F3-2B27-405D-B9AF-17DABAD7F150}" presName="Name17" presStyleLbl="parChTrans1D3" presStyleIdx="6" presStyleCnt="12"/>
      <dgm:spPr/>
      <dgm:t>
        <a:bodyPr/>
        <a:lstStyle/>
        <a:p>
          <a:endParaRPr lang="tr-TR"/>
        </a:p>
      </dgm:t>
    </dgm:pt>
    <dgm:pt modelId="{80B8D944-B537-4175-B5AD-827189FA094B}" type="pres">
      <dgm:prSet presAssocID="{6A7CE7D1-2C0B-45BE-898B-EBBA49E3891E}" presName="hierRoot3" presStyleCnt="0"/>
      <dgm:spPr/>
    </dgm:pt>
    <dgm:pt modelId="{AB3DBD17-570B-40AD-A823-718D5DAA2043}" type="pres">
      <dgm:prSet presAssocID="{6A7CE7D1-2C0B-45BE-898B-EBBA49E3891E}" presName="composite3" presStyleCnt="0"/>
      <dgm:spPr/>
    </dgm:pt>
    <dgm:pt modelId="{36752800-F31D-4BBD-8DD5-BE0ABB34D533}" type="pres">
      <dgm:prSet presAssocID="{6A7CE7D1-2C0B-45BE-898B-EBBA49E3891E}" presName="background3" presStyleLbl="node3" presStyleIdx="6" presStyleCnt="12"/>
      <dgm:spPr/>
    </dgm:pt>
    <dgm:pt modelId="{589CBB91-69C2-4D0A-BA88-A9E55B2553E4}" type="pres">
      <dgm:prSet presAssocID="{6A7CE7D1-2C0B-45BE-898B-EBBA49E3891E}" presName="text3" presStyleLbl="fgAcc3" presStyleIdx="6" presStyleCnt="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CA58CD-C64F-4B39-9541-0A167D9F837F}" type="pres">
      <dgm:prSet presAssocID="{6A7CE7D1-2C0B-45BE-898B-EBBA49E3891E}" presName="hierChild4" presStyleCnt="0"/>
      <dgm:spPr/>
    </dgm:pt>
    <dgm:pt modelId="{7F6480CB-0B9B-47B1-A7D5-3ADEFF585F07}" type="pres">
      <dgm:prSet presAssocID="{E68F37BC-73AD-4759-8D70-8171F6382319}" presName="Name10" presStyleLbl="parChTrans1D2" presStyleIdx="3" presStyleCnt="5"/>
      <dgm:spPr/>
      <dgm:t>
        <a:bodyPr/>
        <a:lstStyle/>
        <a:p>
          <a:endParaRPr lang="tr-TR"/>
        </a:p>
      </dgm:t>
    </dgm:pt>
    <dgm:pt modelId="{29E4A010-E5F1-4386-BD85-0F83A0E99778}" type="pres">
      <dgm:prSet presAssocID="{FE0C5356-2E72-4DC1-A411-55E7F8B072C7}" presName="hierRoot2" presStyleCnt="0"/>
      <dgm:spPr/>
    </dgm:pt>
    <dgm:pt modelId="{B18AEFF4-F7CF-4F3B-9A30-6CF3548465C9}" type="pres">
      <dgm:prSet presAssocID="{FE0C5356-2E72-4DC1-A411-55E7F8B072C7}" presName="composite2" presStyleCnt="0"/>
      <dgm:spPr/>
    </dgm:pt>
    <dgm:pt modelId="{2A0DCD3E-97E6-4AB5-B598-CF111C9C5E23}" type="pres">
      <dgm:prSet presAssocID="{FE0C5356-2E72-4DC1-A411-55E7F8B072C7}" presName="background2" presStyleLbl="node2" presStyleIdx="3" presStyleCnt="5"/>
      <dgm:spPr/>
    </dgm:pt>
    <dgm:pt modelId="{241EA1AA-2DC3-4CAB-8C35-4E7FD764CEC1}" type="pres">
      <dgm:prSet presAssocID="{FE0C5356-2E72-4DC1-A411-55E7F8B072C7}" presName="text2" presStyleLbl="fgAcc2" presStyleIdx="3" presStyleCnt="5" custScaleX="1626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B02099-5079-48AB-889E-370CB2D7B39D}" type="pres">
      <dgm:prSet presAssocID="{FE0C5356-2E72-4DC1-A411-55E7F8B072C7}" presName="hierChild3" presStyleCnt="0"/>
      <dgm:spPr/>
    </dgm:pt>
    <dgm:pt modelId="{5CF3ADC0-BAAC-4EA5-9B88-E703973D85C9}" type="pres">
      <dgm:prSet presAssocID="{BA577791-8FAF-480E-9308-AFB97B715EF8}" presName="Name17" presStyleLbl="parChTrans1D3" presStyleIdx="7" presStyleCnt="12"/>
      <dgm:spPr/>
      <dgm:t>
        <a:bodyPr/>
        <a:lstStyle/>
        <a:p>
          <a:endParaRPr lang="tr-TR"/>
        </a:p>
      </dgm:t>
    </dgm:pt>
    <dgm:pt modelId="{B06FE411-5426-4A4A-B93F-F33B8C3AE022}" type="pres">
      <dgm:prSet presAssocID="{4613DF78-F695-4B60-9FBA-5B53746866F8}" presName="hierRoot3" presStyleCnt="0"/>
      <dgm:spPr/>
    </dgm:pt>
    <dgm:pt modelId="{62C5F4C1-7902-41F0-A4B5-1660968F7770}" type="pres">
      <dgm:prSet presAssocID="{4613DF78-F695-4B60-9FBA-5B53746866F8}" presName="composite3" presStyleCnt="0"/>
      <dgm:spPr/>
    </dgm:pt>
    <dgm:pt modelId="{B70CE351-CB03-4714-BBBD-5711B237F4B5}" type="pres">
      <dgm:prSet presAssocID="{4613DF78-F695-4B60-9FBA-5B53746866F8}" presName="background3" presStyleLbl="node3" presStyleIdx="7" presStyleCnt="12"/>
      <dgm:spPr/>
    </dgm:pt>
    <dgm:pt modelId="{04BECC4A-6BCF-4E07-8701-446CE94F8A3B}" type="pres">
      <dgm:prSet presAssocID="{4613DF78-F695-4B60-9FBA-5B53746866F8}" presName="text3" presStyleLbl="fgAcc3" presStyleIdx="7" presStyleCnt="12" custScaleX="262169" custScaleY="243555" custLinFactY="179078" custLinFactNeighborX="13196" custLinFactNeighborY="2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ED0D2FE-537E-4B54-B803-8F6CF8BE3FE5}" type="pres">
      <dgm:prSet presAssocID="{4613DF78-F695-4B60-9FBA-5B53746866F8}" presName="hierChild4" presStyleCnt="0"/>
      <dgm:spPr/>
    </dgm:pt>
    <dgm:pt modelId="{4BAAEDF3-9F32-427D-ADD8-4043DCB01D2D}" type="pres">
      <dgm:prSet presAssocID="{FDAAC26B-CD58-4BC6-A6C5-BE7F5AFE8BC5}" presName="Name10" presStyleLbl="parChTrans1D2" presStyleIdx="4" presStyleCnt="5"/>
      <dgm:spPr/>
      <dgm:t>
        <a:bodyPr/>
        <a:lstStyle/>
        <a:p>
          <a:endParaRPr lang="tr-TR"/>
        </a:p>
      </dgm:t>
    </dgm:pt>
    <dgm:pt modelId="{0E4E1F36-A537-48BA-8EAE-2DEE0DD5A92C}" type="pres">
      <dgm:prSet presAssocID="{7CF514C9-7B73-4872-B7C3-341159056E8A}" presName="hierRoot2" presStyleCnt="0"/>
      <dgm:spPr/>
    </dgm:pt>
    <dgm:pt modelId="{1A6DDDC1-1355-410B-BB1B-613F4CEA1DD3}" type="pres">
      <dgm:prSet presAssocID="{7CF514C9-7B73-4872-B7C3-341159056E8A}" presName="composite2" presStyleCnt="0"/>
      <dgm:spPr/>
    </dgm:pt>
    <dgm:pt modelId="{3B817EFD-2505-4E13-A02A-B76F8C4DDB73}" type="pres">
      <dgm:prSet presAssocID="{7CF514C9-7B73-4872-B7C3-341159056E8A}" presName="background2" presStyleLbl="node2" presStyleIdx="4" presStyleCnt="5"/>
      <dgm:spPr/>
    </dgm:pt>
    <dgm:pt modelId="{D58A3D28-8531-41A7-9746-3A3D957D026F}" type="pres">
      <dgm:prSet presAssocID="{7CF514C9-7B73-4872-B7C3-341159056E8A}" presName="text2" presStyleLbl="fgAcc2" presStyleIdx="4" presStyleCnt="5" custScaleX="183959" custLinFactNeighborX="617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A01EB1-DBBA-4165-A02F-A076AE823366}" type="pres">
      <dgm:prSet presAssocID="{7CF514C9-7B73-4872-B7C3-341159056E8A}" presName="hierChild3" presStyleCnt="0"/>
      <dgm:spPr/>
    </dgm:pt>
    <dgm:pt modelId="{114677AC-6E3F-4D86-A206-844CB8717D1D}" type="pres">
      <dgm:prSet presAssocID="{1E244ED8-C581-46C8-BC69-2583FA09B8DE}" presName="Name17" presStyleLbl="parChTrans1D3" presStyleIdx="8" presStyleCnt="12"/>
      <dgm:spPr/>
      <dgm:t>
        <a:bodyPr/>
        <a:lstStyle/>
        <a:p>
          <a:endParaRPr lang="tr-TR"/>
        </a:p>
      </dgm:t>
    </dgm:pt>
    <dgm:pt modelId="{61EBA704-C3CB-43D6-9BC0-17F5E56082AA}" type="pres">
      <dgm:prSet presAssocID="{2C6513E1-D5C1-497D-B395-F0C2D8801A1A}" presName="hierRoot3" presStyleCnt="0"/>
      <dgm:spPr/>
    </dgm:pt>
    <dgm:pt modelId="{FB0D36D8-0E9C-4AB1-AD85-2B331A59C34E}" type="pres">
      <dgm:prSet presAssocID="{2C6513E1-D5C1-497D-B395-F0C2D8801A1A}" presName="composite3" presStyleCnt="0"/>
      <dgm:spPr/>
    </dgm:pt>
    <dgm:pt modelId="{776762BE-8744-46DC-ACD3-5C9CBEC860AD}" type="pres">
      <dgm:prSet presAssocID="{2C6513E1-D5C1-497D-B395-F0C2D8801A1A}" presName="background3" presStyleLbl="node3" presStyleIdx="8" presStyleCnt="12"/>
      <dgm:spPr/>
    </dgm:pt>
    <dgm:pt modelId="{A53B577F-D8BE-4A92-A8E3-835C50021E05}" type="pres">
      <dgm:prSet presAssocID="{2C6513E1-D5C1-497D-B395-F0C2D8801A1A}" presName="text3" presStyleLbl="fgAcc3" presStyleIdx="8" presStyleCnt="12" custScaleX="176511" custLinFactNeighborX="-67542" custLinFactNeighborY="864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639F863-200B-4DA3-994A-69191584869E}" type="pres">
      <dgm:prSet presAssocID="{2C6513E1-D5C1-497D-B395-F0C2D8801A1A}" presName="hierChild4" presStyleCnt="0"/>
      <dgm:spPr/>
    </dgm:pt>
    <dgm:pt modelId="{CEAF10DA-0C06-4514-9AB7-85661B5E52A8}" type="pres">
      <dgm:prSet presAssocID="{B39E8C5C-9482-4BAE-937B-DF29974DAFA8}" presName="Name17" presStyleLbl="parChTrans1D3" presStyleIdx="9" presStyleCnt="12"/>
      <dgm:spPr/>
      <dgm:t>
        <a:bodyPr/>
        <a:lstStyle/>
        <a:p>
          <a:endParaRPr lang="tr-TR"/>
        </a:p>
      </dgm:t>
    </dgm:pt>
    <dgm:pt modelId="{1969E23E-027A-44C5-A72F-34C3C2252B5F}" type="pres">
      <dgm:prSet presAssocID="{89A1BA95-01E3-4383-AD02-A677ABF6F732}" presName="hierRoot3" presStyleCnt="0"/>
      <dgm:spPr/>
    </dgm:pt>
    <dgm:pt modelId="{EE4C5E8C-4D9C-4A2E-B477-943340EB281E}" type="pres">
      <dgm:prSet presAssocID="{89A1BA95-01E3-4383-AD02-A677ABF6F732}" presName="composite3" presStyleCnt="0"/>
      <dgm:spPr/>
    </dgm:pt>
    <dgm:pt modelId="{2C1F0668-ECD3-48ED-89D9-641D84C81161}" type="pres">
      <dgm:prSet presAssocID="{89A1BA95-01E3-4383-AD02-A677ABF6F732}" presName="background3" presStyleLbl="node3" presStyleIdx="9" presStyleCnt="12"/>
      <dgm:spPr/>
    </dgm:pt>
    <dgm:pt modelId="{D6479D07-FD42-4D12-9E8E-7FB720811BD5}" type="pres">
      <dgm:prSet presAssocID="{89A1BA95-01E3-4383-AD02-A677ABF6F732}" presName="text3" presStyleLbl="fgAcc3" presStyleIdx="9" presStyleCnt="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4A8924F-3F16-4AC1-9246-81AD6C1B5298}" type="pres">
      <dgm:prSet presAssocID="{89A1BA95-01E3-4383-AD02-A677ABF6F732}" presName="hierChild4" presStyleCnt="0"/>
      <dgm:spPr/>
    </dgm:pt>
    <dgm:pt modelId="{D24B6D93-96CF-4AB8-BD96-C8C8D5D6D3E1}" type="pres">
      <dgm:prSet presAssocID="{84F17E36-4CDF-42D6-9639-A7306D7E4154}" presName="Name17" presStyleLbl="parChTrans1D3" presStyleIdx="10" presStyleCnt="12"/>
      <dgm:spPr/>
      <dgm:t>
        <a:bodyPr/>
        <a:lstStyle/>
        <a:p>
          <a:endParaRPr lang="tr-TR"/>
        </a:p>
      </dgm:t>
    </dgm:pt>
    <dgm:pt modelId="{B0D6BAFE-4F59-4728-943E-95C2630D253F}" type="pres">
      <dgm:prSet presAssocID="{72B96A8E-C63B-4B13-822E-30418341CFB4}" presName="hierRoot3" presStyleCnt="0"/>
      <dgm:spPr/>
    </dgm:pt>
    <dgm:pt modelId="{25E9D50F-75C6-4BD9-B2B7-4EE71537466E}" type="pres">
      <dgm:prSet presAssocID="{72B96A8E-C63B-4B13-822E-30418341CFB4}" presName="composite3" presStyleCnt="0"/>
      <dgm:spPr/>
    </dgm:pt>
    <dgm:pt modelId="{C7E4E899-3DCA-42B8-BBDD-81AAC9004048}" type="pres">
      <dgm:prSet presAssocID="{72B96A8E-C63B-4B13-822E-30418341CFB4}" presName="background3" presStyleLbl="node3" presStyleIdx="10" presStyleCnt="12"/>
      <dgm:spPr/>
    </dgm:pt>
    <dgm:pt modelId="{DC92C2A9-D486-4B34-8EFA-16C24D1ABB59}" type="pres">
      <dgm:prSet presAssocID="{72B96A8E-C63B-4B13-822E-30418341CFB4}" presName="text3" presStyleLbl="fgAcc3" presStyleIdx="10" presStyleCnt="12" custScaleX="214850" custLinFactY="97471" custLinFactNeighborX="819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20DCFE-2E09-4664-BA23-B0584FFF2182}" type="pres">
      <dgm:prSet presAssocID="{72B96A8E-C63B-4B13-822E-30418341CFB4}" presName="hierChild4" presStyleCnt="0"/>
      <dgm:spPr/>
    </dgm:pt>
    <dgm:pt modelId="{1E476664-25BB-4A6E-A6A6-28F07F9B047F}" type="pres">
      <dgm:prSet presAssocID="{B023F16A-953E-4129-86D3-549E277491D8}" presName="Name17" presStyleLbl="parChTrans1D3" presStyleIdx="11" presStyleCnt="12"/>
      <dgm:spPr/>
      <dgm:t>
        <a:bodyPr/>
        <a:lstStyle/>
        <a:p>
          <a:endParaRPr lang="tr-TR"/>
        </a:p>
      </dgm:t>
    </dgm:pt>
    <dgm:pt modelId="{A0D5F1EA-03B8-450C-942D-D035FAEC19DE}" type="pres">
      <dgm:prSet presAssocID="{1BCEA54C-4BF2-4DF0-A6C1-BFD26A587B2F}" presName="hierRoot3" presStyleCnt="0"/>
      <dgm:spPr/>
    </dgm:pt>
    <dgm:pt modelId="{7E954339-F275-4952-901D-B80A71046DA4}" type="pres">
      <dgm:prSet presAssocID="{1BCEA54C-4BF2-4DF0-A6C1-BFD26A587B2F}" presName="composite3" presStyleCnt="0"/>
      <dgm:spPr/>
    </dgm:pt>
    <dgm:pt modelId="{194230D9-BA44-40A8-8CB6-126F62451109}" type="pres">
      <dgm:prSet presAssocID="{1BCEA54C-4BF2-4DF0-A6C1-BFD26A587B2F}" presName="background3" presStyleLbl="node3" presStyleIdx="11" presStyleCnt="12"/>
      <dgm:spPr/>
    </dgm:pt>
    <dgm:pt modelId="{6B3A8F1D-6DB9-44F2-BECE-925B0C1197B9}" type="pres">
      <dgm:prSet presAssocID="{1BCEA54C-4BF2-4DF0-A6C1-BFD26A587B2F}" presName="text3" presStyleLbl="fgAcc3" presStyleIdx="11" presStyleCnt="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5A71D96-83F3-4AA6-881F-AC275DFC4974}" type="pres">
      <dgm:prSet presAssocID="{1BCEA54C-4BF2-4DF0-A6C1-BFD26A587B2F}" presName="hierChild4" presStyleCnt="0"/>
      <dgm:spPr/>
    </dgm:pt>
  </dgm:ptLst>
  <dgm:cxnLst>
    <dgm:cxn modelId="{B38AB3BC-9F9F-4429-8547-C2E5124B2416}" srcId="{92F89B54-0F3F-4B45-857A-FB47190C4EF4}" destId="{AF55FEE4-F784-438E-9303-75775B5C2AE5}" srcOrd="0" destOrd="0" parTransId="{F8D55778-574C-44B5-9C72-FFD8F74E3132}" sibTransId="{BFDF3C20-D463-4E7F-8DD6-462BD69F556C}"/>
    <dgm:cxn modelId="{465DACD9-E716-4D15-8D71-84146453C0EE}" type="presOf" srcId="{6A7CE7D1-2C0B-45BE-898B-EBBA49E3891E}" destId="{589CBB91-69C2-4D0A-BA88-A9E55B2553E4}" srcOrd="0" destOrd="0" presId="urn:microsoft.com/office/officeart/2005/8/layout/hierarchy1"/>
    <dgm:cxn modelId="{55109E2F-912D-457A-A5DA-E55E1F67B57D}" srcId="{AF55FEE4-F784-438E-9303-75775B5C2AE5}" destId="{CA347B49-F2DD-443A-BF8A-54B9B717E861}" srcOrd="0" destOrd="0" parTransId="{64B6C806-32B9-413F-A43A-58FEF116C566}" sibTransId="{7EE97AA0-F654-414E-B62A-9E863AC4E824}"/>
    <dgm:cxn modelId="{1C44A807-270A-4FF0-9A7D-3632869A4E87}" type="presOf" srcId="{E68F37BC-73AD-4759-8D70-8171F6382319}" destId="{7F6480CB-0B9B-47B1-A7D5-3ADEFF585F07}" srcOrd="0" destOrd="0" presId="urn:microsoft.com/office/officeart/2005/8/layout/hierarchy1"/>
    <dgm:cxn modelId="{4AF71C52-0F18-43DC-BE0C-88541D7CDF05}" type="presOf" srcId="{576BA058-D14E-492C-A0F0-774E5F5B5224}" destId="{C3BC37E1-8216-4A15-81B9-00C21975E931}" srcOrd="0" destOrd="0" presId="urn:microsoft.com/office/officeart/2005/8/layout/hierarchy1"/>
    <dgm:cxn modelId="{C4BBC3C3-6FC7-405E-8D8E-25B600645328}" srcId="{92F89B54-0F3F-4B45-857A-FB47190C4EF4}" destId="{FE0C5356-2E72-4DC1-A411-55E7F8B072C7}" srcOrd="3" destOrd="0" parTransId="{E68F37BC-73AD-4759-8D70-8171F6382319}" sibTransId="{E8AB40E4-E4A3-4792-A0E7-6B9A96F46614}"/>
    <dgm:cxn modelId="{E21DF70D-C78D-4A15-91D8-D7EAC91BE7D3}" type="presOf" srcId="{1B0578F3-2B27-405D-B9AF-17DABAD7F150}" destId="{3DD6ADA4-A1AF-4DA3-8056-749F309095D8}" srcOrd="0" destOrd="0" presId="urn:microsoft.com/office/officeart/2005/8/layout/hierarchy1"/>
    <dgm:cxn modelId="{867B7B1D-FC14-41AF-95AF-CFC7399B7A3E}" type="presOf" srcId="{7CF514C9-7B73-4872-B7C3-341159056E8A}" destId="{D58A3D28-8531-41A7-9746-3A3D957D026F}" srcOrd="0" destOrd="0" presId="urn:microsoft.com/office/officeart/2005/8/layout/hierarchy1"/>
    <dgm:cxn modelId="{A5CA3046-575B-4A94-A4AD-BE38D6C11E99}" srcId="{FE0C5356-2E72-4DC1-A411-55E7F8B072C7}" destId="{4613DF78-F695-4B60-9FBA-5B53746866F8}" srcOrd="0" destOrd="0" parTransId="{BA577791-8FAF-480E-9308-AFB97B715EF8}" sibTransId="{A428C276-FB08-4D7B-B56D-D8898085F9F6}"/>
    <dgm:cxn modelId="{29F4C119-FAD4-4F20-A1E4-C7EA3F770AC7}" type="presOf" srcId="{FDAAC26B-CD58-4BC6-A6C5-BE7F5AFE8BC5}" destId="{4BAAEDF3-9F32-427D-ADD8-4043DCB01D2D}" srcOrd="0" destOrd="0" presId="urn:microsoft.com/office/officeart/2005/8/layout/hierarchy1"/>
    <dgm:cxn modelId="{265569DB-5813-43E3-98B7-3F58B8648A6F}" type="presOf" srcId="{6196F7B4-31AB-4253-AA43-3BAE41E1F730}" destId="{B3A64219-9895-4194-98EA-707E41DD8CC7}" srcOrd="0" destOrd="0" presId="urn:microsoft.com/office/officeart/2005/8/layout/hierarchy1"/>
    <dgm:cxn modelId="{69AABE24-6F7D-4FDB-876F-AC011D8DA4F1}" srcId="{226BC438-5A42-433C-8C05-E42EC408C73E}" destId="{A5EBE0AD-4F6F-4D7D-863F-16891A7D25A1}" srcOrd="0" destOrd="0" parTransId="{65ED74C8-8E15-4C3D-BEDF-001B1BE4B3AE}" sibTransId="{24C149C0-AF7B-457A-AF18-DF6A9A009DE7}"/>
    <dgm:cxn modelId="{19229626-8D5D-4489-8A6C-3E22139A4425}" type="presOf" srcId="{CA347B49-F2DD-443A-BF8A-54B9B717E861}" destId="{7529AC95-D1D4-4A58-A02F-BC2B9766B7AE}" srcOrd="0" destOrd="0" presId="urn:microsoft.com/office/officeart/2005/8/layout/hierarchy1"/>
    <dgm:cxn modelId="{5BAC0670-62B9-4A5B-8BC3-97C84E07CEF5}" srcId="{226BC438-5A42-433C-8C05-E42EC408C73E}" destId="{695726D3-4B34-442C-872D-7E1A3BF61C3F}" srcOrd="1" destOrd="0" parTransId="{906EBD8A-940D-4204-9BD3-B91EA646EA29}" sibTransId="{8AC08663-D7A3-4A5C-8C02-8D4ECBFA56C2}"/>
    <dgm:cxn modelId="{1BF5FC94-0376-4D10-A746-C0EF8DE192E6}" type="presOf" srcId="{89A1BA95-01E3-4383-AD02-A677ABF6F732}" destId="{D6479D07-FD42-4D12-9E8E-7FB720811BD5}" srcOrd="0" destOrd="0" presId="urn:microsoft.com/office/officeart/2005/8/layout/hierarchy1"/>
    <dgm:cxn modelId="{A66FCD87-7EA7-4A46-BAE5-2B45B96A0E23}" type="presOf" srcId="{84F17E36-4CDF-42D6-9639-A7306D7E4154}" destId="{D24B6D93-96CF-4AB8-BD96-C8C8D5D6D3E1}" srcOrd="0" destOrd="0" presId="urn:microsoft.com/office/officeart/2005/8/layout/hierarchy1"/>
    <dgm:cxn modelId="{7F9CB949-070C-496F-925F-12E8224D2C9B}" type="presOf" srcId="{64B6C806-32B9-413F-A43A-58FEF116C566}" destId="{DC0C25F6-C0B4-471D-9D2D-11621C6A409D}" srcOrd="0" destOrd="0" presId="urn:microsoft.com/office/officeart/2005/8/layout/hierarchy1"/>
    <dgm:cxn modelId="{79306B2D-145A-463E-BD39-57FD549FFD70}" srcId="{7CF514C9-7B73-4872-B7C3-341159056E8A}" destId="{89A1BA95-01E3-4383-AD02-A677ABF6F732}" srcOrd="1" destOrd="0" parTransId="{B39E8C5C-9482-4BAE-937B-DF29974DAFA8}" sibTransId="{7F1E3468-84AE-470F-BAEB-81D90B25F310}"/>
    <dgm:cxn modelId="{751665AC-5764-49F4-AC23-675830F84DD9}" srcId="{576BA058-D14E-492C-A0F0-774E5F5B5224}" destId="{475A3E2B-8562-4DB2-BBDB-BB3F23AD984A}" srcOrd="1" destOrd="0" parTransId="{E5D20526-5C02-42D5-B17B-76C47FFADA05}" sibTransId="{C0F3C90B-8A8E-49AD-9CFD-0B5DF6464CC1}"/>
    <dgm:cxn modelId="{3DF3F6C7-5777-4D02-9CF3-C1B04CEE2CF1}" type="presOf" srcId="{C67F65CB-86B7-49B4-AC0C-7C4BDEAF8147}" destId="{CF4089E1-B04C-4FB5-8234-46590F7D0EA3}" srcOrd="0" destOrd="0" presId="urn:microsoft.com/office/officeart/2005/8/layout/hierarchy1"/>
    <dgm:cxn modelId="{E38EC75F-7B33-4C96-8B3B-D4FF909B8056}" type="presOf" srcId="{2C6513E1-D5C1-497D-B395-F0C2D8801A1A}" destId="{A53B577F-D8BE-4A92-A8E3-835C50021E05}" srcOrd="0" destOrd="0" presId="urn:microsoft.com/office/officeart/2005/8/layout/hierarchy1"/>
    <dgm:cxn modelId="{AB7AACB9-A6F6-4966-B35B-133A56BCAECD}" type="presOf" srcId="{AF55FEE4-F784-438E-9303-75775B5C2AE5}" destId="{3E290345-199E-4F84-BABC-A4E6487B4D45}" srcOrd="0" destOrd="0" presId="urn:microsoft.com/office/officeart/2005/8/layout/hierarchy1"/>
    <dgm:cxn modelId="{F634B2C5-0A2E-4018-9C03-957F644A8356}" type="presOf" srcId="{4613DF78-F695-4B60-9FBA-5B53746866F8}" destId="{04BECC4A-6BCF-4E07-8701-446CE94F8A3B}" srcOrd="0" destOrd="0" presId="urn:microsoft.com/office/officeart/2005/8/layout/hierarchy1"/>
    <dgm:cxn modelId="{3F1A6375-1BA8-497A-A1B3-977EA2633484}" type="presOf" srcId="{F8D55778-574C-44B5-9C72-FFD8F74E3132}" destId="{9549E9FF-229A-4D1A-AA17-BACD50E5C7EB}" srcOrd="0" destOrd="0" presId="urn:microsoft.com/office/officeart/2005/8/layout/hierarchy1"/>
    <dgm:cxn modelId="{F16BC8C0-B300-42B5-BEA3-2F23970354EF}" type="presOf" srcId="{FE0C5356-2E72-4DC1-A411-55E7F8B072C7}" destId="{241EA1AA-2DC3-4CAB-8C35-4E7FD764CEC1}" srcOrd="0" destOrd="0" presId="urn:microsoft.com/office/officeart/2005/8/layout/hierarchy1"/>
    <dgm:cxn modelId="{BCCA6138-C7BC-4F7B-966C-59A3E0EE98B8}" type="presOf" srcId="{1BCEA54C-4BF2-4DF0-A6C1-BFD26A587B2F}" destId="{6B3A8F1D-6DB9-44F2-BECE-925B0C1197B9}" srcOrd="0" destOrd="0" presId="urn:microsoft.com/office/officeart/2005/8/layout/hierarchy1"/>
    <dgm:cxn modelId="{5D216937-7D87-4DA2-A27A-9C46F9FCAE0E}" type="presOf" srcId="{E5D20526-5C02-42D5-B17B-76C47FFADA05}" destId="{013BE17B-AD75-45EB-A028-B25B863F68DC}" srcOrd="0" destOrd="0" presId="urn:microsoft.com/office/officeart/2005/8/layout/hierarchy1"/>
    <dgm:cxn modelId="{C8B3DA73-5C6E-4FCF-B79B-3032C7CA23A8}" srcId="{7CF514C9-7B73-4872-B7C3-341159056E8A}" destId="{2C6513E1-D5C1-497D-B395-F0C2D8801A1A}" srcOrd="0" destOrd="0" parTransId="{1E244ED8-C581-46C8-BC69-2583FA09B8DE}" sibTransId="{15DA3D07-F8F4-4B02-8CD0-85A2F9F5EF55}"/>
    <dgm:cxn modelId="{D456CD7D-764F-45D3-9CD6-5619E5540C8B}" type="presOf" srcId="{96A8DB77-384D-4B6F-AD30-1642D52173A8}" destId="{0A18CB19-20A6-4D6C-9A62-7009BE629078}" srcOrd="0" destOrd="0" presId="urn:microsoft.com/office/officeart/2005/8/layout/hierarchy1"/>
    <dgm:cxn modelId="{1D34CCF0-84B9-42D9-BCFA-2E50DEF8915E}" srcId="{92F89B54-0F3F-4B45-857A-FB47190C4EF4}" destId="{226BC438-5A42-433C-8C05-E42EC408C73E}" srcOrd="2" destOrd="0" parTransId="{C67F65CB-86B7-49B4-AC0C-7C4BDEAF8147}" sibTransId="{80DF2585-58A6-4EE9-AF20-8A1B7A6DA10D}"/>
    <dgm:cxn modelId="{B0E761C5-6049-4C53-986F-7C8F075CD217}" type="presOf" srcId="{9145384C-DCC8-4319-B5E9-4D929CE9C4EE}" destId="{D84A44D3-A403-4FFA-AEBD-B35A21852A81}" srcOrd="0" destOrd="0" presId="urn:microsoft.com/office/officeart/2005/8/layout/hierarchy1"/>
    <dgm:cxn modelId="{BFBEA3D3-786C-4106-B776-2216A34784BC}" type="presOf" srcId="{D69EAA79-2B20-464E-8B5F-B434D18AC81A}" destId="{E7C626DA-B309-40B2-899E-B5ED45231AEB}" srcOrd="0" destOrd="0" presId="urn:microsoft.com/office/officeart/2005/8/layout/hierarchy1"/>
    <dgm:cxn modelId="{8B9FC5AB-1B94-49B5-9060-38BFD7258770}" srcId="{226BC438-5A42-433C-8C05-E42EC408C73E}" destId="{6A7CE7D1-2C0B-45BE-898B-EBBA49E3891E}" srcOrd="2" destOrd="0" parTransId="{1B0578F3-2B27-405D-B9AF-17DABAD7F150}" sibTransId="{0404FC17-1C0F-498D-A8D0-A7BD6D0F0724}"/>
    <dgm:cxn modelId="{9231995B-7896-42A7-B92C-534A2319F735}" srcId="{7CF514C9-7B73-4872-B7C3-341159056E8A}" destId="{72B96A8E-C63B-4B13-822E-30418341CFB4}" srcOrd="2" destOrd="0" parTransId="{84F17E36-4CDF-42D6-9639-A7306D7E4154}" sibTransId="{C44D58F8-5DC2-4555-89F6-409B9221DAEB}"/>
    <dgm:cxn modelId="{B098FA6E-F0CC-45E1-8AA5-1E89D9F44816}" type="presOf" srcId="{695726D3-4B34-442C-872D-7E1A3BF61C3F}" destId="{CFF625FF-8D07-4B11-A593-EB02547D3F35}" srcOrd="0" destOrd="0" presId="urn:microsoft.com/office/officeart/2005/8/layout/hierarchy1"/>
    <dgm:cxn modelId="{DC15A9F9-32DA-49FE-81FE-A30CFBB44562}" type="presOf" srcId="{92F89B54-0F3F-4B45-857A-FB47190C4EF4}" destId="{07E3D212-0C9A-4AAD-9399-D743B0B249C4}" srcOrd="0" destOrd="0" presId="urn:microsoft.com/office/officeart/2005/8/layout/hierarchy1"/>
    <dgm:cxn modelId="{806A9249-0658-4EFF-B2D8-64F6A4ACBB84}" type="presOf" srcId="{933FC57D-4FA7-496C-897B-19AFD60BEDEF}" destId="{C3A7756C-57BE-44F6-B412-9A0792F82A66}" srcOrd="0" destOrd="0" presId="urn:microsoft.com/office/officeart/2005/8/layout/hierarchy1"/>
    <dgm:cxn modelId="{48D86186-5E9B-4583-8F00-C07447D1F7E9}" srcId="{92F89B54-0F3F-4B45-857A-FB47190C4EF4}" destId="{576BA058-D14E-492C-A0F0-774E5F5B5224}" srcOrd="1" destOrd="0" parTransId="{1940F705-D120-4AB4-946B-821C0AC8B078}" sibTransId="{577B20A6-6EE3-40F4-97DC-1B905F50C77F}"/>
    <dgm:cxn modelId="{907ADFE6-6460-47E4-8F4B-DEB548345392}" type="presOf" srcId="{BA577791-8FAF-480E-9308-AFB97B715EF8}" destId="{5CF3ADC0-BAAC-4EA5-9B88-E703973D85C9}" srcOrd="0" destOrd="0" presId="urn:microsoft.com/office/officeart/2005/8/layout/hierarchy1"/>
    <dgm:cxn modelId="{DB01EBF1-DA07-4372-A723-C0A3207CF7B5}" srcId="{92F89B54-0F3F-4B45-857A-FB47190C4EF4}" destId="{7CF514C9-7B73-4872-B7C3-341159056E8A}" srcOrd="4" destOrd="0" parTransId="{FDAAC26B-CD58-4BC6-A6C5-BE7F5AFE8BC5}" sibTransId="{E1E1C079-9C44-4EB0-B0E9-458058FF1626}"/>
    <dgm:cxn modelId="{CE2F4C63-CF85-4520-A693-3A998DE56E58}" type="presOf" srcId="{B023F16A-953E-4129-86D3-549E277491D8}" destId="{1E476664-25BB-4A6E-A6A6-28F07F9B047F}" srcOrd="0" destOrd="0" presId="urn:microsoft.com/office/officeart/2005/8/layout/hierarchy1"/>
    <dgm:cxn modelId="{D33A132F-7954-4B76-BB52-7A6EBD52EFD0}" type="presOf" srcId="{1E244ED8-C581-46C8-BC69-2583FA09B8DE}" destId="{114677AC-6E3F-4D86-A206-844CB8717D1D}" srcOrd="0" destOrd="0" presId="urn:microsoft.com/office/officeart/2005/8/layout/hierarchy1"/>
    <dgm:cxn modelId="{F173EFC2-90AA-4370-824D-81C5A54155B2}" type="presOf" srcId="{906EBD8A-940D-4204-9BD3-B91EA646EA29}" destId="{E203C862-C5B1-4A8A-88BF-A5AA3640A892}" srcOrd="0" destOrd="0" presId="urn:microsoft.com/office/officeart/2005/8/layout/hierarchy1"/>
    <dgm:cxn modelId="{95226400-9381-47D0-97B8-A514A7DE01DE}" srcId="{AF55FEE4-F784-438E-9303-75775B5C2AE5}" destId="{9145384C-DCC8-4319-B5E9-4D929CE9C4EE}" srcOrd="1" destOrd="0" parTransId="{6196F7B4-31AB-4253-AA43-3BAE41E1F730}" sibTransId="{7F79F56A-926D-411A-9778-A4EA0171CC04}"/>
    <dgm:cxn modelId="{AB3B2FC0-9EEC-40EF-B69E-391D78457304}" type="presOf" srcId="{1940F705-D120-4AB4-946B-821C0AC8B078}" destId="{55A2433E-C296-4572-AF9B-3AD7C74C87AD}" srcOrd="0" destOrd="0" presId="urn:microsoft.com/office/officeart/2005/8/layout/hierarchy1"/>
    <dgm:cxn modelId="{906A7EB9-CF09-4A83-83C4-86267265E1D2}" type="presOf" srcId="{65ED74C8-8E15-4C3D-BEDF-001B1BE4B3AE}" destId="{DADADC4A-57AF-4697-A973-0B77E38D4BA9}" srcOrd="0" destOrd="0" presId="urn:microsoft.com/office/officeart/2005/8/layout/hierarchy1"/>
    <dgm:cxn modelId="{AA0ABFEE-A684-4266-9E9C-E9884B845F1E}" srcId="{96A8DB77-384D-4B6F-AD30-1642D52173A8}" destId="{92F89B54-0F3F-4B45-857A-FB47190C4EF4}" srcOrd="0" destOrd="0" parTransId="{56F568D3-2051-4AC0-9EED-68903A510C34}" sibTransId="{5231B529-CA0A-45B7-AB7E-66CE91BA5FC0}"/>
    <dgm:cxn modelId="{C0FFF203-E632-46BF-A1C6-ED92B2FB2681}" type="presOf" srcId="{72B96A8E-C63B-4B13-822E-30418341CFB4}" destId="{DC92C2A9-D486-4B34-8EFA-16C24D1ABB59}" srcOrd="0" destOrd="0" presId="urn:microsoft.com/office/officeart/2005/8/layout/hierarchy1"/>
    <dgm:cxn modelId="{44DFF004-432B-4637-9CE9-758553AAB147}" type="presOf" srcId="{B39E8C5C-9482-4BAE-937B-DF29974DAFA8}" destId="{CEAF10DA-0C06-4514-9AB7-85661B5E52A8}" srcOrd="0" destOrd="0" presId="urn:microsoft.com/office/officeart/2005/8/layout/hierarchy1"/>
    <dgm:cxn modelId="{E86B371E-A54B-4CCF-80AB-3019C7DD9C69}" srcId="{576BA058-D14E-492C-A0F0-774E5F5B5224}" destId="{933FC57D-4FA7-496C-897B-19AFD60BEDEF}" srcOrd="0" destOrd="0" parTransId="{D69EAA79-2B20-464E-8B5F-B434D18AC81A}" sibTransId="{2731CAC9-F5DB-4CB9-87F4-97B85AB0B009}"/>
    <dgm:cxn modelId="{B620AB52-D9D6-4009-A0EC-019B1710007E}" type="presOf" srcId="{A5EBE0AD-4F6F-4D7D-863F-16891A7D25A1}" destId="{28CFF760-B03E-4F6C-82BB-2AB2440C80CF}" srcOrd="0" destOrd="0" presId="urn:microsoft.com/office/officeart/2005/8/layout/hierarchy1"/>
    <dgm:cxn modelId="{CA431319-D039-4223-8DC6-E67CC318A4D4}" type="presOf" srcId="{226BC438-5A42-433C-8C05-E42EC408C73E}" destId="{6D272F19-30F8-470C-AF65-63E5675981EE}" srcOrd="0" destOrd="0" presId="urn:microsoft.com/office/officeart/2005/8/layout/hierarchy1"/>
    <dgm:cxn modelId="{5B284AB7-7535-4099-9398-7884BC5DBFE2}" type="presOf" srcId="{475A3E2B-8562-4DB2-BBDB-BB3F23AD984A}" destId="{01239AAC-AB59-465F-A739-EC08C4F2A4E7}" srcOrd="0" destOrd="0" presId="urn:microsoft.com/office/officeart/2005/8/layout/hierarchy1"/>
    <dgm:cxn modelId="{2318721A-5C5F-4869-AD9B-391CF6B6CDB6}" srcId="{7CF514C9-7B73-4872-B7C3-341159056E8A}" destId="{1BCEA54C-4BF2-4DF0-A6C1-BFD26A587B2F}" srcOrd="3" destOrd="0" parTransId="{B023F16A-953E-4129-86D3-549E277491D8}" sibTransId="{4BDC6A0B-F991-4F11-9A2C-AB740FBAD549}"/>
    <dgm:cxn modelId="{E6E13609-AE30-4B02-ADB9-DC05C0AB267E}" type="presParOf" srcId="{0A18CB19-20A6-4D6C-9A62-7009BE629078}" destId="{3FBEB9B5-D2EA-4FC8-AC38-D1D941A8244A}" srcOrd="0" destOrd="0" presId="urn:microsoft.com/office/officeart/2005/8/layout/hierarchy1"/>
    <dgm:cxn modelId="{523D81CA-F1FA-49E9-A711-D7213AB7C5BA}" type="presParOf" srcId="{3FBEB9B5-D2EA-4FC8-AC38-D1D941A8244A}" destId="{88EFE3CD-B755-4B30-89BE-22032D4AB93A}" srcOrd="0" destOrd="0" presId="urn:microsoft.com/office/officeart/2005/8/layout/hierarchy1"/>
    <dgm:cxn modelId="{A2403F90-0D91-41D0-A9AB-C5BB402950EA}" type="presParOf" srcId="{88EFE3CD-B755-4B30-89BE-22032D4AB93A}" destId="{66797EC1-1B31-467C-9E0B-2A182707EEB6}" srcOrd="0" destOrd="0" presId="urn:microsoft.com/office/officeart/2005/8/layout/hierarchy1"/>
    <dgm:cxn modelId="{4B21CCD1-0FBE-4170-9644-69E6AD76A5EC}" type="presParOf" srcId="{88EFE3CD-B755-4B30-89BE-22032D4AB93A}" destId="{07E3D212-0C9A-4AAD-9399-D743B0B249C4}" srcOrd="1" destOrd="0" presId="urn:microsoft.com/office/officeart/2005/8/layout/hierarchy1"/>
    <dgm:cxn modelId="{1406624C-F276-4F48-84D8-942C0742945B}" type="presParOf" srcId="{3FBEB9B5-D2EA-4FC8-AC38-D1D941A8244A}" destId="{B776804B-F517-4CC7-A5C1-3244E870542F}" srcOrd="1" destOrd="0" presId="urn:microsoft.com/office/officeart/2005/8/layout/hierarchy1"/>
    <dgm:cxn modelId="{94187E0D-11AD-467F-9AD3-E8C5A30A627D}" type="presParOf" srcId="{B776804B-F517-4CC7-A5C1-3244E870542F}" destId="{9549E9FF-229A-4D1A-AA17-BACD50E5C7EB}" srcOrd="0" destOrd="0" presId="urn:microsoft.com/office/officeart/2005/8/layout/hierarchy1"/>
    <dgm:cxn modelId="{0BCEF672-275E-4F2E-B78B-D19677A3DB4E}" type="presParOf" srcId="{B776804B-F517-4CC7-A5C1-3244E870542F}" destId="{22D83928-5DB2-42E5-A9AC-0F9A70D8F119}" srcOrd="1" destOrd="0" presId="urn:microsoft.com/office/officeart/2005/8/layout/hierarchy1"/>
    <dgm:cxn modelId="{A484F1C0-413E-409E-93E4-7F0C6CB861DB}" type="presParOf" srcId="{22D83928-5DB2-42E5-A9AC-0F9A70D8F119}" destId="{074FF5A5-43F6-429B-96D6-3F81449CD91D}" srcOrd="0" destOrd="0" presId="urn:microsoft.com/office/officeart/2005/8/layout/hierarchy1"/>
    <dgm:cxn modelId="{198E83C9-B2A4-48E3-B9E2-15AF9437D5BF}" type="presParOf" srcId="{074FF5A5-43F6-429B-96D6-3F81449CD91D}" destId="{60B19433-FDCE-419C-9516-ABA36C402873}" srcOrd="0" destOrd="0" presId="urn:microsoft.com/office/officeart/2005/8/layout/hierarchy1"/>
    <dgm:cxn modelId="{1D2E65EE-0F40-48C7-9DA7-A09107B279A3}" type="presParOf" srcId="{074FF5A5-43F6-429B-96D6-3F81449CD91D}" destId="{3E290345-199E-4F84-BABC-A4E6487B4D45}" srcOrd="1" destOrd="0" presId="urn:microsoft.com/office/officeart/2005/8/layout/hierarchy1"/>
    <dgm:cxn modelId="{190E0253-8353-4E0E-892A-F0C37469AB5A}" type="presParOf" srcId="{22D83928-5DB2-42E5-A9AC-0F9A70D8F119}" destId="{5F24CA7C-9608-4704-898E-AB0802B10CCB}" srcOrd="1" destOrd="0" presId="urn:microsoft.com/office/officeart/2005/8/layout/hierarchy1"/>
    <dgm:cxn modelId="{88AE4843-D8D7-4427-A3A1-98566DCF8263}" type="presParOf" srcId="{5F24CA7C-9608-4704-898E-AB0802B10CCB}" destId="{DC0C25F6-C0B4-471D-9D2D-11621C6A409D}" srcOrd="0" destOrd="0" presId="urn:microsoft.com/office/officeart/2005/8/layout/hierarchy1"/>
    <dgm:cxn modelId="{64468C21-EBE2-4486-8E8C-72E70E34E0E2}" type="presParOf" srcId="{5F24CA7C-9608-4704-898E-AB0802B10CCB}" destId="{D464D39F-C2E7-45DD-A5C8-4065E475DE84}" srcOrd="1" destOrd="0" presId="urn:microsoft.com/office/officeart/2005/8/layout/hierarchy1"/>
    <dgm:cxn modelId="{B4A547E9-6C63-4B69-AF6A-8DCB814EBD8F}" type="presParOf" srcId="{D464D39F-C2E7-45DD-A5C8-4065E475DE84}" destId="{3BCAF16C-CA84-49AD-9741-3ABF59B21BC4}" srcOrd="0" destOrd="0" presId="urn:microsoft.com/office/officeart/2005/8/layout/hierarchy1"/>
    <dgm:cxn modelId="{23E4BB19-E085-4CD8-9832-5CCEF4B503A2}" type="presParOf" srcId="{3BCAF16C-CA84-49AD-9741-3ABF59B21BC4}" destId="{CDDDD71D-91F0-4B13-948D-369F70739FC5}" srcOrd="0" destOrd="0" presId="urn:microsoft.com/office/officeart/2005/8/layout/hierarchy1"/>
    <dgm:cxn modelId="{86C3128D-365E-49EB-B6A6-0BEF9A44AF61}" type="presParOf" srcId="{3BCAF16C-CA84-49AD-9741-3ABF59B21BC4}" destId="{7529AC95-D1D4-4A58-A02F-BC2B9766B7AE}" srcOrd="1" destOrd="0" presId="urn:microsoft.com/office/officeart/2005/8/layout/hierarchy1"/>
    <dgm:cxn modelId="{71F17180-DC7F-42B8-AAB6-E4E65CA1556F}" type="presParOf" srcId="{D464D39F-C2E7-45DD-A5C8-4065E475DE84}" destId="{FBA1BB19-7813-499E-966E-89BDB1E96448}" srcOrd="1" destOrd="0" presId="urn:microsoft.com/office/officeart/2005/8/layout/hierarchy1"/>
    <dgm:cxn modelId="{8DCDF418-E16B-4269-B081-177C5FDCE531}" type="presParOf" srcId="{5F24CA7C-9608-4704-898E-AB0802B10CCB}" destId="{B3A64219-9895-4194-98EA-707E41DD8CC7}" srcOrd="2" destOrd="0" presId="urn:microsoft.com/office/officeart/2005/8/layout/hierarchy1"/>
    <dgm:cxn modelId="{A89C2C72-16C4-41B5-AC7C-1DFF4E15E383}" type="presParOf" srcId="{5F24CA7C-9608-4704-898E-AB0802B10CCB}" destId="{FE70AD3D-E4B7-4A46-8520-7A2F5DE9566A}" srcOrd="3" destOrd="0" presId="urn:microsoft.com/office/officeart/2005/8/layout/hierarchy1"/>
    <dgm:cxn modelId="{E1F45F62-D9A5-4873-A3A4-D370B2C382C7}" type="presParOf" srcId="{FE70AD3D-E4B7-4A46-8520-7A2F5DE9566A}" destId="{4CE6FC66-4845-4A54-93C2-B2B38FC67FE8}" srcOrd="0" destOrd="0" presId="urn:microsoft.com/office/officeart/2005/8/layout/hierarchy1"/>
    <dgm:cxn modelId="{7EB7AF6C-F57C-4590-9DF2-EC5FC2A48260}" type="presParOf" srcId="{4CE6FC66-4845-4A54-93C2-B2B38FC67FE8}" destId="{05F2148A-9617-4689-B165-8AB22B495B10}" srcOrd="0" destOrd="0" presId="urn:microsoft.com/office/officeart/2005/8/layout/hierarchy1"/>
    <dgm:cxn modelId="{CBADAD3D-B3DD-4650-A935-A0378B6911C1}" type="presParOf" srcId="{4CE6FC66-4845-4A54-93C2-B2B38FC67FE8}" destId="{D84A44D3-A403-4FFA-AEBD-B35A21852A81}" srcOrd="1" destOrd="0" presId="urn:microsoft.com/office/officeart/2005/8/layout/hierarchy1"/>
    <dgm:cxn modelId="{1F5E5563-7465-47EF-ACB5-E7CDC3C8A485}" type="presParOf" srcId="{FE70AD3D-E4B7-4A46-8520-7A2F5DE9566A}" destId="{0A50E633-D937-4A06-B976-CE799DD65427}" srcOrd="1" destOrd="0" presId="urn:microsoft.com/office/officeart/2005/8/layout/hierarchy1"/>
    <dgm:cxn modelId="{72C31D94-15FE-4AAA-A149-58987DAC0004}" type="presParOf" srcId="{B776804B-F517-4CC7-A5C1-3244E870542F}" destId="{55A2433E-C296-4572-AF9B-3AD7C74C87AD}" srcOrd="2" destOrd="0" presId="urn:microsoft.com/office/officeart/2005/8/layout/hierarchy1"/>
    <dgm:cxn modelId="{38842359-9673-418F-B361-F9CCA39E2582}" type="presParOf" srcId="{B776804B-F517-4CC7-A5C1-3244E870542F}" destId="{CDFF30B8-A708-423D-90B5-A2B991F913E8}" srcOrd="3" destOrd="0" presId="urn:microsoft.com/office/officeart/2005/8/layout/hierarchy1"/>
    <dgm:cxn modelId="{3884C200-DFB6-494D-A157-3C0A77FDF41C}" type="presParOf" srcId="{CDFF30B8-A708-423D-90B5-A2B991F913E8}" destId="{D3F5DC65-BB8E-4B5E-BCAC-C383B5A2ACFB}" srcOrd="0" destOrd="0" presId="urn:microsoft.com/office/officeart/2005/8/layout/hierarchy1"/>
    <dgm:cxn modelId="{C901ADAE-3FC6-4AAE-9CE2-5AE52850492F}" type="presParOf" srcId="{D3F5DC65-BB8E-4B5E-BCAC-C383B5A2ACFB}" destId="{1D440C03-8067-4D35-823D-C0F48E006094}" srcOrd="0" destOrd="0" presId="urn:microsoft.com/office/officeart/2005/8/layout/hierarchy1"/>
    <dgm:cxn modelId="{AF6F2243-08D9-4DBE-8CA9-17F84028DF69}" type="presParOf" srcId="{D3F5DC65-BB8E-4B5E-BCAC-C383B5A2ACFB}" destId="{C3BC37E1-8216-4A15-81B9-00C21975E931}" srcOrd="1" destOrd="0" presId="urn:microsoft.com/office/officeart/2005/8/layout/hierarchy1"/>
    <dgm:cxn modelId="{DA18191C-7A52-4CD3-9057-E480950BFC88}" type="presParOf" srcId="{CDFF30B8-A708-423D-90B5-A2B991F913E8}" destId="{DCDCBB06-6C06-43DC-B5A3-141FAEB9C956}" srcOrd="1" destOrd="0" presId="urn:microsoft.com/office/officeart/2005/8/layout/hierarchy1"/>
    <dgm:cxn modelId="{8B92806E-67A0-47CA-8168-71938CCCB9BF}" type="presParOf" srcId="{DCDCBB06-6C06-43DC-B5A3-141FAEB9C956}" destId="{E7C626DA-B309-40B2-899E-B5ED45231AEB}" srcOrd="0" destOrd="0" presId="urn:microsoft.com/office/officeart/2005/8/layout/hierarchy1"/>
    <dgm:cxn modelId="{18B4681F-872E-457C-AF75-77BCB4F991BF}" type="presParOf" srcId="{DCDCBB06-6C06-43DC-B5A3-141FAEB9C956}" destId="{6E413493-B776-4777-B710-8022D62B8C4D}" srcOrd="1" destOrd="0" presId="urn:microsoft.com/office/officeart/2005/8/layout/hierarchy1"/>
    <dgm:cxn modelId="{7DFE4028-A7D6-454D-93FE-D2B95B057531}" type="presParOf" srcId="{6E413493-B776-4777-B710-8022D62B8C4D}" destId="{C9DB58E4-CA54-47C8-9ACF-4457BD16F79B}" srcOrd="0" destOrd="0" presId="urn:microsoft.com/office/officeart/2005/8/layout/hierarchy1"/>
    <dgm:cxn modelId="{0D9957D9-C898-4242-8E39-0B074C54461F}" type="presParOf" srcId="{C9DB58E4-CA54-47C8-9ACF-4457BD16F79B}" destId="{37080389-D99D-4CD8-A62A-2BAF08564BE9}" srcOrd="0" destOrd="0" presId="urn:microsoft.com/office/officeart/2005/8/layout/hierarchy1"/>
    <dgm:cxn modelId="{00E88A8A-8403-4AD3-AB88-240315D3932F}" type="presParOf" srcId="{C9DB58E4-CA54-47C8-9ACF-4457BD16F79B}" destId="{C3A7756C-57BE-44F6-B412-9A0792F82A66}" srcOrd="1" destOrd="0" presId="urn:microsoft.com/office/officeart/2005/8/layout/hierarchy1"/>
    <dgm:cxn modelId="{93C5FB15-7F40-42B1-93A9-B8DD47319DF6}" type="presParOf" srcId="{6E413493-B776-4777-B710-8022D62B8C4D}" destId="{A885D533-B670-40C9-A4A8-1EFB1CBE6CFF}" srcOrd="1" destOrd="0" presId="urn:microsoft.com/office/officeart/2005/8/layout/hierarchy1"/>
    <dgm:cxn modelId="{E4FC6A40-F1DB-4482-AF44-D3CFB09B90F8}" type="presParOf" srcId="{DCDCBB06-6C06-43DC-B5A3-141FAEB9C956}" destId="{013BE17B-AD75-45EB-A028-B25B863F68DC}" srcOrd="2" destOrd="0" presId="urn:microsoft.com/office/officeart/2005/8/layout/hierarchy1"/>
    <dgm:cxn modelId="{A6DE22D2-25AF-41FB-A6E9-04E1E0BEEFAC}" type="presParOf" srcId="{DCDCBB06-6C06-43DC-B5A3-141FAEB9C956}" destId="{2E846F01-533D-4064-BED0-69294BF4CAB9}" srcOrd="3" destOrd="0" presId="urn:microsoft.com/office/officeart/2005/8/layout/hierarchy1"/>
    <dgm:cxn modelId="{E980689B-8913-4D47-B93E-BFEE0B7B8A12}" type="presParOf" srcId="{2E846F01-533D-4064-BED0-69294BF4CAB9}" destId="{2805480D-2F5A-4B24-9C58-4DFBBBF96193}" srcOrd="0" destOrd="0" presId="urn:microsoft.com/office/officeart/2005/8/layout/hierarchy1"/>
    <dgm:cxn modelId="{4585A2B4-C0E9-4EF6-9D2E-8E1EE8164A46}" type="presParOf" srcId="{2805480D-2F5A-4B24-9C58-4DFBBBF96193}" destId="{EDCF076D-6E0B-4168-9620-D202E7590246}" srcOrd="0" destOrd="0" presId="urn:microsoft.com/office/officeart/2005/8/layout/hierarchy1"/>
    <dgm:cxn modelId="{4B9E978E-DA2B-4A39-BE11-BE928F670641}" type="presParOf" srcId="{2805480D-2F5A-4B24-9C58-4DFBBBF96193}" destId="{01239AAC-AB59-465F-A739-EC08C4F2A4E7}" srcOrd="1" destOrd="0" presId="urn:microsoft.com/office/officeart/2005/8/layout/hierarchy1"/>
    <dgm:cxn modelId="{DFA874DD-D5DA-411E-A53C-8607D4901447}" type="presParOf" srcId="{2E846F01-533D-4064-BED0-69294BF4CAB9}" destId="{8A84FBA8-E9C7-4ED8-ABA3-62026A13C019}" srcOrd="1" destOrd="0" presId="urn:microsoft.com/office/officeart/2005/8/layout/hierarchy1"/>
    <dgm:cxn modelId="{ED9C21C6-A5DB-4332-9FA6-E110008EF5B1}" type="presParOf" srcId="{B776804B-F517-4CC7-A5C1-3244E870542F}" destId="{CF4089E1-B04C-4FB5-8234-46590F7D0EA3}" srcOrd="4" destOrd="0" presId="urn:microsoft.com/office/officeart/2005/8/layout/hierarchy1"/>
    <dgm:cxn modelId="{F9167458-2317-47D8-BF5C-29AFD9ABCD15}" type="presParOf" srcId="{B776804B-F517-4CC7-A5C1-3244E870542F}" destId="{AA9AB256-00AB-497C-87CD-04DDD4C7BFB6}" srcOrd="5" destOrd="0" presId="urn:microsoft.com/office/officeart/2005/8/layout/hierarchy1"/>
    <dgm:cxn modelId="{271C3A12-A455-47A0-978A-08325DC6210E}" type="presParOf" srcId="{AA9AB256-00AB-497C-87CD-04DDD4C7BFB6}" destId="{FD0D4B54-880D-42C2-B17C-6E11A58AAA12}" srcOrd="0" destOrd="0" presId="urn:microsoft.com/office/officeart/2005/8/layout/hierarchy1"/>
    <dgm:cxn modelId="{7E6EB1D0-7B21-45E6-9B1B-224EBE2E1E03}" type="presParOf" srcId="{FD0D4B54-880D-42C2-B17C-6E11A58AAA12}" destId="{A87F26EF-A86B-4328-BED6-245F79BA4757}" srcOrd="0" destOrd="0" presId="urn:microsoft.com/office/officeart/2005/8/layout/hierarchy1"/>
    <dgm:cxn modelId="{AB7B1D53-9EA0-482E-8DE8-35E94032BE00}" type="presParOf" srcId="{FD0D4B54-880D-42C2-B17C-6E11A58AAA12}" destId="{6D272F19-30F8-470C-AF65-63E5675981EE}" srcOrd="1" destOrd="0" presId="urn:microsoft.com/office/officeart/2005/8/layout/hierarchy1"/>
    <dgm:cxn modelId="{9AE9941E-BA22-4A96-8F88-7298329CFF87}" type="presParOf" srcId="{AA9AB256-00AB-497C-87CD-04DDD4C7BFB6}" destId="{76131E7C-B4B5-4E04-A24D-5619F58C0392}" srcOrd="1" destOrd="0" presId="urn:microsoft.com/office/officeart/2005/8/layout/hierarchy1"/>
    <dgm:cxn modelId="{9C907DB1-E101-43E6-B2EF-0CBAE8877B66}" type="presParOf" srcId="{76131E7C-B4B5-4E04-A24D-5619F58C0392}" destId="{DADADC4A-57AF-4697-A973-0B77E38D4BA9}" srcOrd="0" destOrd="0" presId="urn:microsoft.com/office/officeart/2005/8/layout/hierarchy1"/>
    <dgm:cxn modelId="{AB5228E3-7C3C-421C-972D-7A4E50793446}" type="presParOf" srcId="{76131E7C-B4B5-4E04-A24D-5619F58C0392}" destId="{5C101A49-EEB2-4A7D-A3C3-DB6B97477F7F}" srcOrd="1" destOrd="0" presId="urn:microsoft.com/office/officeart/2005/8/layout/hierarchy1"/>
    <dgm:cxn modelId="{80000A97-AF3A-4274-B4F7-C844B8264CF2}" type="presParOf" srcId="{5C101A49-EEB2-4A7D-A3C3-DB6B97477F7F}" destId="{480BFF50-5916-4A56-8244-321059FFA201}" srcOrd="0" destOrd="0" presId="urn:microsoft.com/office/officeart/2005/8/layout/hierarchy1"/>
    <dgm:cxn modelId="{D4A1912E-59B1-4CCD-9951-38A19090435B}" type="presParOf" srcId="{480BFF50-5916-4A56-8244-321059FFA201}" destId="{7D80DA09-F346-48BC-9A49-433F77EA9F6C}" srcOrd="0" destOrd="0" presId="urn:microsoft.com/office/officeart/2005/8/layout/hierarchy1"/>
    <dgm:cxn modelId="{C3FF403E-DD5E-4EBB-BDF6-4432A7B12946}" type="presParOf" srcId="{480BFF50-5916-4A56-8244-321059FFA201}" destId="{28CFF760-B03E-4F6C-82BB-2AB2440C80CF}" srcOrd="1" destOrd="0" presId="urn:microsoft.com/office/officeart/2005/8/layout/hierarchy1"/>
    <dgm:cxn modelId="{0B76CE31-9F5C-414B-A1EB-C8DD1559312D}" type="presParOf" srcId="{5C101A49-EEB2-4A7D-A3C3-DB6B97477F7F}" destId="{4E423B26-34CE-4589-B6E4-FFD8B722AAC7}" srcOrd="1" destOrd="0" presId="urn:microsoft.com/office/officeart/2005/8/layout/hierarchy1"/>
    <dgm:cxn modelId="{0B6AE6F3-B8D2-4B62-8EA9-1F6FCB0D1285}" type="presParOf" srcId="{76131E7C-B4B5-4E04-A24D-5619F58C0392}" destId="{E203C862-C5B1-4A8A-88BF-A5AA3640A892}" srcOrd="2" destOrd="0" presId="urn:microsoft.com/office/officeart/2005/8/layout/hierarchy1"/>
    <dgm:cxn modelId="{3812E29A-94E0-4A59-BEBE-18E707F2AA5C}" type="presParOf" srcId="{76131E7C-B4B5-4E04-A24D-5619F58C0392}" destId="{73C97F8F-11EB-4000-9372-77DD60A4AF9A}" srcOrd="3" destOrd="0" presId="urn:microsoft.com/office/officeart/2005/8/layout/hierarchy1"/>
    <dgm:cxn modelId="{ECC1E296-5470-4B21-9771-794053A1178C}" type="presParOf" srcId="{73C97F8F-11EB-4000-9372-77DD60A4AF9A}" destId="{D64E29CF-55C4-4612-8112-180A2DCF269E}" srcOrd="0" destOrd="0" presId="urn:microsoft.com/office/officeart/2005/8/layout/hierarchy1"/>
    <dgm:cxn modelId="{B5E4E579-60CE-421B-A0B2-1FAD1C78EDE0}" type="presParOf" srcId="{D64E29CF-55C4-4612-8112-180A2DCF269E}" destId="{AFF3EAD6-586F-487B-9564-03724692FD23}" srcOrd="0" destOrd="0" presId="urn:microsoft.com/office/officeart/2005/8/layout/hierarchy1"/>
    <dgm:cxn modelId="{27456AEE-D2C6-40BD-9E86-5A27EAC05B95}" type="presParOf" srcId="{D64E29CF-55C4-4612-8112-180A2DCF269E}" destId="{CFF625FF-8D07-4B11-A593-EB02547D3F35}" srcOrd="1" destOrd="0" presId="urn:microsoft.com/office/officeart/2005/8/layout/hierarchy1"/>
    <dgm:cxn modelId="{F6D90B91-352D-4629-95D2-73200AFE42AD}" type="presParOf" srcId="{73C97F8F-11EB-4000-9372-77DD60A4AF9A}" destId="{511C44AE-94C9-4276-BC85-0D37CF2F7B57}" srcOrd="1" destOrd="0" presId="urn:microsoft.com/office/officeart/2005/8/layout/hierarchy1"/>
    <dgm:cxn modelId="{9970EEE5-FE4F-4BC8-92A4-9DE91EED7D1C}" type="presParOf" srcId="{76131E7C-B4B5-4E04-A24D-5619F58C0392}" destId="{3DD6ADA4-A1AF-4DA3-8056-749F309095D8}" srcOrd="4" destOrd="0" presId="urn:microsoft.com/office/officeart/2005/8/layout/hierarchy1"/>
    <dgm:cxn modelId="{4DD24CAE-D0B0-444C-887C-CD95B8071A65}" type="presParOf" srcId="{76131E7C-B4B5-4E04-A24D-5619F58C0392}" destId="{80B8D944-B537-4175-B5AD-827189FA094B}" srcOrd="5" destOrd="0" presId="urn:microsoft.com/office/officeart/2005/8/layout/hierarchy1"/>
    <dgm:cxn modelId="{43065E81-E452-4FF5-A3BE-9719EA8F4FF7}" type="presParOf" srcId="{80B8D944-B537-4175-B5AD-827189FA094B}" destId="{AB3DBD17-570B-40AD-A823-718D5DAA2043}" srcOrd="0" destOrd="0" presId="urn:microsoft.com/office/officeart/2005/8/layout/hierarchy1"/>
    <dgm:cxn modelId="{8567DABD-1EB6-46CB-AD77-89C669C0848A}" type="presParOf" srcId="{AB3DBD17-570B-40AD-A823-718D5DAA2043}" destId="{36752800-F31D-4BBD-8DD5-BE0ABB34D533}" srcOrd="0" destOrd="0" presId="urn:microsoft.com/office/officeart/2005/8/layout/hierarchy1"/>
    <dgm:cxn modelId="{506CB99A-4E78-4EC6-A24A-584B9D3991AD}" type="presParOf" srcId="{AB3DBD17-570B-40AD-A823-718D5DAA2043}" destId="{589CBB91-69C2-4D0A-BA88-A9E55B2553E4}" srcOrd="1" destOrd="0" presId="urn:microsoft.com/office/officeart/2005/8/layout/hierarchy1"/>
    <dgm:cxn modelId="{B9ADB5B3-0ECE-4FDC-A498-F16A8FA2AEF6}" type="presParOf" srcId="{80B8D944-B537-4175-B5AD-827189FA094B}" destId="{FECA58CD-C64F-4B39-9541-0A167D9F837F}" srcOrd="1" destOrd="0" presId="urn:microsoft.com/office/officeart/2005/8/layout/hierarchy1"/>
    <dgm:cxn modelId="{40A326A5-B40A-42EC-95E7-3DA9DA49B574}" type="presParOf" srcId="{B776804B-F517-4CC7-A5C1-3244E870542F}" destId="{7F6480CB-0B9B-47B1-A7D5-3ADEFF585F07}" srcOrd="6" destOrd="0" presId="urn:microsoft.com/office/officeart/2005/8/layout/hierarchy1"/>
    <dgm:cxn modelId="{90DECC1E-1B75-49AC-A63E-26F3200AF2A1}" type="presParOf" srcId="{B776804B-F517-4CC7-A5C1-3244E870542F}" destId="{29E4A010-E5F1-4386-BD85-0F83A0E99778}" srcOrd="7" destOrd="0" presId="urn:microsoft.com/office/officeart/2005/8/layout/hierarchy1"/>
    <dgm:cxn modelId="{A48B8E92-8FF9-42DB-A412-CFB67FF27B04}" type="presParOf" srcId="{29E4A010-E5F1-4386-BD85-0F83A0E99778}" destId="{B18AEFF4-F7CF-4F3B-9A30-6CF3548465C9}" srcOrd="0" destOrd="0" presId="urn:microsoft.com/office/officeart/2005/8/layout/hierarchy1"/>
    <dgm:cxn modelId="{50828C81-003D-41E4-8022-A6C2E42B68E2}" type="presParOf" srcId="{B18AEFF4-F7CF-4F3B-9A30-6CF3548465C9}" destId="{2A0DCD3E-97E6-4AB5-B598-CF111C9C5E23}" srcOrd="0" destOrd="0" presId="urn:microsoft.com/office/officeart/2005/8/layout/hierarchy1"/>
    <dgm:cxn modelId="{D3E03FFB-E2F6-4EAE-BCB2-700EC9B682D2}" type="presParOf" srcId="{B18AEFF4-F7CF-4F3B-9A30-6CF3548465C9}" destId="{241EA1AA-2DC3-4CAB-8C35-4E7FD764CEC1}" srcOrd="1" destOrd="0" presId="urn:microsoft.com/office/officeart/2005/8/layout/hierarchy1"/>
    <dgm:cxn modelId="{A7C6112A-28CD-4562-BC55-C61DEABC6A90}" type="presParOf" srcId="{29E4A010-E5F1-4386-BD85-0F83A0E99778}" destId="{B9B02099-5079-48AB-889E-370CB2D7B39D}" srcOrd="1" destOrd="0" presId="urn:microsoft.com/office/officeart/2005/8/layout/hierarchy1"/>
    <dgm:cxn modelId="{2C1B6CF0-FEEB-481A-89CD-7C8122CAC921}" type="presParOf" srcId="{B9B02099-5079-48AB-889E-370CB2D7B39D}" destId="{5CF3ADC0-BAAC-4EA5-9B88-E703973D85C9}" srcOrd="0" destOrd="0" presId="urn:microsoft.com/office/officeart/2005/8/layout/hierarchy1"/>
    <dgm:cxn modelId="{CD7C97C1-A1BD-4836-BF23-AA8500EFC69C}" type="presParOf" srcId="{B9B02099-5079-48AB-889E-370CB2D7B39D}" destId="{B06FE411-5426-4A4A-B93F-F33B8C3AE022}" srcOrd="1" destOrd="0" presId="urn:microsoft.com/office/officeart/2005/8/layout/hierarchy1"/>
    <dgm:cxn modelId="{FB518655-08DC-4DF4-9D37-3DC0EC4DCB7F}" type="presParOf" srcId="{B06FE411-5426-4A4A-B93F-F33B8C3AE022}" destId="{62C5F4C1-7902-41F0-A4B5-1660968F7770}" srcOrd="0" destOrd="0" presId="urn:microsoft.com/office/officeart/2005/8/layout/hierarchy1"/>
    <dgm:cxn modelId="{770161B7-0F9B-4BAE-819E-88B61B0D0BE5}" type="presParOf" srcId="{62C5F4C1-7902-41F0-A4B5-1660968F7770}" destId="{B70CE351-CB03-4714-BBBD-5711B237F4B5}" srcOrd="0" destOrd="0" presId="urn:microsoft.com/office/officeart/2005/8/layout/hierarchy1"/>
    <dgm:cxn modelId="{A9FAE230-7ED7-4083-8771-9B969FF86A17}" type="presParOf" srcId="{62C5F4C1-7902-41F0-A4B5-1660968F7770}" destId="{04BECC4A-6BCF-4E07-8701-446CE94F8A3B}" srcOrd="1" destOrd="0" presId="urn:microsoft.com/office/officeart/2005/8/layout/hierarchy1"/>
    <dgm:cxn modelId="{C1301B79-88C3-431C-B490-2C9AAFDCDA0A}" type="presParOf" srcId="{B06FE411-5426-4A4A-B93F-F33B8C3AE022}" destId="{8ED0D2FE-537E-4B54-B803-8F6CF8BE3FE5}" srcOrd="1" destOrd="0" presId="urn:microsoft.com/office/officeart/2005/8/layout/hierarchy1"/>
    <dgm:cxn modelId="{B19C0035-2A74-4C47-84B6-9A79E56C4F60}" type="presParOf" srcId="{B776804B-F517-4CC7-A5C1-3244E870542F}" destId="{4BAAEDF3-9F32-427D-ADD8-4043DCB01D2D}" srcOrd="8" destOrd="0" presId="urn:microsoft.com/office/officeart/2005/8/layout/hierarchy1"/>
    <dgm:cxn modelId="{A768765F-D97A-4E3B-8B88-D65EBABE526F}" type="presParOf" srcId="{B776804B-F517-4CC7-A5C1-3244E870542F}" destId="{0E4E1F36-A537-48BA-8EAE-2DEE0DD5A92C}" srcOrd="9" destOrd="0" presId="urn:microsoft.com/office/officeart/2005/8/layout/hierarchy1"/>
    <dgm:cxn modelId="{0C32975C-419F-4160-AFF3-8579C0623116}" type="presParOf" srcId="{0E4E1F36-A537-48BA-8EAE-2DEE0DD5A92C}" destId="{1A6DDDC1-1355-410B-BB1B-613F4CEA1DD3}" srcOrd="0" destOrd="0" presId="urn:microsoft.com/office/officeart/2005/8/layout/hierarchy1"/>
    <dgm:cxn modelId="{010465F8-66F5-49BA-A2A3-8147277AD91F}" type="presParOf" srcId="{1A6DDDC1-1355-410B-BB1B-613F4CEA1DD3}" destId="{3B817EFD-2505-4E13-A02A-B76F8C4DDB73}" srcOrd="0" destOrd="0" presId="urn:microsoft.com/office/officeart/2005/8/layout/hierarchy1"/>
    <dgm:cxn modelId="{492BB704-364F-4A5B-AB91-6021EF5D2007}" type="presParOf" srcId="{1A6DDDC1-1355-410B-BB1B-613F4CEA1DD3}" destId="{D58A3D28-8531-41A7-9746-3A3D957D026F}" srcOrd="1" destOrd="0" presId="urn:microsoft.com/office/officeart/2005/8/layout/hierarchy1"/>
    <dgm:cxn modelId="{0066F766-0298-466B-A9B0-10C808392C4C}" type="presParOf" srcId="{0E4E1F36-A537-48BA-8EAE-2DEE0DD5A92C}" destId="{70A01EB1-DBBA-4165-A02F-A076AE823366}" srcOrd="1" destOrd="0" presId="urn:microsoft.com/office/officeart/2005/8/layout/hierarchy1"/>
    <dgm:cxn modelId="{0EB9E1FD-8FED-4EBE-A132-2F05A1937578}" type="presParOf" srcId="{70A01EB1-DBBA-4165-A02F-A076AE823366}" destId="{114677AC-6E3F-4D86-A206-844CB8717D1D}" srcOrd="0" destOrd="0" presId="urn:microsoft.com/office/officeart/2005/8/layout/hierarchy1"/>
    <dgm:cxn modelId="{3030B40A-BFE3-4E72-A088-B4792582321C}" type="presParOf" srcId="{70A01EB1-DBBA-4165-A02F-A076AE823366}" destId="{61EBA704-C3CB-43D6-9BC0-17F5E56082AA}" srcOrd="1" destOrd="0" presId="urn:microsoft.com/office/officeart/2005/8/layout/hierarchy1"/>
    <dgm:cxn modelId="{57C7B1BB-3219-4E3F-AB55-8510F2A3D23C}" type="presParOf" srcId="{61EBA704-C3CB-43D6-9BC0-17F5E56082AA}" destId="{FB0D36D8-0E9C-4AB1-AD85-2B331A59C34E}" srcOrd="0" destOrd="0" presId="urn:microsoft.com/office/officeart/2005/8/layout/hierarchy1"/>
    <dgm:cxn modelId="{8F02E685-E6A5-40A7-9290-20B672A47F1B}" type="presParOf" srcId="{FB0D36D8-0E9C-4AB1-AD85-2B331A59C34E}" destId="{776762BE-8744-46DC-ACD3-5C9CBEC860AD}" srcOrd="0" destOrd="0" presId="urn:microsoft.com/office/officeart/2005/8/layout/hierarchy1"/>
    <dgm:cxn modelId="{0EB34F22-5B6F-4460-9EA2-6C3CD6312F01}" type="presParOf" srcId="{FB0D36D8-0E9C-4AB1-AD85-2B331A59C34E}" destId="{A53B577F-D8BE-4A92-A8E3-835C50021E05}" srcOrd="1" destOrd="0" presId="urn:microsoft.com/office/officeart/2005/8/layout/hierarchy1"/>
    <dgm:cxn modelId="{356413F1-9160-4BC4-9836-2478A096F7AC}" type="presParOf" srcId="{61EBA704-C3CB-43D6-9BC0-17F5E56082AA}" destId="{F639F863-200B-4DA3-994A-69191584869E}" srcOrd="1" destOrd="0" presId="urn:microsoft.com/office/officeart/2005/8/layout/hierarchy1"/>
    <dgm:cxn modelId="{656ED299-5F2B-44E3-80E4-B3485D5577AB}" type="presParOf" srcId="{70A01EB1-DBBA-4165-A02F-A076AE823366}" destId="{CEAF10DA-0C06-4514-9AB7-85661B5E52A8}" srcOrd="2" destOrd="0" presId="urn:microsoft.com/office/officeart/2005/8/layout/hierarchy1"/>
    <dgm:cxn modelId="{6BCE7868-3775-4377-AEA1-E7223FC52B9E}" type="presParOf" srcId="{70A01EB1-DBBA-4165-A02F-A076AE823366}" destId="{1969E23E-027A-44C5-A72F-34C3C2252B5F}" srcOrd="3" destOrd="0" presId="urn:microsoft.com/office/officeart/2005/8/layout/hierarchy1"/>
    <dgm:cxn modelId="{0C1D3590-461A-46F9-8108-3D2C005173B0}" type="presParOf" srcId="{1969E23E-027A-44C5-A72F-34C3C2252B5F}" destId="{EE4C5E8C-4D9C-4A2E-B477-943340EB281E}" srcOrd="0" destOrd="0" presId="urn:microsoft.com/office/officeart/2005/8/layout/hierarchy1"/>
    <dgm:cxn modelId="{46E13399-720C-4F43-B2B9-37D75F43EDBC}" type="presParOf" srcId="{EE4C5E8C-4D9C-4A2E-B477-943340EB281E}" destId="{2C1F0668-ECD3-48ED-89D9-641D84C81161}" srcOrd="0" destOrd="0" presId="urn:microsoft.com/office/officeart/2005/8/layout/hierarchy1"/>
    <dgm:cxn modelId="{FFEC4FB2-CE42-4279-9825-BDEB3D2D0C40}" type="presParOf" srcId="{EE4C5E8C-4D9C-4A2E-B477-943340EB281E}" destId="{D6479D07-FD42-4D12-9E8E-7FB720811BD5}" srcOrd="1" destOrd="0" presId="urn:microsoft.com/office/officeart/2005/8/layout/hierarchy1"/>
    <dgm:cxn modelId="{E0E0AF74-CE81-4CC6-B6D3-3E9A5A64A73A}" type="presParOf" srcId="{1969E23E-027A-44C5-A72F-34C3C2252B5F}" destId="{D4A8924F-3F16-4AC1-9246-81AD6C1B5298}" srcOrd="1" destOrd="0" presId="urn:microsoft.com/office/officeart/2005/8/layout/hierarchy1"/>
    <dgm:cxn modelId="{BE80A709-197C-44D4-9786-AFF914B7CBF9}" type="presParOf" srcId="{70A01EB1-DBBA-4165-A02F-A076AE823366}" destId="{D24B6D93-96CF-4AB8-BD96-C8C8D5D6D3E1}" srcOrd="4" destOrd="0" presId="urn:microsoft.com/office/officeart/2005/8/layout/hierarchy1"/>
    <dgm:cxn modelId="{9BEFE89F-8C85-4FF4-9538-B48A3B97E957}" type="presParOf" srcId="{70A01EB1-DBBA-4165-A02F-A076AE823366}" destId="{B0D6BAFE-4F59-4728-943E-95C2630D253F}" srcOrd="5" destOrd="0" presId="urn:microsoft.com/office/officeart/2005/8/layout/hierarchy1"/>
    <dgm:cxn modelId="{779B90B4-8A44-45A0-968C-A0B85B876BF0}" type="presParOf" srcId="{B0D6BAFE-4F59-4728-943E-95C2630D253F}" destId="{25E9D50F-75C6-4BD9-B2B7-4EE71537466E}" srcOrd="0" destOrd="0" presId="urn:microsoft.com/office/officeart/2005/8/layout/hierarchy1"/>
    <dgm:cxn modelId="{1B268894-FD09-4DF9-ACFC-90E333ED0DC7}" type="presParOf" srcId="{25E9D50F-75C6-4BD9-B2B7-4EE71537466E}" destId="{C7E4E899-3DCA-42B8-BBDD-81AAC9004048}" srcOrd="0" destOrd="0" presId="urn:microsoft.com/office/officeart/2005/8/layout/hierarchy1"/>
    <dgm:cxn modelId="{7050D791-F433-4ECC-989C-5DCFBBFCA986}" type="presParOf" srcId="{25E9D50F-75C6-4BD9-B2B7-4EE71537466E}" destId="{DC92C2A9-D486-4B34-8EFA-16C24D1ABB59}" srcOrd="1" destOrd="0" presId="urn:microsoft.com/office/officeart/2005/8/layout/hierarchy1"/>
    <dgm:cxn modelId="{6EC11D57-23F4-430B-93F9-E0F2D28A65AF}" type="presParOf" srcId="{B0D6BAFE-4F59-4728-943E-95C2630D253F}" destId="{C620DCFE-2E09-4664-BA23-B0584FFF2182}" srcOrd="1" destOrd="0" presId="urn:microsoft.com/office/officeart/2005/8/layout/hierarchy1"/>
    <dgm:cxn modelId="{6DF3E983-EE1C-459F-81C5-D03CD1DCAD58}" type="presParOf" srcId="{70A01EB1-DBBA-4165-A02F-A076AE823366}" destId="{1E476664-25BB-4A6E-A6A6-28F07F9B047F}" srcOrd="6" destOrd="0" presId="urn:microsoft.com/office/officeart/2005/8/layout/hierarchy1"/>
    <dgm:cxn modelId="{A2600351-2373-4D48-8C3F-6E0C859585E4}" type="presParOf" srcId="{70A01EB1-DBBA-4165-A02F-A076AE823366}" destId="{A0D5F1EA-03B8-450C-942D-D035FAEC19DE}" srcOrd="7" destOrd="0" presId="urn:microsoft.com/office/officeart/2005/8/layout/hierarchy1"/>
    <dgm:cxn modelId="{6EB3D512-B409-4466-90A6-2C3C03E53AAC}" type="presParOf" srcId="{A0D5F1EA-03B8-450C-942D-D035FAEC19DE}" destId="{7E954339-F275-4952-901D-B80A71046DA4}" srcOrd="0" destOrd="0" presId="urn:microsoft.com/office/officeart/2005/8/layout/hierarchy1"/>
    <dgm:cxn modelId="{22DCD6F4-B383-4B7F-9E6C-9ED00DCC1B29}" type="presParOf" srcId="{7E954339-F275-4952-901D-B80A71046DA4}" destId="{194230D9-BA44-40A8-8CB6-126F62451109}" srcOrd="0" destOrd="0" presId="urn:microsoft.com/office/officeart/2005/8/layout/hierarchy1"/>
    <dgm:cxn modelId="{A38C44B1-CE71-4371-A063-15DFD58FBD05}" type="presParOf" srcId="{7E954339-F275-4952-901D-B80A71046DA4}" destId="{6B3A8F1D-6DB9-44F2-BECE-925B0C1197B9}" srcOrd="1" destOrd="0" presId="urn:microsoft.com/office/officeart/2005/8/layout/hierarchy1"/>
    <dgm:cxn modelId="{3361E50B-4D36-4A94-A043-99047B8F3DF3}" type="presParOf" srcId="{A0D5F1EA-03B8-450C-942D-D035FAEC19DE}" destId="{25A71D96-83F3-4AA6-881F-AC275DFC4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E86BF-4246-4D11-A6F4-3F3B65CD08C5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39146D2-99B9-4E8B-8E2D-7DE3E78E3275}">
      <dgm:prSet phldrT="[Metin]" custT="1"/>
      <dgm:spPr/>
      <dgm:t>
        <a:bodyPr/>
        <a:lstStyle/>
        <a:p>
          <a:r>
            <a:rPr lang="tr-TR" sz="1600" b="1" dirty="0" smtClean="0"/>
            <a:t>NSAİİ ‘</a:t>
          </a:r>
          <a:r>
            <a:rPr lang="tr-TR" sz="1600" b="1" dirty="0" err="1" smtClean="0"/>
            <a:t>ların</a:t>
          </a:r>
          <a:r>
            <a:rPr lang="tr-TR" sz="1600" b="1" dirty="0" smtClean="0"/>
            <a:t> YAN ETKİLERİ</a:t>
          </a:r>
          <a:endParaRPr lang="tr-TR" sz="1600" b="1" dirty="0"/>
        </a:p>
      </dgm:t>
    </dgm:pt>
    <dgm:pt modelId="{AE6CD5DB-CDC0-4D2E-B9D1-A766CFA52FF4}" type="parTrans" cxnId="{5A275282-E093-4FA2-9A6D-B5AFC6607A77}">
      <dgm:prSet/>
      <dgm:spPr/>
      <dgm:t>
        <a:bodyPr/>
        <a:lstStyle/>
        <a:p>
          <a:endParaRPr lang="tr-TR"/>
        </a:p>
      </dgm:t>
    </dgm:pt>
    <dgm:pt modelId="{CF134493-BBE7-460B-9FFF-FE8F6170577D}" type="sibTrans" cxnId="{5A275282-E093-4FA2-9A6D-B5AFC6607A77}">
      <dgm:prSet/>
      <dgm:spPr/>
      <dgm:t>
        <a:bodyPr/>
        <a:lstStyle/>
        <a:p>
          <a:endParaRPr lang="tr-TR"/>
        </a:p>
      </dgm:t>
    </dgm:pt>
    <dgm:pt modelId="{C58687AD-7745-4BC6-95D8-FDFAD70DA855}">
      <dgm:prSet phldrT="[Metin]" custT="1"/>
      <dgm:spPr/>
      <dgm:t>
        <a:bodyPr/>
        <a:lstStyle/>
        <a:p>
          <a:r>
            <a:rPr lang="tr-TR" sz="1200" b="1" dirty="0" smtClean="0"/>
            <a:t>GASTROİNTESTİNAL SİSTEM</a:t>
          </a:r>
        </a:p>
        <a:p>
          <a:r>
            <a:rPr lang="tr-TR" sz="1200" b="1" dirty="0" smtClean="0"/>
            <a:t>(PEPTİK ÜLSER OLUŞUMU</a:t>
          </a:r>
          <a:endParaRPr lang="tr-TR" sz="1200" b="1" dirty="0"/>
        </a:p>
      </dgm:t>
    </dgm:pt>
    <dgm:pt modelId="{52085E0F-2C54-40CE-AEED-91AE34F7EB4A}" type="parTrans" cxnId="{0F2E6AB0-FCE5-403D-BB03-4A0BA04C4164}">
      <dgm:prSet/>
      <dgm:spPr/>
      <dgm:t>
        <a:bodyPr/>
        <a:lstStyle/>
        <a:p>
          <a:endParaRPr lang="tr-TR"/>
        </a:p>
      </dgm:t>
    </dgm:pt>
    <dgm:pt modelId="{55154F2E-A6DE-4E49-AC5A-B680FBE76810}" type="sibTrans" cxnId="{0F2E6AB0-FCE5-403D-BB03-4A0BA04C4164}">
      <dgm:prSet/>
      <dgm:spPr/>
      <dgm:t>
        <a:bodyPr/>
        <a:lstStyle/>
        <a:p>
          <a:endParaRPr lang="tr-TR"/>
        </a:p>
      </dgm:t>
    </dgm:pt>
    <dgm:pt modelId="{61171CBE-CB2E-4F91-9EC9-38428A099355}">
      <dgm:prSet phldrT="[Metin]" custT="1"/>
      <dgm:spPr/>
      <dgm:t>
        <a:bodyPr/>
        <a:lstStyle/>
        <a:p>
          <a:r>
            <a:rPr lang="tr-TR" sz="1200" b="1" dirty="0" smtClean="0"/>
            <a:t>YÜKSEK DOZ ALIM</a:t>
          </a:r>
          <a:endParaRPr lang="tr-TR" sz="1200" b="1" dirty="0"/>
        </a:p>
      </dgm:t>
    </dgm:pt>
    <dgm:pt modelId="{7CA9D28E-84A1-4055-BCAE-B71139E6BA6B}" type="parTrans" cxnId="{7AF581BB-775D-43CD-B94E-CD5FBBDEE25B}">
      <dgm:prSet/>
      <dgm:spPr/>
      <dgm:t>
        <a:bodyPr/>
        <a:lstStyle/>
        <a:p>
          <a:endParaRPr lang="tr-TR"/>
        </a:p>
      </dgm:t>
    </dgm:pt>
    <dgm:pt modelId="{8FFFB97C-FD33-413D-84A4-1C7F29AD5017}" type="sibTrans" cxnId="{7AF581BB-775D-43CD-B94E-CD5FBBDEE25B}">
      <dgm:prSet/>
      <dgm:spPr/>
      <dgm:t>
        <a:bodyPr/>
        <a:lstStyle/>
        <a:p>
          <a:endParaRPr lang="tr-TR"/>
        </a:p>
      </dgm:t>
    </dgm:pt>
    <dgm:pt modelId="{BB1EE2A2-445F-4ACB-93AB-F68404E57F6B}">
      <dgm:prSet phldrT="[Metin]" custT="1"/>
      <dgm:spPr/>
      <dgm:t>
        <a:bodyPr/>
        <a:lstStyle/>
        <a:p>
          <a:r>
            <a:rPr lang="tr-TR" sz="1200" b="1" dirty="0" smtClean="0"/>
            <a:t>H.PİLORİ (+)</a:t>
          </a:r>
          <a:endParaRPr lang="tr-TR" sz="1200" b="1" dirty="0"/>
        </a:p>
      </dgm:t>
    </dgm:pt>
    <dgm:pt modelId="{A45C84FD-0395-448A-BE23-0CA88456E6DA}" type="parTrans" cxnId="{F34A658C-C510-4485-AACD-447809555A24}">
      <dgm:prSet/>
      <dgm:spPr/>
      <dgm:t>
        <a:bodyPr/>
        <a:lstStyle/>
        <a:p>
          <a:endParaRPr lang="tr-TR"/>
        </a:p>
      </dgm:t>
    </dgm:pt>
    <dgm:pt modelId="{E6CE326D-10E2-4F19-B7D8-A201853C063D}" type="sibTrans" cxnId="{F34A658C-C510-4485-AACD-447809555A24}">
      <dgm:prSet/>
      <dgm:spPr/>
      <dgm:t>
        <a:bodyPr/>
        <a:lstStyle/>
        <a:p>
          <a:endParaRPr lang="tr-TR"/>
        </a:p>
      </dgm:t>
    </dgm:pt>
    <dgm:pt modelId="{5B1DF152-C7E6-4C73-9D89-364362206900}">
      <dgm:prSet phldrT="[Metin]" custT="1"/>
      <dgm:spPr/>
      <dgm:t>
        <a:bodyPr/>
        <a:lstStyle/>
        <a:p>
          <a:r>
            <a:rPr lang="tr-TR" sz="1200" b="1" dirty="0" smtClean="0"/>
            <a:t>NEFRO-TOKSİSİ-TE</a:t>
          </a:r>
          <a:endParaRPr lang="tr-TR" sz="1200" b="1" dirty="0"/>
        </a:p>
      </dgm:t>
    </dgm:pt>
    <dgm:pt modelId="{A5193EA3-11BF-4C9E-BEFD-4E899E8CB16E}" type="parTrans" cxnId="{1EE7A77A-22EC-41C6-ACBA-F61F796C4940}">
      <dgm:prSet/>
      <dgm:spPr/>
      <dgm:t>
        <a:bodyPr/>
        <a:lstStyle/>
        <a:p>
          <a:endParaRPr lang="tr-TR"/>
        </a:p>
      </dgm:t>
    </dgm:pt>
    <dgm:pt modelId="{150D37A2-C0B5-4A16-86DA-27843A56ECAD}" type="sibTrans" cxnId="{1EE7A77A-22EC-41C6-ACBA-F61F796C4940}">
      <dgm:prSet/>
      <dgm:spPr/>
      <dgm:t>
        <a:bodyPr/>
        <a:lstStyle/>
        <a:p>
          <a:endParaRPr lang="tr-TR"/>
        </a:p>
      </dgm:t>
    </dgm:pt>
    <dgm:pt modelId="{21E79385-777A-4D03-9CF0-BA070F926AEB}">
      <dgm:prSet phldrT="[Metin]" custT="1"/>
      <dgm:spPr/>
      <dgm:t>
        <a:bodyPr/>
        <a:lstStyle/>
        <a:p>
          <a:r>
            <a:rPr lang="tr-TR" sz="1200" b="1" dirty="0" smtClean="0"/>
            <a:t>İNTERS-TİSYEL NEFRİT</a:t>
          </a:r>
          <a:endParaRPr lang="tr-TR" sz="1200" b="1" dirty="0"/>
        </a:p>
      </dgm:t>
    </dgm:pt>
    <dgm:pt modelId="{5906FB73-7FF3-4522-959F-DAF3F3BC9D91}" type="parTrans" cxnId="{E1D9F55E-E8F9-4499-8646-3AC14F323CF0}">
      <dgm:prSet/>
      <dgm:spPr/>
      <dgm:t>
        <a:bodyPr/>
        <a:lstStyle/>
        <a:p>
          <a:endParaRPr lang="tr-TR"/>
        </a:p>
      </dgm:t>
    </dgm:pt>
    <dgm:pt modelId="{BE1526BC-D0BE-4C9D-8AA9-CDE5C67DDB4A}" type="sibTrans" cxnId="{E1D9F55E-E8F9-4499-8646-3AC14F323CF0}">
      <dgm:prSet/>
      <dgm:spPr/>
      <dgm:t>
        <a:bodyPr/>
        <a:lstStyle/>
        <a:p>
          <a:endParaRPr lang="tr-TR"/>
        </a:p>
      </dgm:t>
    </dgm:pt>
    <dgm:pt modelId="{AA73411D-26D3-4B0E-A4AE-7C45387F283B}">
      <dgm:prSet phldrT="[Metin]" custT="1"/>
      <dgm:spPr/>
      <dgm:t>
        <a:bodyPr/>
        <a:lstStyle/>
        <a:p>
          <a:r>
            <a:rPr lang="tr-TR" sz="1200" b="1" dirty="0" smtClean="0"/>
            <a:t>HEPATO-TOKSİSİTE</a:t>
          </a:r>
          <a:endParaRPr lang="tr-TR" sz="1200" b="1" dirty="0"/>
        </a:p>
      </dgm:t>
    </dgm:pt>
    <dgm:pt modelId="{A24D70CD-6F08-4DE8-901E-C107B2DED74A}" type="parTrans" cxnId="{5168E173-B6DB-4707-94E6-B3D5D30B70E5}">
      <dgm:prSet/>
      <dgm:spPr/>
      <dgm:t>
        <a:bodyPr/>
        <a:lstStyle/>
        <a:p>
          <a:endParaRPr lang="tr-TR"/>
        </a:p>
      </dgm:t>
    </dgm:pt>
    <dgm:pt modelId="{B2CCEA45-4FE7-49DA-ABFF-5CB1206E84BC}" type="sibTrans" cxnId="{5168E173-B6DB-4707-94E6-B3D5D30B70E5}">
      <dgm:prSet/>
      <dgm:spPr/>
      <dgm:t>
        <a:bodyPr/>
        <a:lstStyle/>
        <a:p>
          <a:endParaRPr lang="tr-TR"/>
        </a:p>
      </dgm:t>
    </dgm:pt>
    <dgm:pt modelId="{654BE0B9-7530-418C-81B8-9356AADB180C}">
      <dgm:prSet phldrT="[Metin]" custT="1"/>
      <dgm:spPr/>
      <dgm:t>
        <a:bodyPr/>
        <a:lstStyle/>
        <a:p>
          <a:r>
            <a:rPr lang="tr-TR" sz="1200" b="1" dirty="0" smtClean="0"/>
            <a:t>MİYELO-TOKSİS-İTE</a:t>
          </a:r>
          <a:endParaRPr lang="tr-TR" sz="1200" b="1" dirty="0"/>
        </a:p>
      </dgm:t>
    </dgm:pt>
    <dgm:pt modelId="{5CCFF316-460D-46D2-AD66-D6F154C9D706}" type="parTrans" cxnId="{738E40EF-5D1D-45BD-A458-292B86EB2433}">
      <dgm:prSet/>
      <dgm:spPr/>
      <dgm:t>
        <a:bodyPr/>
        <a:lstStyle/>
        <a:p>
          <a:endParaRPr lang="tr-TR"/>
        </a:p>
      </dgm:t>
    </dgm:pt>
    <dgm:pt modelId="{CF13384E-8869-4F91-8D3B-F70208A7C6E7}" type="sibTrans" cxnId="{738E40EF-5D1D-45BD-A458-292B86EB2433}">
      <dgm:prSet/>
      <dgm:spPr/>
      <dgm:t>
        <a:bodyPr/>
        <a:lstStyle/>
        <a:p>
          <a:endParaRPr lang="tr-TR"/>
        </a:p>
      </dgm:t>
    </dgm:pt>
    <dgm:pt modelId="{56C2E042-5B02-455A-B515-53B0F7ABC4B0}">
      <dgm:prSet phldrT="[Metin]" custT="1"/>
      <dgm:spPr/>
      <dgm:t>
        <a:bodyPr/>
        <a:lstStyle/>
        <a:p>
          <a:r>
            <a:rPr lang="tr-TR" sz="1200" b="1" dirty="0" smtClean="0"/>
            <a:t>AŞIRI DUYAR-LIK REAKSİ-YONLARI</a:t>
          </a:r>
          <a:endParaRPr lang="tr-TR" sz="1200" b="1" dirty="0"/>
        </a:p>
      </dgm:t>
    </dgm:pt>
    <dgm:pt modelId="{C319C3B8-820B-4D90-9F0E-003FB41A2763}" type="parTrans" cxnId="{E1EA6DD9-D816-4A39-BB05-D620762E5A0B}">
      <dgm:prSet/>
      <dgm:spPr/>
      <dgm:t>
        <a:bodyPr/>
        <a:lstStyle/>
        <a:p>
          <a:endParaRPr lang="tr-TR"/>
        </a:p>
      </dgm:t>
    </dgm:pt>
    <dgm:pt modelId="{A7980654-7EFA-4572-A806-C809DAD5CF90}" type="sibTrans" cxnId="{E1EA6DD9-D816-4A39-BB05-D620762E5A0B}">
      <dgm:prSet/>
      <dgm:spPr/>
      <dgm:t>
        <a:bodyPr/>
        <a:lstStyle/>
        <a:p>
          <a:endParaRPr lang="tr-TR"/>
        </a:p>
      </dgm:t>
    </dgm:pt>
    <dgm:pt modelId="{1FEEF954-88FB-44CA-A99F-E7EF2982BCE0}">
      <dgm:prSet phldrT="[Metin]" custT="1"/>
      <dgm:spPr/>
      <dgm:t>
        <a:bodyPr/>
        <a:lstStyle/>
        <a:p>
          <a:r>
            <a:rPr lang="tr-TR" sz="1200" b="1" dirty="0" smtClean="0"/>
            <a:t>YAŞLI-LIK</a:t>
          </a:r>
          <a:endParaRPr lang="tr-TR" sz="1200" b="1" dirty="0"/>
        </a:p>
      </dgm:t>
    </dgm:pt>
    <dgm:pt modelId="{1342F6C9-A915-4490-93FC-00053C486B00}" type="parTrans" cxnId="{A4ACFDE2-8EF0-4E16-9AB2-CB18BDE40FD4}">
      <dgm:prSet/>
      <dgm:spPr/>
      <dgm:t>
        <a:bodyPr/>
        <a:lstStyle/>
        <a:p>
          <a:endParaRPr lang="tr-TR"/>
        </a:p>
      </dgm:t>
    </dgm:pt>
    <dgm:pt modelId="{540D0B73-6EC7-4FFB-B7E2-D5A8544C5659}" type="sibTrans" cxnId="{A4ACFDE2-8EF0-4E16-9AB2-CB18BDE40FD4}">
      <dgm:prSet/>
      <dgm:spPr/>
      <dgm:t>
        <a:bodyPr/>
        <a:lstStyle/>
        <a:p>
          <a:endParaRPr lang="tr-TR"/>
        </a:p>
      </dgm:t>
    </dgm:pt>
    <dgm:pt modelId="{14FC404A-0C64-4753-A2E1-52174BDB858F}">
      <dgm:prSet phldrT="[Metin]" custT="1"/>
      <dgm:spPr/>
      <dgm:t>
        <a:bodyPr/>
        <a:lstStyle/>
        <a:p>
          <a:r>
            <a:rPr lang="tr-TR" sz="1200" b="1" dirty="0" smtClean="0"/>
            <a:t>ALKOL ALIMI</a:t>
          </a:r>
          <a:endParaRPr lang="tr-TR" sz="1200" b="1" dirty="0"/>
        </a:p>
      </dgm:t>
    </dgm:pt>
    <dgm:pt modelId="{184F7C92-0C33-4B24-86BB-002B30A199ED}" type="parTrans" cxnId="{BB1888DC-8C26-4ADB-9502-E0CD1AB4BE37}">
      <dgm:prSet/>
      <dgm:spPr/>
      <dgm:t>
        <a:bodyPr/>
        <a:lstStyle/>
        <a:p>
          <a:endParaRPr lang="tr-TR"/>
        </a:p>
      </dgm:t>
    </dgm:pt>
    <dgm:pt modelId="{95C8B290-5D8B-45B8-85EA-4F2AB5804366}" type="sibTrans" cxnId="{BB1888DC-8C26-4ADB-9502-E0CD1AB4BE37}">
      <dgm:prSet/>
      <dgm:spPr/>
      <dgm:t>
        <a:bodyPr/>
        <a:lstStyle/>
        <a:p>
          <a:endParaRPr lang="tr-TR"/>
        </a:p>
      </dgm:t>
    </dgm:pt>
    <dgm:pt modelId="{1F1CFD82-E964-4D87-B2E2-433E9A4E78CB}">
      <dgm:prSet phldrT="[Metin]" custT="1"/>
      <dgm:spPr/>
      <dgm:t>
        <a:bodyPr/>
        <a:lstStyle/>
        <a:p>
          <a:r>
            <a:rPr lang="tr-TR" sz="1200" b="1" dirty="0" smtClean="0"/>
            <a:t>SİGARA İÇME</a:t>
          </a:r>
          <a:endParaRPr lang="tr-TR" sz="1200" b="1" dirty="0"/>
        </a:p>
      </dgm:t>
    </dgm:pt>
    <dgm:pt modelId="{9EBBB9B9-BC18-4C42-ABBD-9C1F2306C5D1}" type="parTrans" cxnId="{C9A9809A-D04E-4DF0-8866-353852B7BDCE}">
      <dgm:prSet/>
      <dgm:spPr/>
      <dgm:t>
        <a:bodyPr/>
        <a:lstStyle/>
        <a:p>
          <a:endParaRPr lang="tr-TR"/>
        </a:p>
      </dgm:t>
    </dgm:pt>
    <dgm:pt modelId="{33D62159-F38A-4FA9-9318-C0E9B1714D92}" type="sibTrans" cxnId="{C9A9809A-D04E-4DF0-8866-353852B7BDCE}">
      <dgm:prSet/>
      <dgm:spPr/>
      <dgm:t>
        <a:bodyPr/>
        <a:lstStyle/>
        <a:p>
          <a:endParaRPr lang="tr-TR"/>
        </a:p>
      </dgm:t>
    </dgm:pt>
    <dgm:pt modelId="{A33C79D2-4872-4B2D-9D83-BCA77E091043}">
      <dgm:prSet phldrT="[Metin]" custT="1"/>
      <dgm:spPr/>
      <dgm:t>
        <a:bodyPr/>
        <a:lstStyle/>
        <a:p>
          <a:r>
            <a:rPr lang="tr-TR" sz="1200" b="1" dirty="0" smtClean="0"/>
            <a:t>ÖNCE-DEN GIS KANAMASI ÖYKÜSÜ</a:t>
          </a:r>
          <a:endParaRPr lang="tr-TR" sz="1200" b="1" dirty="0"/>
        </a:p>
      </dgm:t>
    </dgm:pt>
    <dgm:pt modelId="{5B2F0A16-06E1-409D-A4AE-067E37A39B74}" type="parTrans" cxnId="{A22A86AE-8EF0-4AB4-BE10-ECDFFD34D5A9}">
      <dgm:prSet/>
      <dgm:spPr/>
      <dgm:t>
        <a:bodyPr/>
        <a:lstStyle/>
        <a:p>
          <a:endParaRPr lang="tr-TR"/>
        </a:p>
      </dgm:t>
    </dgm:pt>
    <dgm:pt modelId="{91770BF5-049D-4832-9048-924D2FDE1556}" type="sibTrans" cxnId="{A22A86AE-8EF0-4AB4-BE10-ECDFFD34D5A9}">
      <dgm:prSet/>
      <dgm:spPr/>
      <dgm:t>
        <a:bodyPr/>
        <a:lstStyle/>
        <a:p>
          <a:endParaRPr lang="tr-TR"/>
        </a:p>
      </dgm:t>
    </dgm:pt>
    <dgm:pt modelId="{60A752F8-5DF2-4712-872B-F327E824B6F2}">
      <dgm:prSet phldrT="[Metin]" custT="1"/>
      <dgm:spPr/>
      <dgm:t>
        <a:bodyPr/>
        <a:lstStyle/>
        <a:p>
          <a:r>
            <a:rPr lang="tr-TR" sz="1200" b="1" dirty="0" smtClean="0"/>
            <a:t>AKUT TÜBÜ-LER NEKROZ</a:t>
          </a:r>
          <a:endParaRPr lang="tr-TR" sz="1200" b="1" dirty="0"/>
        </a:p>
      </dgm:t>
    </dgm:pt>
    <dgm:pt modelId="{8CF2AF29-7DB7-4B86-B994-70B2B12E2C5A}" type="parTrans" cxnId="{FF944EC5-320C-43BB-9F0A-2ABB5C47C9FE}">
      <dgm:prSet/>
      <dgm:spPr/>
      <dgm:t>
        <a:bodyPr/>
        <a:lstStyle/>
        <a:p>
          <a:endParaRPr lang="tr-TR"/>
        </a:p>
      </dgm:t>
    </dgm:pt>
    <dgm:pt modelId="{076E3716-6C59-4B83-A7AF-53854711C755}" type="sibTrans" cxnId="{FF944EC5-320C-43BB-9F0A-2ABB5C47C9FE}">
      <dgm:prSet/>
      <dgm:spPr/>
      <dgm:t>
        <a:bodyPr/>
        <a:lstStyle/>
        <a:p>
          <a:endParaRPr lang="tr-TR"/>
        </a:p>
      </dgm:t>
    </dgm:pt>
    <dgm:pt modelId="{6E8A86D8-781C-469F-B91F-9B7C28DFB8B2}">
      <dgm:prSet phldrT="[Metin]" custT="1"/>
      <dgm:spPr/>
      <dgm:t>
        <a:bodyPr/>
        <a:lstStyle/>
        <a:p>
          <a:r>
            <a:rPr lang="tr-TR" sz="1200" b="1" dirty="0" smtClean="0"/>
            <a:t>AKUT PAPİL-LER NEKROZ</a:t>
          </a:r>
          <a:endParaRPr lang="tr-TR" sz="1200" b="1" dirty="0"/>
        </a:p>
      </dgm:t>
    </dgm:pt>
    <dgm:pt modelId="{4F059DC9-EA0D-4FF2-A48A-1CA9CB8176FC}" type="parTrans" cxnId="{DC0033AF-E53F-4852-ADDD-594075A659E4}">
      <dgm:prSet/>
      <dgm:spPr/>
      <dgm:t>
        <a:bodyPr/>
        <a:lstStyle/>
        <a:p>
          <a:endParaRPr lang="tr-TR"/>
        </a:p>
      </dgm:t>
    </dgm:pt>
    <dgm:pt modelId="{DC4C131F-7CD5-4763-8A93-F3CF4234B401}" type="sibTrans" cxnId="{DC0033AF-E53F-4852-ADDD-594075A659E4}">
      <dgm:prSet/>
      <dgm:spPr/>
      <dgm:t>
        <a:bodyPr/>
        <a:lstStyle/>
        <a:p>
          <a:endParaRPr lang="tr-TR"/>
        </a:p>
      </dgm:t>
    </dgm:pt>
    <dgm:pt modelId="{1213B4F9-D8B9-4F3F-AB19-5C3807985915}">
      <dgm:prSet phldrT="[Metin]" custT="1"/>
      <dgm:spPr/>
      <dgm:t>
        <a:bodyPr/>
        <a:lstStyle/>
        <a:p>
          <a:r>
            <a:rPr lang="tr-TR" sz="1200" b="1" dirty="0" smtClean="0"/>
            <a:t>STASYO-NER KBY’DE BUN/KREATİNİN ARTIŞI</a:t>
          </a:r>
          <a:endParaRPr lang="tr-TR" sz="1200" b="1" dirty="0"/>
        </a:p>
      </dgm:t>
    </dgm:pt>
    <dgm:pt modelId="{61E590DE-57A9-4BF2-8397-CEBB065F9D18}" type="parTrans" cxnId="{9D4D0855-58BC-4809-BD5D-0F88A2C59902}">
      <dgm:prSet/>
      <dgm:spPr/>
      <dgm:t>
        <a:bodyPr/>
        <a:lstStyle/>
        <a:p>
          <a:endParaRPr lang="tr-TR"/>
        </a:p>
      </dgm:t>
    </dgm:pt>
    <dgm:pt modelId="{69CA5B3A-73AF-48D7-8B1C-F49EBA4C9BA3}" type="sibTrans" cxnId="{9D4D0855-58BC-4809-BD5D-0F88A2C59902}">
      <dgm:prSet/>
      <dgm:spPr/>
      <dgm:t>
        <a:bodyPr/>
        <a:lstStyle/>
        <a:p>
          <a:endParaRPr lang="tr-TR"/>
        </a:p>
      </dgm:t>
    </dgm:pt>
    <dgm:pt modelId="{08347501-43D0-4CAD-98A9-1A8BE142FA87}">
      <dgm:prSet phldrT="[Metin]" custT="1"/>
      <dgm:spPr/>
      <dgm:t>
        <a:bodyPr/>
        <a:lstStyle/>
        <a:p>
          <a:r>
            <a:rPr lang="tr-TR" sz="1200" b="1" dirty="0" smtClean="0"/>
            <a:t>HER TİPTE</a:t>
          </a:r>
          <a:endParaRPr lang="tr-TR" sz="1200" b="1" dirty="0"/>
        </a:p>
      </dgm:t>
    </dgm:pt>
    <dgm:pt modelId="{C2F1A9B8-4F53-420A-A0B0-DA1842C43A2D}" type="parTrans" cxnId="{F77DE351-32A0-43C6-9F57-039BDE5C5B48}">
      <dgm:prSet/>
      <dgm:spPr/>
      <dgm:t>
        <a:bodyPr/>
        <a:lstStyle/>
        <a:p>
          <a:endParaRPr lang="tr-TR"/>
        </a:p>
      </dgm:t>
    </dgm:pt>
    <dgm:pt modelId="{99446859-30BA-4FF5-B799-4A9CDC93E0C3}" type="sibTrans" cxnId="{F77DE351-32A0-43C6-9F57-039BDE5C5B48}">
      <dgm:prSet/>
      <dgm:spPr/>
      <dgm:t>
        <a:bodyPr/>
        <a:lstStyle/>
        <a:p>
          <a:endParaRPr lang="tr-TR"/>
        </a:p>
      </dgm:t>
    </dgm:pt>
    <dgm:pt modelId="{90657BD9-5742-48D0-9CE9-C0FE54EEFE9E}" type="pres">
      <dgm:prSet presAssocID="{BA5E86BF-4246-4D11-A6F4-3F3B65CD08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71EAEFA-3AAD-4BC9-827C-1C0FA17EAABA}" type="pres">
      <dgm:prSet presAssocID="{F39146D2-99B9-4E8B-8E2D-7DE3E78E3275}" presName="hierRoot1" presStyleCnt="0"/>
      <dgm:spPr/>
    </dgm:pt>
    <dgm:pt modelId="{132295A7-DC38-4EC2-B4A7-ED3F1E92A41B}" type="pres">
      <dgm:prSet presAssocID="{F39146D2-99B9-4E8B-8E2D-7DE3E78E3275}" presName="composite" presStyleCnt="0"/>
      <dgm:spPr/>
    </dgm:pt>
    <dgm:pt modelId="{A89970BF-6D7C-49EB-BABD-1150D299AD34}" type="pres">
      <dgm:prSet presAssocID="{F39146D2-99B9-4E8B-8E2D-7DE3E78E3275}" presName="background" presStyleLbl="node0" presStyleIdx="0" presStyleCnt="1"/>
      <dgm:spPr/>
    </dgm:pt>
    <dgm:pt modelId="{CA519195-5FFA-40E9-A2DE-7D612C592939}" type="pres">
      <dgm:prSet presAssocID="{F39146D2-99B9-4E8B-8E2D-7DE3E78E3275}" presName="text" presStyleLbl="fgAcc0" presStyleIdx="0" presStyleCnt="1" custScaleX="372958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F6C12F-08C9-4F79-935C-808CE7EFBB73}" type="pres">
      <dgm:prSet presAssocID="{F39146D2-99B9-4E8B-8E2D-7DE3E78E3275}" presName="hierChild2" presStyleCnt="0"/>
      <dgm:spPr/>
    </dgm:pt>
    <dgm:pt modelId="{A3FB188B-5ADB-41E5-9AC1-13138DA24E98}" type="pres">
      <dgm:prSet presAssocID="{52085E0F-2C54-40CE-AEED-91AE34F7EB4A}" presName="Name10" presStyleLbl="parChTrans1D2" presStyleIdx="0" presStyleCnt="5"/>
      <dgm:spPr/>
      <dgm:t>
        <a:bodyPr/>
        <a:lstStyle/>
        <a:p>
          <a:endParaRPr lang="tr-TR"/>
        </a:p>
      </dgm:t>
    </dgm:pt>
    <dgm:pt modelId="{C71B4E5B-4DE8-49F5-8468-89D7CFAAA255}" type="pres">
      <dgm:prSet presAssocID="{C58687AD-7745-4BC6-95D8-FDFAD70DA855}" presName="hierRoot2" presStyleCnt="0"/>
      <dgm:spPr/>
    </dgm:pt>
    <dgm:pt modelId="{A2A719CD-9F49-415B-A7FE-41B430839EFF}" type="pres">
      <dgm:prSet presAssocID="{C58687AD-7745-4BC6-95D8-FDFAD70DA855}" presName="composite2" presStyleCnt="0"/>
      <dgm:spPr/>
    </dgm:pt>
    <dgm:pt modelId="{62544486-5A81-4728-8213-DE44179522E6}" type="pres">
      <dgm:prSet presAssocID="{C58687AD-7745-4BC6-95D8-FDFAD70DA855}" presName="background2" presStyleLbl="node2" presStyleIdx="0" presStyleCnt="5"/>
      <dgm:spPr/>
    </dgm:pt>
    <dgm:pt modelId="{1AAC56BB-B170-40B8-BFD2-1B8BBCF93835}" type="pres">
      <dgm:prSet presAssocID="{C58687AD-7745-4BC6-95D8-FDFAD70DA855}" presName="text2" presStyleLbl="fgAcc2" presStyleIdx="0" presStyleCnt="5" custScaleX="160432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CC981B-2A3B-4934-9695-207FC6C44055}" type="pres">
      <dgm:prSet presAssocID="{C58687AD-7745-4BC6-95D8-FDFAD70DA855}" presName="hierChild3" presStyleCnt="0"/>
      <dgm:spPr/>
    </dgm:pt>
    <dgm:pt modelId="{50BEFB9A-0226-4B61-AD22-5ADD6777CAE0}" type="pres">
      <dgm:prSet presAssocID="{7CA9D28E-84A1-4055-BCAE-B71139E6BA6B}" presName="Name17" presStyleLbl="parChTrans1D3" presStyleIdx="0" presStyleCnt="11"/>
      <dgm:spPr/>
      <dgm:t>
        <a:bodyPr/>
        <a:lstStyle/>
        <a:p>
          <a:endParaRPr lang="tr-TR"/>
        </a:p>
      </dgm:t>
    </dgm:pt>
    <dgm:pt modelId="{E391FE9A-DB0C-45ED-A8A3-D42365FFD5FA}" type="pres">
      <dgm:prSet presAssocID="{61171CBE-CB2E-4F91-9EC9-38428A099355}" presName="hierRoot3" presStyleCnt="0"/>
      <dgm:spPr/>
    </dgm:pt>
    <dgm:pt modelId="{60F152FA-F960-4F62-A7A6-B8FC2874C8AD}" type="pres">
      <dgm:prSet presAssocID="{61171CBE-CB2E-4F91-9EC9-38428A099355}" presName="composite3" presStyleCnt="0"/>
      <dgm:spPr/>
    </dgm:pt>
    <dgm:pt modelId="{0D6C446D-B9F5-4A8A-A918-1704F358FDBD}" type="pres">
      <dgm:prSet presAssocID="{61171CBE-CB2E-4F91-9EC9-38428A099355}" presName="background3" presStyleLbl="node3" presStyleIdx="0" presStyleCnt="11"/>
      <dgm:spPr/>
    </dgm:pt>
    <dgm:pt modelId="{D3607B8D-0E5A-4B9F-A60A-8416CDAC9B91}" type="pres">
      <dgm:prSet presAssocID="{61171CBE-CB2E-4F91-9EC9-38428A099355}" presName="text3" presStyleLbl="fgAcc3" presStyleIdx="0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4023D8-9FDC-48BE-BA73-8FCF5349F8FF}" type="pres">
      <dgm:prSet presAssocID="{61171CBE-CB2E-4F91-9EC9-38428A099355}" presName="hierChild4" presStyleCnt="0"/>
      <dgm:spPr/>
    </dgm:pt>
    <dgm:pt modelId="{5A68B6B0-173A-40AB-B750-DB497CD1E961}" type="pres">
      <dgm:prSet presAssocID="{1342F6C9-A915-4490-93FC-00053C486B00}" presName="Name17" presStyleLbl="parChTrans1D3" presStyleIdx="1" presStyleCnt="11"/>
      <dgm:spPr/>
      <dgm:t>
        <a:bodyPr/>
        <a:lstStyle/>
        <a:p>
          <a:endParaRPr lang="tr-TR"/>
        </a:p>
      </dgm:t>
    </dgm:pt>
    <dgm:pt modelId="{85A6E259-86D6-401E-99B3-D0AB1C7A94FC}" type="pres">
      <dgm:prSet presAssocID="{1FEEF954-88FB-44CA-A99F-E7EF2982BCE0}" presName="hierRoot3" presStyleCnt="0"/>
      <dgm:spPr/>
    </dgm:pt>
    <dgm:pt modelId="{1776FE2A-34A1-4222-B9D3-21DD9CBFF92E}" type="pres">
      <dgm:prSet presAssocID="{1FEEF954-88FB-44CA-A99F-E7EF2982BCE0}" presName="composite3" presStyleCnt="0"/>
      <dgm:spPr/>
    </dgm:pt>
    <dgm:pt modelId="{208CD9E4-47DC-40FD-B80C-60DBED765723}" type="pres">
      <dgm:prSet presAssocID="{1FEEF954-88FB-44CA-A99F-E7EF2982BCE0}" presName="background3" presStyleLbl="node3" presStyleIdx="1" presStyleCnt="11"/>
      <dgm:spPr/>
    </dgm:pt>
    <dgm:pt modelId="{0A68C051-DFE2-47E0-9405-C335B2F1A861}" type="pres">
      <dgm:prSet presAssocID="{1FEEF954-88FB-44CA-A99F-E7EF2982BCE0}" presName="text3" presStyleLbl="fgAcc3" presStyleIdx="1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228C8C-E1CA-46FE-A212-C76013AD5CD8}" type="pres">
      <dgm:prSet presAssocID="{1FEEF954-88FB-44CA-A99F-E7EF2982BCE0}" presName="hierChild4" presStyleCnt="0"/>
      <dgm:spPr/>
    </dgm:pt>
    <dgm:pt modelId="{DFB86EF8-003D-46D8-A2CC-98C49198CCF3}" type="pres">
      <dgm:prSet presAssocID="{184F7C92-0C33-4B24-86BB-002B30A199ED}" presName="Name17" presStyleLbl="parChTrans1D3" presStyleIdx="2" presStyleCnt="11"/>
      <dgm:spPr/>
      <dgm:t>
        <a:bodyPr/>
        <a:lstStyle/>
        <a:p>
          <a:endParaRPr lang="tr-TR"/>
        </a:p>
      </dgm:t>
    </dgm:pt>
    <dgm:pt modelId="{B9D090D8-90E7-425C-9DE9-9BA8DDBD4819}" type="pres">
      <dgm:prSet presAssocID="{14FC404A-0C64-4753-A2E1-52174BDB858F}" presName="hierRoot3" presStyleCnt="0"/>
      <dgm:spPr/>
    </dgm:pt>
    <dgm:pt modelId="{E469A3CF-2F24-44B7-AF86-C6B9508103FF}" type="pres">
      <dgm:prSet presAssocID="{14FC404A-0C64-4753-A2E1-52174BDB858F}" presName="composite3" presStyleCnt="0"/>
      <dgm:spPr/>
    </dgm:pt>
    <dgm:pt modelId="{09BD63BF-0AB7-42F9-ABDF-FCE3FD331835}" type="pres">
      <dgm:prSet presAssocID="{14FC404A-0C64-4753-A2E1-52174BDB858F}" presName="background3" presStyleLbl="node3" presStyleIdx="2" presStyleCnt="11"/>
      <dgm:spPr/>
    </dgm:pt>
    <dgm:pt modelId="{1959D7C6-2B99-452F-A848-093D78AE7399}" type="pres">
      <dgm:prSet presAssocID="{14FC404A-0C64-4753-A2E1-52174BDB858F}" presName="text3" presStyleLbl="fgAcc3" presStyleIdx="2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DC5EC8-3FBD-4FE6-BEC3-07B1A7AB639B}" type="pres">
      <dgm:prSet presAssocID="{14FC404A-0C64-4753-A2E1-52174BDB858F}" presName="hierChild4" presStyleCnt="0"/>
      <dgm:spPr/>
    </dgm:pt>
    <dgm:pt modelId="{152F6892-B4B5-4F18-96C5-B53083AAFC59}" type="pres">
      <dgm:prSet presAssocID="{9EBBB9B9-BC18-4C42-ABBD-9C1F2306C5D1}" presName="Name17" presStyleLbl="parChTrans1D3" presStyleIdx="3" presStyleCnt="11"/>
      <dgm:spPr/>
      <dgm:t>
        <a:bodyPr/>
        <a:lstStyle/>
        <a:p>
          <a:endParaRPr lang="tr-TR"/>
        </a:p>
      </dgm:t>
    </dgm:pt>
    <dgm:pt modelId="{14067A11-81CD-4123-8B7C-F85E49016944}" type="pres">
      <dgm:prSet presAssocID="{1F1CFD82-E964-4D87-B2E2-433E9A4E78CB}" presName="hierRoot3" presStyleCnt="0"/>
      <dgm:spPr/>
    </dgm:pt>
    <dgm:pt modelId="{FABFF295-C2A3-47F6-B0B4-195F5A4CF2E8}" type="pres">
      <dgm:prSet presAssocID="{1F1CFD82-E964-4D87-B2E2-433E9A4E78CB}" presName="composite3" presStyleCnt="0"/>
      <dgm:spPr/>
    </dgm:pt>
    <dgm:pt modelId="{4C047843-870F-43A3-A64D-98E79BE33DEA}" type="pres">
      <dgm:prSet presAssocID="{1F1CFD82-E964-4D87-B2E2-433E9A4E78CB}" presName="background3" presStyleLbl="node3" presStyleIdx="3" presStyleCnt="11"/>
      <dgm:spPr/>
    </dgm:pt>
    <dgm:pt modelId="{92B902E5-B7F0-4C48-A895-EB45D6BBCD62}" type="pres">
      <dgm:prSet presAssocID="{1F1CFD82-E964-4D87-B2E2-433E9A4E78CB}" presName="text3" presStyleLbl="fgAcc3" presStyleIdx="3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0E12D1-66FB-40D5-AC88-C7BFE450D15A}" type="pres">
      <dgm:prSet presAssocID="{1F1CFD82-E964-4D87-B2E2-433E9A4E78CB}" presName="hierChild4" presStyleCnt="0"/>
      <dgm:spPr/>
    </dgm:pt>
    <dgm:pt modelId="{6C90A538-CD3A-433A-BE1F-8691ECCDD6C6}" type="pres">
      <dgm:prSet presAssocID="{5B2F0A16-06E1-409D-A4AE-067E37A39B74}" presName="Name17" presStyleLbl="parChTrans1D3" presStyleIdx="4" presStyleCnt="11"/>
      <dgm:spPr/>
      <dgm:t>
        <a:bodyPr/>
        <a:lstStyle/>
        <a:p>
          <a:endParaRPr lang="tr-TR"/>
        </a:p>
      </dgm:t>
    </dgm:pt>
    <dgm:pt modelId="{7A229FDE-FFB2-499D-B8D5-16925AD53B37}" type="pres">
      <dgm:prSet presAssocID="{A33C79D2-4872-4B2D-9D83-BCA77E091043}" presName="hierRoot3" presStyleCnt="0"/>
      <dgm:spPr/>
    </dgm:pt>
    <dgm:pt modelId="{FCD767E9-C844-4505-90EB-F03728C1CC2B}" type="pres">
      <dgm:prSet presAssocID="{A33C79D2-4872-4B2D-9D83-BCA77E091043}" presName="composite3" presStyleCnt="0"/>
      <dgm:spPr/>
    </dgm:pt>
    <dgm:pt modelId="{733DEDF4-6951-4760-BED9-B2BBC0175D10}" type="pres">
      <dgm:prSet presAssocID="{A33C79D2-4872-4B2D-9D83-BCA77E091043}" presName="background3" presStyleLbl="node3" presStyleIdx="4" presStyleCnt="11"/>
      <dgm:spPr/>
    </dgm:pt>
    <dgm:pt modelId="{CCBB1DDC-78C4-4D84-AA3F-4EB5416D3437}" type="pres">
      <dgm:prSet presAssocID="{A33C79D2-4872-4B2D-9D83-BCA77E091043}" presName="text3" presStyleLbl="fgAcc3" presStyleIdx="4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89DF63-9A41-436B-9FF7-6C7818F5A729}" type="pres">
      <dgm:prSet presAssocID="{A33C79D2-4872-4B2D-9D83-BCA77E091043}" presName="hierChild4" presStyleCnt="0"/>
      <dgm:spPr/>
    </dgm:pt>
    <dgm:pt modelId="{4FFF3EDE-B4D6-4788-A4A6-5671B85E593D}" type="pres">
      <dgm:prSet presAssocID="{A45C84FD-0395-448A-BE23-0CA88456E6DA}" presName="Name17" presStyleLbl="parChTrans1D3" presStyleIdx="5" presStyleCnt="11"/>
      <dgm:spPr/>
      <dgm:t>
        <a:bodyPr/>
        <a:lstStyle/>
        <a:p>
          <a:endParaRPr lang="tr-TR"/>
        </a:p>
      </dgm:t>
    </dgm:pt>
    <dgm:pt modelId="{A54CAA84-40CA-4FA3-9336-A4D3EAF1A3EF}" type="pres">
      <dgm:prSet presAssocID="{BB1EE2A2-445F-4ACB-93AB-F68404E57F6B}" presName="hierRoot3" presStyleCnt="0"/>
      <dgm:spPr/>
    </dgm:pt>
    <dgm:pt modelId="{82CFABA8-2214-49E3-826D-393F28043B51}" type="pres">
      <dgm:prSet presAssocID="{BB1EE2A2-445F-4ACB-93AB-F68404E57F6B}" presName="composite3" presStyleCnt="0"/>
      <dgm:spPr/>
    </dgm:pt>
    <dgm:pt modelId="{23DDFB43-A3F0-42DC-A60A-BBB36105F07A}" type="pres">
      <dgm:prSet presAssocID="{BB1EE2A2-445F-4ACB-93AB-F68404E57F6B}" presName="background3" presStyleLbl="node3" presStyleIdx="5" presStyleCnt="11"/>
      <dgm:spPr/>
    </dgm:pt>
    <dgm:pt modelId="{21E6DD09-51F0-45FD-A412-7ACF13CA634F}" type="pres">
      <dgm:prSet presAssocID="{BB1EE2A2-445F-4ACB-93AB-F68404E57F6B}" presName="text3" presStyleLbl="fgAcc3" presStyleIdx="5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66088-9340-43C8-B1ED-B74AF984CFD5}" type="pres">
      <dgm:prSet presAssocID="{BB1EE2A2-445F-4ACB-93AB-F68404E57F6B}" presName="hierChild4" presStyleCnt="0"/>
      <dgm:spPr/>
    </dgm:pt>
    <dgm:pt modelId="{76CDE9D1-D056-4C91-9602-21BCC74E8F6D}" type="pres">
      <dgm:prSet presAssocID="{A5193EA3-11BF-4C9E-BEFD-4E899E8CB16E}" presName="Name10" presStyleLbl="parChTrans1D2" presStyleIdx="1" presStyleCnt="5"/>
      <dgm:spPr/>
      <dgm:t>
        <a:bodyPr/>
        <a:lstStyle/>
        <a:p>
          <a:endParaRPr lang="tr-TR"/>
        </a:p>
      </dgm:t>
    </dgm:pt>
    <dgm:pt modelId="{1F0EE452-E749-4261-B67B-541A202A50C4}" type="pres">
      <dgm:prSet presAssocID="{5B1DF152-C7E6-4C73-9D89-364362206900}" presName="hierRoot2" presStyleCnt="0"/>
      <dgm:spPr/>
    </dgm:pt>
    <dgm:pt modelId="{A8E85224-0DA3-436B-9DA5-16FE4A0AF544}" type="pres">
      <dgm:prSet presAssocID="{5B1DF152-C7E6-4C73-9D89-364362206900}" presName="composite2" presStyleCnt="0"/>
      <dgm:spPr/>
    </dgm:pt>
    <dgm:pt modelId="{F3664883-09BC-4ADF-8739-38288B2E5C7F}" type="pres">
      <dgm:prSet presAssocID="{5B1DF152-C7E6-4C73-9D89-364362206900}" presName="background2" presStyleLbl="node2" presStyleIdx="1" presStyleCnt="5"/>
      <dgm:spPr/>
    </dgm:pt>
    <dgm:pt modelId="{621A2674-686F-4D83-9736-44B175FFF1D6}" type="pres">
      <dgm:prSet presAssocID="{5B1DF152-C7E6-4C73-9D89-364362206900}" presName="text2" presStyleLbl="fgAcc2" presStyleIdx="1" presStyleCnt="5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90F32C-1B42-484A-9936-11795A866A80}" type="pres">
      <dgm:prSet presAssocID="{5B1DF152-C7E6-4C73-9D89-364362206900}" presName="hierChild3" presStyleCnt="0"/>
      <dgm:spPr/>
    </dgm:pt>
    <dgm:pt modelId="{52A1A3AE-8CDC-460F-8B02-AE45DD189ED5}" type="pres">
      <dgm:prSet presAssocID="{5906FB73-7FF3-4522-959F-DAF3F3BC9D91}" presName="Name17" presStyleLbl="parChTrans1D3" presStyleIdx="6" presStyleCnt="11"/>
      <dgm:spPr/>
      <dgm:t>
        <a:bodyPr/>
        <a:lstStyle/>
        <a:p>
          <a:endParaRPr lang="tr-TR"/>
        </a:p>
      </dgm:t>
    </dgm:pt>
    <dgm:pt modelId="{E1312555-CAC3-4879-84CA-F571A33BC33B}" type="pres">
      <dgm:prSet presAssocID="{21E79385-777A-4D03-9CF0-BA070F926AEB}" presName="hierRoot3" presStyleCnt="0"/>
      <dgm:spPr/>
    </dgm:pt>
    <dgm:pt modelId="{083CD6D1-7AC2-4DD7-9C0F-F3D9590F9E9B}" type="pres">
      <dgm:prSet presAssocID="{21E79385-777A-4D03-9CF0-BA070F926AEB}" presName="composite3" presStyleCnt="0"/>
      <dgm:spPr/>
    </dgm:pt>
    <dgm:pt modelId="{7C801A4C-6155-42BC-B67A-EE5BC969BFE3}" type="pres">
      <dgm:prSet presAssocID="{21E79385-777A-4D03-9CF0-BA070F926AEB}" presName="background3" presStyleLbl="node3" presStyleIdx="6" presStyleCnt="11"/>
      <dgm:spPr/>
    </dgm:pt>
    <dgm:pt modelId="{A352AFA5-0802-4CE6-98CB-3DD2EF868761}" type="pres">
      <dgm:prSet presAssocID="{21E79385-777A-4D03-9CF0-BA070F926AEB}" presName="text3" presStyleLbl="fgAcc3" presStyleIdx="6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C333AE-4A56-4C08-8C21-9A16F461B204}" type="pres">
      <dgm:prSet presAssocID="{21E79385-777A-4D03-9CF0-BA070F926AEB}" presName="hierChild4" presStyleCnt="0"/>
      <dgm:spPr/>
    </dgm:pt>
    <dgm:pt modelId="{285F1FC3-AA34-4B1A-8385-C4676A81F7C3}" type="pres">
      <dgm:prSet presAssocID="{8CF2AF29-7DB7-4B86-B994-70B2B12E2C5A}" presName="Name17" presStyleLbl="parChTrans1D3" presStyleIdx="7" presStyleCnt="11"/>
      <dgm:spPr/>
      <dgm:t>
        <a:bodyPr/>
        <a:lstStyle/>
        <a:p>
          <a:endParaRPr lang="tr-TR"/>
        </a:p>
      </dgm:t>
    </dgm:pt>
    <dgm:pt modelId="{50AAFCE6-52BB-4ED7-A299-DD1913AAAEF0}" type="pres">
      <dgm:prSet presAssocID="{60A752F8-5DF2-4712-872B-F327E824B6F2}" presName="hierRoot3" presStyleCnt="0"/>
      <dgm:spPr/>
    </dgm:pt>
    <dgm:pt modelId="{1C26A11E-86AF-42EA-969A-F7881962822D}" type="pres">
      <dgm:prSet presAssocID="{60A752F8-5DF2-4712-872B-F327E824B6F2}" presName="composite3" presStyleCnt="0"/>
      <dgm:spPr/>
    </dgm:pt>
    <dgm:pt modelId="{777B0DB1-9871-4B19-9F0E-1FF3CA9B8134}" type="pres">
      <dgm:prSet presAssocID="{60A752F8-5DF2-4712-872B-F327E824B6F2}" presName="background3" presStyleLbl="node3" presStyleIdx="7" presStyleCnt="11"/>
      <dgm:spPr/>
    </dgm:pt>
    <dgm:pt modelId="{AD213920-5AA4-48DE-AAEF-E55D0E5C2D0A}" type="pres">
      <dgm:prSet presAssocID="{60A752F8-5DF2-4712-872B-F327E824B6F2}" presName="text3" presStyleLbl="fgAcc3" presStyleIdx="7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C617D4-A3EE-49DE-ACF7-F0CFAEA74D4D}" type="pres">
      <dgm:prSet presAssocID="{60A752F8-5DF2-4712-872B-F327E824B6F2}" presName="hierChild4" presStyleCnt="0"/>
      <dgm:spPr/>
    </dgm:pt>
    <dgm:pt modelId="{0E55A8DA-E09E-4705-A6F2-ADCFC6CD1B4B}" type="pres">
      <dgm:prSet presAssocID="{4F059DC9-EA0D-4FF2-A48A-1CA9CB8176FC}" presName="Name17" presStyleLbl="parChTrans1D3" presStyleIdx="8" presStyleCnt="11"/>
      <dgm:spPr/>
      <dgm:t>
        <a:bodyPr/>
        <a:lstStyle/>
        <a:p>
          <a:endParaRPr lang="tr-TR"/>
        </a:p>
      </dgm:t>
    </dgm:pt>
    <dgm:pt modelId="{B4A2193D-2ED1-43DB-904C-A4E77261136B}" type="pres">
      <dgm:prSet presAssocID="{6E8A86D8-781C-469F-B91F-9B7C28DFB8B2}" presName="hierRoot3" presStyleCnt="0"/>
      <dgm:spPr/>
    </dgm:pt>
    <dgm:pt modelId="{AFB75C0B-FA39-4364-9923-9A4A165BEB58}" type="pres">
      <dgm:prSet presAssocID="{6E8A86D8-781C-469F-B91F-9B7C28DFB8B2}" presName="composite3" presStyleCnt="0"/>
      <dgm:spPr/>
    </dgm:pt>
    <dgm:pt modelId="{62A23E0F-07B1-47EC-8F8B-C0123DE6FF8F}" type="pres">
      <dgm:prSet presAssocID="{6E8A86D8-781C-469F-B91F-9B7C28DFB8B2}" presName="background3" presStyleLbl="node3" presStyleIdx="8" presStyleCnt="11"/>
      <dgm:spPr/>
    </dgm:pt>
    <dgm:pt modelId="{631FC7D3-8000-492F-BFB8-C9A83A2EA45B}" type="pres">
      <dgm:prSet presAssocID="{6E8A86D8-781C-469F-B91F-9B7C28DFB8B2}" presName="text3" presStyleLbl="fgAcc3" presStyleIdx="8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AF8D69-2067-42BB-9B58-5E6292DDD95E}" type="pres">
      <dgm:prSet presAssocID="{6E8A86D8-781C-469F-B91F-9B7C28DFB8B2}" presName="hierChild4" presStyleCnt="0"/>
      <dgm:spPr/>
    </dgm:pt>
    <dgm:pt modelId="{1545C3C1-6911-479F-AABD-C66FDBDD1F28}" type="pres">
      <dgm:prSet presAssocID="{61E590DE-57A9-4BF2-8397-CEBB065F9D18}" presName="Name17" presStyleLbl="parChTrans1D3" presStyleIdx="9" presStyleCnt="11"/>
      <dgm:spPr/>
      <dgm:t>
        <a:bodyPr/>
        <a:lstStyle/>
        <a:p>
          <a:endParaRPr lang="tr-TR"/>
        </a:p>
      </dgm:t>
    </dgm:pt>
    <dgm:pt modelId="{9A52D110-862F-41D4-81F4-59C7D36F686A}" type="pres">
      <dgm:prSet presAssocID="{1213B4F9-D8B9-4F3F-AB19-5C3807985915}" presName="hierRoot3" presStyleCnt="0"/>
      <dgm:spPr/>
    </dgm:pt>
    <dgm:pt modelId="{BB489A4B-CBFA-477D-AB77-AB3437569610}" type="pres">
      <dgm:prSet presAssocID="{1213B4F9-D8B9-4F3F-AB19-5C3807985915}" presName="composite3" presStyleCnt="0"/>
      <dgm:spPr/>
    </dgm:pt>
    <dgm:pt modelId="{5309BD9A-97E8-4650-9393-9B23EEF3F37B}" type="pres">
      <dgm:prSet presAssocID="{1213B4F9-D8B9-4F3F-AB19-5C3807985915}" presName="background3" presStyleLbl="node3" presStyleIdx="9" presStyleCnt="11"/>
      <dgm:spPr/>
    </dgm:pt>
    <dgm:pt modelId="{0113CBAE-940B-4A1B-BF70-E107B1970589}" type="pres">
      <dgm:prSet presAssocID="{1213B4F9-D8B9-4F3F-AB19-5C3807985915}" presName="text3" presStyleLbl="fgAcc3" presStyleIdx="9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20D652-CBAA-410C-BF54-22C0AFFC6196}" type="pres">
      <dgm:prSet presAssocID="{1213B4F9-D8B9-4F3F-AB19-5C3807985915}" presName="hierChild4" presStyleCnt="0"/>
      <dgm:spPr/>
    </dgm:pt>
    <dgm:pt modelId="{B4BA3AC9-D62B-4FF9-8B6D-36933B513B62}" type="pres">
      <dgm:prSet presAssocID="{A24D70CD-6F08-4DE8-901E-C107B2DED74A}" presName="Name10" presStyleLbl="parChTrans1D2" presStyleIdx="2" presStyleCnt="5"/>
      <dgm:spPr/>
      <dgm:t>
        <a:bodyPr/>
        <a:lstStyle/>
        <a:p>
          <a:endParaRPr lang="tr-TR"/>
        </a:p>
      </dgm:t>
    </dgm:pt>
    <dgm:pt modelId="{54E1A65F-C921-42CB-8E51-A7C9F632A94F}" type="pres">
      <dgm:prSet presAssocID="{AA73411D-26D3-4B0E-A4AE-7C45387F283B}" presName="hierRoot2" presStyleCnt="0"/>
      <dgm:spPr/>
    </dgm:pt>
    <dgm:pt modelId="{FE2BAC08-B3B8-4788-829A-CC09D5ACA32B}" type="pres">
      <dgm:prSet presAssocID="{AA73411D-26D3-4B0E-A4AE-7C45387F283B}" presName="composite2" presStyleCnt="0"/>
      <dgm:spPr/>
    </dgm:pt>
    <dgm:pt modelId="{1F088D08-E9C0-4547-B21A-93E579AAEFBE}" type="pres">
      <dgm:prSet presAssocID="{AA73411D-26D3-4B0E-A4AE-7C45387F283B}" presName="background2" presStyleLbl="node2" presStyleIdx="2" presStyleCnt="5"/>
      <dgm:spPr/>
    </dgm:pt>
    <dgm:pt modelId="{7FA02B30-501C-43A1-9381-CEC4F679DE3B}" type="pres">
      <dgm:prSet presAssocID="{AA73411D-26D3-4B0E-A4AE-7C45387F283B}" presName="text2" presStyleLbl="fgAcc2" presStyleIdx="2" presStyleCnt="5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1054F9-0C9B-47AF-92D3-6BBAB089EABE}" type="pres">
      <dgm:prSet presAssocID="{AA73411D-26D3-4B0E-A4AE-7C45387F283B}" presName="hierChild3" presStyleCnt="0"/>
      <dgm:spPr/>
    </dgm:pt>
    <dgm:pt modelId="{F519E967-1B45-46FD-BFF0-ACAAF2469FBE}" type="pres">
      <dgm:prSet presAssocID="{5CCFF316-460D-46D2-AD66-D6F154C9D706}" presName="Name10" presStyleLbl="parChTrans1D2" presStyleIdx="3" presStyleCnt="5"/>
      <dgm:spPr/>
      <dgm:t>
        <a:bodyPr/>
        <a:lstStyle/>
        <a:p>
          <a:endParaRPr lang="tr-TR"/>
        </a:p>
      </dgm:t>
    </dgm:pt>
    <dgm:pt modelId="{874E601E-D6AB-4BA5-B981-CB5AEEFC0626}" type="pres">
      <dgm:prSet presAssocID="{654BE0B9-7530-418C-81B8-9356AADB180C}" presName="hierRoot2" presStyleCnt="0"/>
      <dgm:spPr/>
    </dgm:pt>
    <dgm:pt modelId="{1BFFE450-F311-4A37-B1BF-270748CBE578}" type="pres">
      <dgm:prSet presAssocID="{654BE0B9-7530-418C-81B8-9356AADB180C}" presName="composite2" presStyleCnt="0"/>
      <dgm:spPr/>
    </dgm:pt>
    <dgm:pt modelId="{4EDDCB25-E84B-4648-BADB-6F9A3AEA966D}" type="pres">
      <dgm:prSet presAssocID="{654BE0B9-7530-418C-81B8-9356AADB180C}" presName="background2" presStyleLbl="node2" presStyleIdx="3" presStyleCnt="5"/>
      <dgm:spPr/>
    </dgm:pt>
    <dgm:pt modelId="{0C1525B3-27E6-483B-A1F4-4BE4EF912B5C}" type="pres">
      <dgm:prSet presAssocID="{654BE0B9-7530-418C-81B8-9356AADB180C}" presName="text2" presStyleLbl="fgAcc2" presStyleIdx="3" presStyleCnt="5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5538539-A2AE-4136-BF14-6AD3D1F93975}" type="pres">
      <dgm:prSet presAssocID="{654BE0B9-7530-418C-81B8-9356AADB180C}" presName="hierChild3" presStyleCnt="0"/>
      <dgm:spPr/>
    </dgm:pt>
    <dgm:pt modelId="{5BE95058-A53B-436C-9123-DDA1D5DAF9C2}" type="pres">
      <dgm:prSet presAssocID="{C319C3B8-820B-4D90-9F0E-003FB41A2763}" presName="Name10" presStyleLbl="parChTrans1D2" presStyleIdx="4" presStyleCnt="5"/>
      <dgm:spPr/>
      <dgm:t>
        <a:bodyPr/>
        <a:lstStyle/>
        <a:p>
          <a:endParaRPr lang="tr-TR"/>
        </a:p>
      </dgm:t>
    </dgm:pt>
    <dgm:pt modelId="{20110044-D5CC-433A-8B22-D1743715D13C}" type="pres">
      <dgm:prSet presAssocID="{56C2E042-5B02-455A-B515-53B0F7ABC4B0}" presName="hierRoot2" presStyleCnt="0"/>
      <dgm:spPr/>
    </dgm:pt>
    <dgm:pt modelId="{0416C6DB-AB18-4127-BE94-427B0192AF63}" type="pres">
      <dgm:prSet presAssocID="{56C2E042-5B02-455A-B515-53B0F7ABC4B0}" presName="composite2" presStyleCnt="0"/>
      <dgm:spPr/>
    </dgm:pt>
    <dgm:pt modelId="{A5E9F6D4-8964-4C0A-BD0B-088805BD5BC2}" type="pres">
      <dgm:prSet presAssocID="{56C2E042-5B02-455A-B515-53B0F7ABC4B0}" presName="background2" presStyleLbl="node2" presStyleIdx="4" presStyleCnt="5"/>
      <dgm:spPr/>
    </dgm:pt>
    <dgm:pt modelId="{4CE7F5A0-F114-40D6-BE06-2C1A0EB2BA3B}" type="pres">
      <dgm:prSet presAssocID="{56C2E042-5B02-455A-B515-53B0F7ABC4B0}" presName="text2" presStyleLbl="fgAcc2" presStyleIdx="4" presStyleCnt="5" custScaleX="133365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33595B-97CE-4346-ADAA-1FCF0F3355B8}" type="pres">
      <dgm:prSet presAssocID="{56C2E042-5B02-455A-B515-53B0F7ABC4B0}" presName="hierChild3" presStyleCnt="0"/>
      <dgm:spPr/>
    </dgm:pt>
    <dgm:pt modelId="{559773A7-43D2-4D63-A353-A9ED37BE6B21}" type="pres">
      <dgm:prSet presAssocID="{C2F1A9B8-4F53-420A-A0B0-DA1842C43A2D}" presName="Name17" presStyleLbl="parChTrans1D3" presStyleIdx="10" presStyleCnt="11"/>
      <dgm:spPr/>
      <dgm:t>
        <a:bodyPr/>
        <a:lstStyle/>
        <a:p>
          <a:endParaRPr lang="tr-TR"/>
        </a:p>
      </dgm:t>
    </dgm:pt>
    <dgm:pt modelId="{5FF7C6A7-3022-444D-B9BD-185AE18DCCBC}" type="pres">
      <dgm:prSet presAssocID="{08347501-43D0-4CAD-98A9-1A8BE142FA87}" presName="hierRoot3" presStyleCnt="0"/>
      <dgm:spPr/>
    </dgm:pt>
    <dgm:pt modelId="{468890C8-3821-4D5B-8652-AF6598FD841A}" type="pres">
      <dgm:prSet presAssocID="{08347501-43D0-4CAD-98A9-1A8BE142FA87}" presName="composite3" presStyleCnt="0"/>
      <dgm:spPr/>
    </dgm:pt>
    <dgm:pt modelId="{3125680D-8EB0-4E54-A366-AB33F72B4B69}" type="pres">
      <dgm:prSet presAssocID="{08347501-43D0-4CAD-98A9-1A8BE142FA87}" presName="background3" presStyleLbl="node3" presStyleIdx="10" presStyleCnt="11"/>
      <dgm:spPr/>
    </dgm:pt>
    <dgm:pt modelId="{C574D8CD-7A87-4B0C-9071-DAEE084BFEEF}" type="pres">
      <dgm:prSet presAssocID="{08347501-43D0-4CAD-98A9-1A8BE142FA87}" presName="text3" presStyleLbl="fgAcc3" presStyleIdx="10" presStyleCnt="11" custScaleX="104426" custScaleY="2127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47929E-1652-460F-A3CD-CF8BA892C371}" type="pres">
      <dgm:prSet presAssocID="{08347501-43D0-4CAD-98A9-1A8BE142FA87}" presName="hierChild4" presStyleCnt="0"/>
      <dgm:spPr/>
    </dgm:pt>
  </dgm:ptLst>
  <dgm:cxnLst>
    <dgm:cxn modelId="{31D3BFD5-E096-473C-8FED-F5DB4AB3B7CC}" type="presOf" srcId="{8CF2AF29-7DB7-4B86-B994-70B2B12E2C5A}" destId="{285F1FC3-AA34-4B1A-8385-C4676A81F7C3}" srcOrd="0" destOrd="0" presId="urn:microsoft.com/office/officeart/2005/8/layout/hierarchy1"/>
    <dgm:cxn modelId="{738E40EF-5D1D-45BD-A458-292B86EB2433}" srcId="{F39146D2-99B9-4E8B-8E2D-7DE3E78E3275}" destId="{654BE0B9-7530-418C-81B8-9356AADB180C}" srcOrd="3" destOrd="0" parTransId="{5CCFF316-460D-46D2-AD66-D6F154C9D706}" sibTransId="{CF13384E-8869-4F91-8D3B-F70208A7C6E7}"/>
    <dgm:cxn modelId="{2404592F-CC55-491A-9B79-6274F4763970}" type="presOf" srcId="{1342F6C9-A915-4490-93FC-00053C486B00}" destId="{5A68B6B0-173A-40AB-B750-DB497CD1E961}" srcOrd="0" destOrd="0" presId="urn:microsoft.com/office/officeart/2005/8/layout/hierarchy1"/>
    <dgm:cxn modelId="{5FE69F0A-C897-49F6-824D-2A8BB8C2935C}" type="presOf" srcId="{C58687AD-7745-4BC6-95D8-FDFAD70DA855}" destId="{1AAC56BB-B170-40B8-BFD2-1B8BBCF93835}" srcOrd="0" destOrd="0" presId="urn:microsoft.com/office/officeart/2005/8/layout/hierarchy1"/>
    <dgm:cxn modelId="{A4ACFDE2-8EF0-4E16-9AB2-CB18BDE40FD4}" srcId="{C58687AD-7745-4BC6-95D8-FDFAD70DA855}" destId="{1FEEF954-88FB-44CA-A99F-E7EF2982BCE0}" srcOrd="1" destOrd="0" parTransId="{1342F6C9-A915-4490-93FC-00053C486B00}" sibTransId="{540D0B73-6EC7-4FFB-B7E2-D5A8544C5659}"/>
    <dgm:cxn modelId="{5168E173-B6DB-4707-94E6-B3D5D30B70E5}" srcId="{F39146D2-99B9-4E8B-8E2D-7DE3E78E3275}" destId="{AA73411D-26D3-4B0E-A4AE-7C45387F283B}" srcOrd="2" destOrd="0" parTransId="{A24D70CD-6F08-4DE8-901E-C107B2DED74A}" sibTransId="{B2CCEA45-4FE7-49DA-ABFF-5CB1206E84BC}"/>
    <dgm:cxn modelId="{1EE7A77A-22EC-41C6-ACBA-F61F796C4940}" srcId="{F39146D2-99B9-4E8B-8E2D-7DE3E78E3275}" destId="{5B1DF152-C7E6-4C73-9D89-364362206900}" srcOrd="1" destOrd="0" parTransId="{A5193EA3-11BF-4C9E-BEFD-4E899E8CB16E}" sibTransId="{150D37A2-C0B5-4A16-86DA-27843A56ECAD}"/>
    <dgm:cxn modelId="{8D2EAC9F-A1AD-4B00-B798-525F6918ACDA}" type="presOf" srcId="{1FEEF954-88FB-44CA-A99F-E7EF2982BCE0}" destId="{0A68C051-DFE2-47E0-9405-C335B2F1A861}" srcOrd="0" destOrd="0" presId="urn:microsoft.com/office/officeart/2005/8/layout/hierarchy1"/>
    <dgm:cxn modelId="{DB873E06-223B-41A0-BEBC-9E2C4A0014EB}" type="presOf" srcId="{C2F1A9B8-4F53-420A-A0B0-DA1842C43A2D}" destId="{559773A7-43D2-4D63-A353-A9ED37BE6B21}" srcOrd="0" destOrd="0" presId="urn:microsoft.com/office/officeart/2005/8/layout/hierarchy1"/>
    <dgm:cxn modelId="{D2A81162-A9DE-43C1-B734-096F9B3F96B9}" type="presOf" srcId="{5906FB73-7FF3-4522-959F-DAF3F3BC9D91}" destId="{52A1A3AE-8CDC-460F-8B02-AE45DD189ED5}" srcOrd="0" destOrd="0" presId="urn:microsoft.com/office/officeart/2005/8/layout/hierarchy1"/>
    <dgm:cxn modelId="{76772C3A-D0BD-4200-B57C-4900A21DD098}" type="presOf" srcId="{1213B4F9-D8B9-4F3F-AB19-5C3807985915}" destId="{0113CBAE-940B-4A1B-BF70-E107B1970589}" srcOrd="0" destOrd="0" presId="urn:microsoft.com/office/officeart/2005/8/layout/hierarchy1"/>
    <dgm:cxn modelId="{EFE541B3-2EF0-4455-AD7C-A832C7E3D9A8}" type="presOf" srcId="{21E79385-777A-4D03-9CF0-BA070F926AEB}" destId="{A352AFA5-0802-4CE6-98CB-3DD2EF868761}" srcOrd="0" destOrd="0" presId="urn:microsoft.com/office/officeart/2005/8/layout/hierarchy1"/>
    <dgm:cxn modelId="{9F88BE91-EAD4-4C5C-82C1-CACDAECEBE7F}" type="presOf" srcId="{AA73411D-26D3-4B0E-A4AE-7C45387F283B}" destId="{7FA02B30-501C-43A1-9381-CEC4F679DE3B}" srcOrd="0" destOrd="0" presId="urn:microsoft.com/office/officeart/2005/8/layout/hierarchy1"/>
    <dgm:cxn modelId="{229B8B06-AC6A-4139-8AC5-77F30942EF9F}" type="presOf" srcId="{A45C84FD-0395-448A-BE23-0CA88456E6DA}" destId="{4FFF3EDE-B4D6-4788-A4A6-5671B85E593D}" srcOrd="0" destOrd="0" presId="urn:microsoft.com/office/officeart/2005/8/layout/hierarchy1"/>
    <dgm:cxn modelId="{D0F01E30-069F-45ED-9203-0A224F4D91F9}" type="presOf" srcId="{5CCFF316-460D-46D2-AD66-D6F154C9D706}" destId="{F519E967-1B45-46FD-BFF0-ACAAF2469FBE}" srcOrd="0" destOrd="0" presId="urn:microsoft.com/office/officeart/2005/8/layout/hierarchy1"/>
    <dgm:cxn modelId="{0F2E6AB0-FCE5-403D-BB03-4A0BA04C4164}" srcId="{F39146D2-99B9-4E8B-8E2D-7DE3E78E3275}" destId="{C58687AD-7745-4BC6-95D8-FDFAD70DA855}" srcOrd="0" destOrd="0" parTransId="{52085E0F-2C54-40CE-AEED-91AE34F7EB4A}" sibTransId="{55154F2E-A6DE-4E49-AC5A-B680FBE76810}"/>
    <dgm:cxn modelId="{9185BB63-2CD4-40B6-B461-3F0AD83A82F7}" type="presOf" srcId="{1F1CFD82-E964-4D87-B2E2-433E9A4E78CB}" destId="{92B902E5-B7F0-4C48-A895-EB45D6BBCD62}" srcOrd="0" destOrd="0" presId="urn:microsoft.com/office/officeart/2005/8/layout/hierarchy1"/>
    <dgm:cxn modelId="{16B15FE0-51CF-4024-A29E-671B13D540F6}" type="presOf" srcId="{A24D70CD-6F08-4DE8-901E-C107B2DED74A}" destId="{B4BA3AC9-D62B-4FF9-8B6D-36933B513B62}" srcOrd="0" destOrd="0" presId="urn:microsoft.com/office/officeart/2005/8/layout/hierarchy1"/>
    <dgm:cxn modelId="{F77DE351-32A0-43C6-9F57-039BDE5C5B48}" srcId="{56C2E042-5B02-455A-B515-53B0F7ABC4B0}" destId="{08347501-43D0-4CAD-98A9-1A8BE142FA87}" srcOrd="0" destOrd="0" parTransId="{C2F1A9B8-4F53-420A-A0B0-DA1842C43A2D}" sibTransId="{99446859-30BA-4FF5-B799-4A9CDC93E0C3}"/>
    <dgm:cxn modelId="{FCF500C0-7C13-4C69-BFEE-9D4B4E8F3D11}" type="presOf" srcId="{6E8A86D8-781C-469F-B91F-9B7C28DFB8B2}" destId="{631FC7D3-8000-492F-BFB8-C9A83A2EA45B}" srcOrd="0" destOrd="0" presId="urn:microsoft.com/office/officeart/2005/8/layout/hierarchy1"/>
    <dgm:cxn modelId="{1AE16B45-D523-4B71-A872-23ECFEACD254}" type="presOf" srcId="{61171CBE-CB2E-4F91-9EC9-38428A099355}" destId="{D3607B8D-0E5A-4B9F-A60A-8416CDAC9B91}" srcOrd="0" destOrd="0" presId="urn:microsoft.com/office/officeart/2005/8/layout/hierarchy1"/>
    <dgm:cxn modelId="{7AF581BB-775D-43CD-B94E-CD5FBBDEE25B}" srcId="{C58687AD-7745-4BC6-95D8-FDFAD70DA855}" destId="{61171CBE-CB2E-4F91-9EC9-38428A099355}" srcOrd="0" destOrd="0" parTransId="{7CA9D28E-84A1-4055-BCAE-B71139E6BA6B}" sibTransId="{8FFFB97C-FD33-413D-84A4-1C7F29AD5017}"/>
    <dgm:cxn modelId="{6F4EADE4-428E-4082-8FF4-22E3F1956571}" type="presOf" srcId="{BB1EE2A2-445F-4ACB-93AB-F68404E57F6B}" destId="{21E6DD09-51F0-45FD-A412-7ACF13CA634F}" srcOrd="0" destOrd="0" presId="urn:microsoft.com/office/officeart/2005/8/layout/hierarchy1"/>
    <dgm:cxn modelId="{CC45A2B7-8E23-4E8E-BB90-F82A14111FE6}" type="presOf" srcId="{08347501-43D0-4CAD-98A9-1A8BE142FA87}" destId="{C574D8CD-7A87-4B0C-9071-DAEE084BFEEF}" srcOrd="0" destOrd="0" presId="urn:microsoft.com/office/officeart/2005/8/layout/hierarchy1"/>
    <dgm:cxn modelId="{9D4D0855-58BC-4809-BD5D-0F88A2C59902}" srcId="{5B1DF152-C7E6-4C73-9D89-364362206900}" destId="{1213B4F9-D8B9-4F3F-AB19-5C3807985915}" srcOrd="3" destOrd="0" parTransId="{61E590DE-57A9-4BF2-8397-CEBB065F9D18}" sibTransId="{69CA5B3A-73AF-48D7-8B1C-F49EBA4C9BA3}"/>
    <dgm:cxn modelId="{AD2E579C-EFBA-489E-A65D-782DD369C6F9}" type="presOf" srcId="{4F059DC9-EA0D-4FF2-A48A-1CA9CB8176FC}" destId="{0E55A8DA-E09E-4705-A6F2-ADCFC6CD1B4B}" srcOrd="0" destOrd="0" presId="urn:microsoft.com/office/officeart/2005/8/layout/hierarchy1"/>
    <dgm:cxn modelId="{468E1973-C719-4EFF-AAE5-E8830073C3B6}" type="presOf" srcId="{9EBBB9B9-BC18-4C42-ABBD-9C1F2306C5D1}" destId="{152F6892-B4B5-4F18-96C5-B53083AAFC59}" srcOrd="0" destOrd="0" presId="urn:microsoft.com/office/officeart/2005/8/layout/hierarchy1"/>
    <dgm:cxn modelId="{F34A658C-C510-4485-AACD-447809555A24}" srcId="{C58687AD-7745-4BC6-95D8-FDFAD70DA855}" destId="{BB1EE2A2-445F-4ACB-93AB-F68404E57F6B}" srcOrd="5" destOrd="0" parTransId="{A45C84FD-0395-448A-BE23-0CA88456E6DA}" sibTransId="{E6CE326D-10E2-4F19-B7D8-A201853C063D}"/>
    <dgm:cxn modelId="{5A275282-E093-4FA2-9A6D-B5AFC6607A77}" srcId="{BA5E86BF-4246-4D11-A6F4-3F3B65CD08C5}" destId="{F39146D2-99B9-4E8B-8E2D-7DE3E78E3275}" srcOrd="0" destOrd="0" parTransId="{AE6CD5DB-CDC0-4D2E-B9D1-A766CFA52FF4}" sibTransId="{CF134493-BBE7-460B-9FFF-FE8F6170577D}"/>
    <dgm:cxn modelId="{67ED75A5-1A74-49F2-B1CB-F05587D11847}" type="presOf" srcId="{A33C79D2-4872-4B2D-9D83-BCA77E091043}" destId="{CCBB1DDC-78C4-4D84-AA3F-4EB5416D3437}" srcOrd="0" destOrd="0" presId="urn:microsoft.com/office/officeart/2005/8/layout/hierarchy1"/>
    <dgm:cxn modelId="{6E6A7487-A518-40E0-A605-477D812F937F}" type="presOf" srcId="{184F7C92-0C33-4B24-86BB-002B30A199ED}" destId="{DFB86EF8-003D-46D8-A2CC-98C49198CCF3}" srcOrd="0" destOrd="0" presId="urn:microsoft.com/office/officeart/2005/8/layout/hierarchy1"/>
    <dgm:cxn modelId="{14070FB8-B1BE-4876-93CE-04C3C8CD21A0}" type="presOf" srcId="{5B1DF152-C7E6-4C73-9D89-364362206900}" destId="{621A2674-686F-4D83-9736-44B175FFF1D6}" srcOrd="0" destOrd="0" presId="urn:microsoft.com/office/officeart/2005/8/layout/hierarchy1"/>
    <dgm:cxn modelId="{E1D9F55E-E8F9-4499-8646-3AC14F323CF0}" srcId="{5B1DF152-C7E6-4C73-9D89-364362206900}" destId="{21E79385-777A-4D03-9CF0-BA070F926AEB}" srcOrd="0" destOrd="0" parTransId="{5906FB73-7FF3-4522-959F-DAF3F3BC9D91}" sibTransId="{BE1526BC-D0BE-4C9D-8AA9-CDE5C67DDB4A}"/>
    <dgm:cxn modelId="{8B0669D0-63CF-49AA-A732-5FD5BA4B2374}" type="presOf" srcId="{F39146D2-99B9-4E8B-8E2D-7DE3E78E3275}" destId="{CA519195-5FFA-40E9-A2DE-7D612C592939}" srcOrd="0" destOrd="0" presId="urn:microsoft.com/office/officeart/2005/8/layout/hierarchy1"/>
    <dgm:cxn modelId="{FE56CFD5-4AE8-4B42-B3E2-E0E2E693A9D8}" type="presOf" srcId="{654BE0B9-7530-418C-81B8-9356AADB180C}" destId="{0C1525B3-27E6-483B-A1F4-4BE4EF912B5C}" srcOrd="0" destOrd="0" presId="urn:microsoft.com/office/officeart/2005/8/layout/hierarchy1"/>
    <dgm:cxn modelId="{28D7369C-D75E-49B7-919B-5666CE6F1AF7}" type="presOf" srcId="{C319C3B8-820B-4D90-9F0E-003FB41A2763}" destId="{5BE95058-A53B-436C-9123-DDA1D5DAF9C2}" srcOrd="0" destOrd="0" presId="urn:microsoft.com/office/officeart/2005/8/layout/hierarchy1"/>
    <dgm:cxn modelId="{C9A9809A-D04E-4DF0-8866-353852B7BDCE}" srcId="{C58687AD-7745-4BC6-95D8-FDFAD70DA855}" destId="{1F1CFD82-E964-4D87-B2E2-433E9A4E78CB}" srcOrd="3" destOrd="0" parTransId="{9EBBB9B9-BC18-4C42-ABBD-9C1F2306C5D1}" sibTransId="{33D62159-F38A-4FA9-9318-C0E9B1714D92}"/>
    <dgm:cxn modelId="{76E95B64-10AC-4A32-AC87-31728ADF4F2A}" type="presOf" srcId="{5B2F0A16-06E1-409D-A4AE-067E37A39B74}" destId="{6C90A538-CD3A-433A-BE1F-8691ECCDD6C6}" srcOrd="0" destOrd="0" presId="urn:microsoft.com/office/officeart/2005/8/layout/hierarchy1"/>
    <dgm:cxn modelId="{A22A86AE-8EF0-4AB4-BE10-ECDFFD34D5A9}" srcId="{C58687AD-7745-4BC6-95D8-FDFAD70DA855}" destId="{A33C79D2-4872-4B2D-9D83-BCA77E091043}" srcOrd="4" destOrd="0" parTransId="{5B2F0A16-06E1-409D-A4AE-067E37A39B74}" sibTransId="{91770BF5-049D-4832-9048-924D2FDE1556}"/>
    <dgm:cxn modelId="{AAF4A49F-BD29-4A81-BF25-71AD813944DB}" type="presOf" srcId="{A5193EA3-11BF-4C9E-BEFD-4E899E8CB16E}" destId="{76CDE9D1-D056-4C91-9602-21BCC74E8F6D}" srcOrd="0" destOrd="0" presId="urn:microsoft.com/office/officeart/2005/8/layout/hierarchy1"/>
    <dgm:cxn modelId="{D60AD0BD-23CC-4898-ABC2-3A9824F288D5}" type="presOf" srcId="{60A752F8-5DF2-4712-872B-F327E824B6F2}" destId="{AD213920-5AA4-48DE-AAEF-E55D0E5C2D0A}" srcOrd="0" destOrd="0" presId="urn:microsoft.com/office/officeart/2005/8/layout/hierarchy1"/>
    <dgm:cxn modelId="{516DC944-2C57-4C90-A92E-8DFE4E789218}" type="presOf" srcId="{7CA9D28E-84A1-4055-BCAE-B71139E6BA6B}" destId="{50BEFB9A-0226-4B61-AD22-5ADD6777CAE0}" srcOrd="0" destOrd="0" presId="urn:microsoft.com/office/officeart/2005/8/layout/hierarchy1"/>
    <dgm:cxn modelId="{A62B443B-62EC-4038-8982-682148CCC50A}" type="presOf" srcId="{14FC404A-0C64-4753-A2E1-52174BDB858F}" destId="{1959D7C6-2B99-452F-A848-093D78AE7399}" srcOrd="0" destOrd="0" presId="urn:microsoft.com/office/officeart/2005/8/layout/hierarchy1"/>
    <dgm:cxn modelId="{BB1888DC-8C26-4ADB-9502-E0CD1AB4BE37}" srcId="{C58687AD-7745-4BC6-95D8-FDFAD70DA855}" destId="{14FC404A-0C64-4753-A2E1-52174BDB858F}" srcOrd="2" destOrd="0" parTransId="{184F7C92-0C33-4B24-86BB-002B30A199ED}" sibTransId="{95C8B290-5D8B-45B8-85EA-4F2AB5804366}"/>
    <dgm:cxn modelId="{3458A2C2-2342-4103-A080-246FE652F310}" type="presOf" srcId="{56C2E042-5B02-455A-B515-53B0F7ABC4B0}" destId="{4CE7F5A0-F114-40D6-BE06-2C1A0EB2BA3B}" srcOrd="0" destOrd="0" presId="urn:microsoft.com/office/officeart/2005/8/layout/hierarchy1"/>
    <dgm:cxn modelId="{E1EA6DD9-D816-4A39-BB05-D620762E5A0B}" srcId="{F39146D2-99B9-4E8B-8E2D-7DE3E78E3275}" destId="{56C2E042-5B02-455A-B515-53B0F7ABC4B0}" srcOrd="4" destOrd="0" parTransId="{C319C3B8-820B-4D90-9F0E-003FB41A2763}" sibTransId="{A7980654-7EFA-4572-A806-C809DAD5CF90}"/>
    <dgm:cxn modelId="{DFC17670-3F86-4410-A771-D5A7BF277CC8}" type="presOf" srcId="{52085E0F-2C54-40CE-AEED-91AE34F7EB4A}" destId="{A3FB188B-5ADB-41E5-9AC1-13138DA24E98}" srcOrd="0" destOrd="0" presId="urn:microsoft.com/office/officeart/2005/8/layout/hierarchy1"/>
    <dgm:cxn modelId="{09DEF546-D3EA-4BFC-9E5C-71E20FDCFF54}" type="presOf" srcId="{61E590DE-57A9-4BF2-8397-CEBB065F9D18}" destId="{1545C3C1-6911-479F-AABD-C66FDBDD1F28}" srcOrd="0" destOrd="0" presId="urn:microsoft.com/office/officeart/2005/8/layout/hierarchy1"/>
    <dgm:cxn modelId="{DC0033AF-E53F-4852-ADDD-594075A659E4}" srcId="{5B1DF152-C7E6-4C73-9D89-364362206900}" destId="{6E8A86D8-781C-469F-B91F-9B7C28DFB8B2}" srcOrd="2" destOrd="0" parTransId="{4F059DC9-EA0D-4FF2-A48A-1CA9CB8176FC}" sibTransId="{DC4C131F-7CD5-4763-8A93-F3CF4234B401}"/>
    <dgm:cxn modelId="{FF944EC5-320C-43BB-9F0A-2ABB5C47C9FE}" srcId="{5B1DF152-C7E6-4C73-9D89-364362206900}" destId="{60A752F8-5DF2-4712-872B-F327E824B6F2}" srcOrd="1" destOrd="0" parTransId="{8CF2AF29-7DB7-4B86-B994-70B2B12E2C5A}" sibTransId="{076E3716-6C59-4B83-A7AF-53854711C755}"/>
    <dgm:cxn modelId="{FA18A4BA-3E82-460D-B7FA-9A161DBF4C18}" type="presOf" srcId="{BA5E86BF-4246-4D11-A6F4-3F3B65CD08C5}" destId="{90657BD9-5742-48D0-9CE9-C0FE54EEFE9E}" srcOrd="0" destOrd="0" presId="urn:microsoft.com/office/officeart/2005/8/layout/hierarchy1"/>
    <dgm:cxn modelId="{F3A8517E-6BB6-427B-976A-277AD4C7C6FD}" type="presParOf" srcId="{90657BD9-5742-48D0-9CE9-C0FE54EEFE9E}" destId="{971EAEFA-3AAD-4BC9-827C-1C0FA17EAABA}" srcOrd="0" destOrd="0" presId="urn:microsoft.com/office/officeart/2005/8/layout/hierarchy1"/>
    <dgm:cxn modelId="{D50C7F7E-C7A3-4CE6-9E86-ADA4CE7D6391}" type="presParOf" srcId="{971EAEFA-3AAD-4BC9-827C-1C0FA17EAABA}" destId="{132295A7-DC38-4EC2-B4A7-ED3F1E92A41B}" srcOrd="0" destOrd="0" presId="urn:microsoft.com/office/officeart/2005/8/layout/hierarchy1"/>
    <dgm:cxn modelId="{05CD6BF9-8AAC-4CD0-9E4A-77E6D843A26C}" type="presParOf" srcId="{132295A7-DC38-4EC2-B4A7-ED3F1E92A41B}" destId="{A89970BF-6D7C-49EB-BABD-1150D299AD34}" srcOrd="0" destOrd="0" presId="urn:microsoft.com/office/officeart/2005/8/layout/hierarchy1"/>
    <dgm:cxn modelId="{251B7639-D067-427C-AB44-C8DBC5DC2543}" type="presParOf" srcId="{132295A7-DC38-4EC2-B4A7-ED3F1E92A41B}" destId="{CA519195-5FFA-40E9-A2DE-7D612C592939}" srcOrd="1" destOrd="0" presId="urn:microsoft.com/office/officeart/2005/8/layout/hierarchy1"/>
    <dgm:cxn modelId="{B0133CA6-46F3-4A77-81E6-E6CC0462DD90}" type="presParOf" srcId="{971EAEFA-3AAD-4BC9-827C-1C0FA17EAABA}" destId="{FFF6C12F-08C9-4F79-935C-808CE7EFBB73}" srcOrd="1" destOrd="0" presId="urn:microsoft.com/office/officeart/2005/8/layout/hierarchy1"/>
    <dgm:cxn modelId="{A149C5D0-5F16-4B2C-9E9C-B90BC9614FDB}" type="presParOf" srcId="{FFF6C12F-08C9-4F79-935C-808CE7EFBB73}" destId="{A3FB188B-5ADB-41E5-9AC1-13138DA24E98}" srcOrd="0" destOrd="0" presId="urn:microsoft.com/office/officeart/2005/8/layout/hierarchy1"/>
    <dgm:cxn modelId="{E1CA42BF-1DCA-43B1-B2C0-44957BE67A08}" type="presParOf" srcId="{FFF6C12F-08C9-4F79-935C-808CE7EFBB73}" destId="{C71B4E5B-4DE8-49F5-8468-89D7CFAAA255}" srcOrd="1" destOrd="0" presId="urn:microsoft.com/office/officeart/2005/8/layout/hierarchy1"/>
    <dgm:cxn modelId="{B064C089-A88F-49F3-B5FB-9FB285D2970E}" type="presParOf" srcId="{C71B4E5B-4DE8-49F5-8468-89D7CFAAA255}" destId="{A2A719CD-9F49-415B-A7FE-41B430839EFF}" srcOrd="0" destOrd="0" presId="urn:microsoft.com/office/officeart/2005/8/layout/hierarchy1"/>
    <dgm:cxn modelId="{5112C942-4D7D-4976-BB2C-1DA464A72C69}" type="presParOf" srcId="{A2A719CD-9F49-415B-A7FE-41B430839EFF}" destId="{62544486-5A81-4728-8213-DE44179522E6}" srcOrd="0" destOrd="0" presId="urn:microsoft.com/office/officeart/2005/8/layout/hierarchy1"/>
    <dgm:cxn modelId="{DBF22FFC-E2D3-496B-953A-8B96BB05CA43}" type="presParOf" srcId="{A2A719CD-9F49-415B-A7FE-41B430839EFF}" destId="{1AAC56BB-B170-40B8-BFD2-1B8BBCF93835}" srcOrd="1" destOrd="0" presId="urn:microsoft.com/office/officeart/2005/8/layout/hierarchy1"/>
    <dgm:cxn modelId="{8CCB01FD-1A40-4BF2-870D-3D102AE1B23D}" type="presParOf" srcId="{C71B4E5B-4DE8-49F5-8468-89D7CFAAA255}" destId="{93CC981B-2A3B-4934-9695-207FC6C44055}" srcOrd="1" destOrd="0" presId="urn:microsoft.com/office/officeart/2005/8/layout/hierarchy1"/>
    <dgm:cxn modelId="{05C42D35-5305-47E9-9A8C-864A6F98F4BA}" type="presParOf" srcId="{93CC981B-2A3B-4934-9695-207FC6C44055}" destId="{50BEFB9A-0226-4B61-AD22-5ADD6777CAE0}" srcOrd="0" destOrd="0" presId="urn:microsoft.com/office/officeart/2005/8/layout/hierarchy1"/>
    <dgm:cxn modelId="{C16E8B5A-9E01-474B-B4BB-4F5DA8E28935}" type="presParOf" srcId="{93CC981B-2A3B-4934-9695-207FC6C44055}" destId="{E391FE9A-DB0C-45ED-A8A3-D42365FFD5FA}" srcOrd="1" destOrd="0" presId="urn:microsoft.com/office/officeart/2005/8/layout/hierarchy1"/>
    <dgm:cxn modelId="{B9497993-23B6-464C-8C24-4BB9053DC9B2}" type="presParOf" srcId="{E391FE9A-DB0C-45ED-A8A3-D42365FFD5FA}" destId="{60F152FA-F960-4F62-A7A6-B8FC2874C8AD}" srcOrd="0" destOrd="0" presId="urn:microsoft.com/office/officeart/2005/8/layout/hierarchy1"/>
    <dgm:cxn modelId="{3CEC8394-99E2-4193-B583-EE0454F5B000}" type="presParOf" srcId="{60F152FA-F960-4F62-A7A6-B8FC2874C8AD}" destId="{0D6C446D-B9F5-4A8A-A918-1704F358FDBD}" srcOrd="0" destOrd="0" presId="urn:microsoft.com/office/officeart/2005/8/layout/hierarchy1"/>
    <dgm:cxn modelId="{4CD572A1-1304-44E9-8FDD-DF70AAE5B63A}" type="presParOf" srcId="{60F152FA-F960-4F62-A7A6-B8FC2874C8AD}" destId="{D3607B8D-0E5A-4B9F-A60A-8416CDAC9B91}" srcOrd="1" destOrd="0" presId="urn:microsoft.com/office/officeart/2005/8/layout/hierarchy1"/>
    <dgm:cxn modelId="{CE0BB76A-F1D5-4B9B-8D32-BB3D6610B154}" type="presParOf" srcId="{E391FE9A-DB0C-45ED-A8A3-D42365FFD5FA}" destId="{2A4023D8-9FDC-48BE-BA73-8FCF5349F8FF}" srcOrd="1" destOrd="0" presId="urn:microsoft.com/office/officeart/2005/8/layout/hierarchy1"/>
    <dgm:cxn modelId="{A850C094-1383-4823-B8A7-9F1EB48C08A5}" type="presParOf" srcId="{93CC981B-2A3B-4934-9695-207FC6C44055}" destId="{5A68B6B0-173A-40AB-B750-DB497CD1E961}" srcOrd="2" destOrd="0" presId="urn:microsoft.com/office/officeart/2005/8/layout/hierarchy1"/>
    <dgm:cxn modelId="{21B178BC-132A-4B51-8761-B9E370D350A2}" type="presParOf" srcId="{93CC981B-2A3B-4934-9695-207FC6C44055}" destId="{85A6E259-86D6-401E-99B3-D0AB1C7A94FC}" srcOrd="3" destOrd="0" presId="urn:microsoft.com/office/officeart/2005/8/layout/hierarchy1"/>
    <dgm:cxn modelId="{70B89F40-DF28-4900-B93B-B7C8C2FC1C9F}" type="presParOf" srcId="{85A6E259-86D6-401E-99B3-D0AB1C7A94FC}" destId="{1776FE2A-34A1-4222-B9D3-21DD9CBFF92E}" srcOrd="0" destOrd="0" presId="urn:microsoft.com/office/officeart/2005/8/layout/hierarchy1"/>
    <dgm:cxn modelId="{0C1B9DD4-7167-434E-9AF6-B56E841C2132}" type="presParOf" srcId="{1776FE2A-34A1-4222-B9D3-21DD9CBFF92E}" destId="{208CD9E4-47DC-40FD-B80C-60DBED765723}" srcOrd="0" destOrd="0" presId="urn:microsoft.com/office/officeart/2005/8/layout/hierarchy1"/>
    <dgm:cxn modelId="{5778E229-D7FE-48A4-826C-986E43CD52EE}" type="presParOf" srcId="{1776FE2A-34A1-4222-B9D3-21DD9CBFF92E}" destId="{0A68C051-DFE2-47E0-9405-C335B2F1A861}" srcOrd="1" destOrd="0" presId="urn:microsoft.com/office/officeart/2005/8/layout/hierarchy1"/>
    <dgm:cxn modelId="{C4AE2673-D16D-48F5-A465-687D44B6D458}" type="presParOf" srcId="{85A6E259-86D6-401E-99B3-D0AB1C7A94FC}" destId="{B1228C8C-E1CA-46FE-A212-C76013AD5CD8}" srcOrd="1" destOrd="0" presId="urn:microsoft.com/office/officeart/2005/8/layout/hierarchy1"/>
    <dgm:cxn modelId="{778C3E7F-F404-4D42-A41B-5AC05C484B38}" type="presParOf" srcId="{93CC981B-2A3B-4934-9695-207FC6C44055}" destId="{DFB86EF8-003D-46D8-A2CC-98C49198CCF3}" srcOrd="4" destOrd="0" presId="urn:microsoft.com/office/officeart/2005/8/layout/hierarchy1"/>
    <dgm:cxn modelId="{26013923-8FA3-4616-BA60-71BAA7E4A48C}" type="presParOf" srcId="{93CC981B-2A3B-4934-9695-207FC6C44055}" destId="{B9D090D8-90E7-425C-9DE9-9BA8DDBD4819}" srcOrd="5" destOrd="0" presId="urn:microsoft.com/office/officeart/2005/8/layout/hierarchy1"/>
    <dgm:cxn modelId="{9E2C7C34-0760-40E4-A315-87FBB643202A}" type="presParOf" srcId="{B9D090D8-90E7-425C-9DE9-9BA8DDBD4819}" destId="{E469A3CF-2F24-44B7-AF86-C6B9508103FF}" srcOrd="0" destOrd="0" presId="urn:microsoft.com/office/officeart/2005/8/layout/hierarchy1"/>
    <dgm:cxn modelId="{3DF7F496-91D7-4170-A78B-945F08ACAB86}" type="presParOf" srcId="{E469A3CF-2F24-44B7-AF86-C6B9508103FF}" destId="{09BD63BF-0AB7-42F9-ABDF-FCE3FD331835}" srcOrd="0" destOrd="0" presId="urn:microsoft.com/office/officeart/2005/8/layout/hierarchy1"/>
    <dgm:cxn modelId="{1C8574FD-B211-48CE-B6EE-3DBE43C42502}" type="presParOf" srcId="{E469A3CF-2F24-44B7-AF86-C6B9508103FF}" destId="{1959D7C6-2B99-452F-A848-093D78AE7399}" srcOrd="1" destOrd="0" presId="urn:microsoft.com/office/officeart/2005/8/layout/hierarchy1"/>
    <dgm:cxn modelId="{B08AA352-79E6-4ABA-BC91-8AFA5C87A6C7}" type="presParOf" srcId="{B9D090D8-90E7-425C-9DE9-9BA8DDBD4819}" destId="{5DDC5EC8-3FBD-4FE6-BEC3-07B1A7AB639B}" srcOrd="1" destOrd="0" presId="urn:microsoft.com/office/officeart/2005/8/layout/hierarchy1"/>
    <dgm:cxn modelId="{4A0ECEB9-431C-4315-8E1A-6543D8B6780B}" type="presParOf" srcId="{93CC981B-2A3B-4934-9695-207FC6C44055}" destId="{152F6892-B4B5-4F18-96C5-B53083AAFC59}" srcOrd="6" destOrd="0" presId="urn:microsoft.com/office/officeart/2005/8/layout/hierarchy1"/>
    <dgm:cxn modelId="{F58741B6-B12F-421D-A655-85B2AF6ADEAD}" type="presParOf" srcId="{93CC981B-2A3B-4934-9695-207FC6C44055}" destId="{14067A11-81CD-4123-8B7C-F85E49016944}" srcOrd="7" destOrd="0" presId="urn:microsoft.com/office/officeart/2005/8/layout/hierarchy1"/>
    <dgm:cxn modelId="{1663E891-C991-41E2-B225-A6D7DCCED5B9}" type="presParOf" srcId="{14067A11-81CD-4123-8B7C-F85E49016944}" destId="{FABFF295-C2A3-47F6-B0B4-195F5A4CF2E8}" srcOrd="0" destOrd="0" presId="urn:microsoft.com/office/officeart/2005/8/layout/hierarchy1"/>
    <dgm:cxn modelId="{C979DB00-E6D5-40ED-A5F9-B1D094566ED2}" type="presParOf" srcId="{FABFF295-C2A3-47F6-B0B4-195F5A4CF2E8}" destId="{4C047843-870F-43A3-A64D-98E79BE33DEA}" srcOrd="0" destOrd="0" presId="urn:microsoft.com/office/officeart/2005/8/layout/hierarchy1"/>
    <dgm:cxn modelId="{C17E62B9-0471-4984-A31E-5EC03CE0C0FC}" type="presParOf" srcId="{FABFF295-C2A3-47F6-B0B4-195F5A4CF2E8}" destId="{92B902E5-B7F0-4C48-A895-EB45D6BBCD62}" srcOrd="1" destOrd="0" presId="urn:microsoft.com/office/officeart/2005/8/layout/hierarchy1"/>
    <dgm:cxn modelId="{96CABF3C-B4F7-49D3-BA2B-ACD06D9EE1F4}" type="presParOf" srcId="{14067A11-81CD-4123-8B7C-F85E49016944}" destId="{F90E12D1-66FB-40D5-AC88-C7BFE450D15A}" srcOrd="1" destOrd="0" presId="urn:microsoft.com/office/officeart/2005/8/layout/hierarchy1"/>
    <dgm:cxn modelId="{DB961ACB-255D-47BD-B2CD-6CD0E841A379}" type="presParOf" srcId="{93CC981B-2A3B-4934-9695-207FC6C44055}" destId="{6C90A538-CD3A-433A-BE1F-8691ECCDD6C6}" srcOrd="8" destOrd="0" presId="urn:microsoft.com/office/officeart/2005/8/layout/hierarchy1"/>
    <dgm:cxn modelId="{910F478D-2C62-48AC-97EC-727F1B0A5A93}" type="presParOf" srcId="{93CC981B-2A3B-4934-9695-207FC6C44055}" destId="{7A229FDE-FFB2-499D-B8D5-16925AD53B37}" srcOrd="9" destOrd="0" presId="urn:microsoft.com/office/officeart/2005/8/layout/hierarchy1"/>
    <dgm:cxn modelId="{5F74B16E-1DF8-4F09-81C9-61931A428413}" type="presParOf" srcId="{7A229FDE-FFB2-499D-B8D5-16925AD53B37}" destId="{FCD767E9-C844-4505-90EB-F03728C1CC2B}" srcOrd="0" destOrd="0" presId="urn:microsoft.com/office/officeart/2005/8/layout/hierarchy1"/>
    <dgm:cxn modelId="{285EB24C-0154-45C4-A668-F83A2D69E78C}" type="presParOf" srcId="{FCD767E9-C844-4505-90EB-F03728C1CC2B}" destId="{733DEDF4-6951-4760-BED9-B2BBC0175D10}" srcOrd="0" destOrd="0" presId="urn:microsoft.com/office/officeart/2005/8/layout/hierarchy1"/>
    <dgm:cxn modelId="{2B3AE1B9-874E-4B30-95A5-1EBFF77B8719}" type="presParOf" srcId="{FCD767E9-C844-4505-90EB-F03728C1CC2B}" destId="{CCBB1DDC-78C4-4D84-AA3F-4EB5416D3437}" srcOrd="1" destOrd="0" presId="urn:microsoft.com/office/officeart/2005/8/layout/hierarchy1"/>
    <dgm:cxn modelId="{7935B57F-56FA-4AE8-8EF1-BCF94005AA6D}" type="presParOf" srcId="{7A229FDE-FFB2-499D-B8D5-16925AD53B37}" destId="{A589DF63-9A41-436B-9FF7-6C7818F5A729}" srcOrd="1" destOrd="0" presId="urn:microsoft.com/office/officeart/2005/8/layout/hierarchy1"/>
    <dgm:cxn modelId="{B4443E69-C1D9-43C3-B24E-4BA6FA7142BF}" type="presParOf" srcId="{93CC981B-2A3B-4934-9695-207FC6C44055}" destId="{4FFF3EDE-B4D6-4788-A4A6-5671B85E593D}" srcOrd="10" destOrd="0" presId="urn:microsoft.com/office/officeart/2005/8/layout/hierarchy1"/>
    <dgm:cxn modelId="{FFEA3CDD-0F3E-41FB-A8B8-8C8681615837}" type="presParOf" srcId="{93CC981B-2A3B-4934-9695-207FC6C44055}" destId="{A54CAA84-40CA-4FA3-9336-A4D3EAF1A3EF}" srcOrd="11" destOrd="0" presId="urn:microsoft.com/office/officeart/2005/8/layout/hierarchy1"/>
    <dgm:cxn modelId="{CE442FF4-5F27-4FE7-B3CA-9A42C48ADB3B}" type="presParOf" srcId="{A54CAA84-40CA-4FA3-9336-A4D3EAF1A3EF}" destId="{82CFABA8-2214-49E3-826D-393F28043B51}" srcOrd="0" destOrd="0" presId="urn:microsoft.com/office/officeart/2005/8/layout/hierarchy1"/>
    <dgm:cxn modelId="{2963EFF3-CCB1-4C09-90AB-DE71C33FFD21}" type="presParOf" srcId="{82CFABA8-2214-49E3-826D-393F28043B51}" destId="{23DDFB43-A3F0-42DC-A60A-BBB36105F07A}" srcOrd="0" destOrd="0" presId="urn:microsoft.com/office/officeart/2005/8/layout/hierarchy1"/>
    <dgm:cxn modelId="{BC33C8D3-D73A-44B6-BC4A-257CA46C18C1}" type="presParOf" srcId="{82CFABA8-2214-49E3-826D-393F28043B51}" destId="{21E6DD09-51F0-45FD-A412-7ACF13CA634F}" srcOrd="1" destOrd="0" presId="urn:microsoft.com/office/officeart/2005/8/layout/hierarchy1"/>
    <dgm:cxn modelId="{A71E5894-EC32-4890-9F1F-5B6550CCAC9A}" type="presParOf" srcId="{A54CAA84-40CA-4FA3-9336-A4D3EAF1A3EF}" destId="{F4866088-9340-43C8-B1ED-B74AF984CFD5}" srcOrd="1" destOrd="0" presId="urn:microsoft.com/office/officeart/2005/8/layout/hierarchy1"/>
    <dgm:cxn modelId="{318DFA99-14F4-4526-AF7D-3818501B383F}" type="presParOf" srcId="{FFF6C12F-08C9-4F79-935C-808CE7EFBB73}" destId="{76CDE9D1-D056-4C91-9602-21BCC74E8F6D}" srcOrd="2" destOrd="0" presId="urn:microsoft.com/office/officeart/2005/8/layout/hierarchy1"/>
    <dgm:cxn modelId="{0BC985ED-42CF-47D5-A83F-0035BACD497A}" type="presParOf" srcId="{FFF6C12F-08C9-4F79-935C-808CE7EFBB73}" destId="{1F0EE452-E749-4261-B67B-541A202A50C4}" srcOrd="3" destOrd="0" presId="urn:microsoft.com/office/officeart/2005/8/layout/hierarchy1"/>
    <dgm:cxn modelId="{14D7B0A6-8836-4E0F-8032-ADCA4676B13A}" type="presParOf" srcId="{1F0EE452-E749-4261-B67B-541A202A50C4}" destId="{A8E85224-0DA3-436B-9DA5-16FE4A0AF544}" srcOrd="0" destOrd="0" presId="urn:microsoft.com/office/officeart/2005/8/layout/hierarchy1"/>
    <dgm:cxn modelId="{79684785-1E37-4FBA-8314-AE20BABB5DA9}" type="presParOf" srcId="{A8E85224-0DA3-436B-9DA5-16FE4A0AF544}" destId="{F3664883-09BC-4ADF-8739-38288B2E5C7F}" srcOrd="0" destOrd="0" presId="urn:microsoft.com/office/officeart/2005/8/layout/hierarchy1"/>
    <dgm:cxn modelId="{EDF32F53-A3CA-4C71-8E6B-7E6AE4E39105}" type="presParOf" srcId="{A8E85224-0DA3-436B-9DA5-16FE4A0AF544}" destId="{621A2674-686F-4D83-9736-44B175FFF1D6}" srcOrd="1" destOrd="0" presId="urn:microsoft.com/office/officeart/2005/8/layout/hierarchy1"/>
    <dgm:cxn modelId="{5B4FDF40-8724-480E-90ED-9CD2066E8CBD}" type="presParOf" srcId="{1F0EE452-E749-4261-B67B-541A202A50C4}" destId="{CA90F32C-1B42-484A-9936-11795A866A80}" srcOrd="1" destOrd="0" presId="urn:microsoft.com/office/officeart/2005/8/layout/hierarchy1"/>
    <dgm:cxn modelId="{F1C10A42-8178-4B2B-B9C9-E1691BBAF569}" type="presParOf" srcId="{CA90F32C-1B42-484A-9936-11795A866A80}" destId="{52A1A3AE-8CDC-460F-8B02-AE45DD189ED5}" srcOrd="0" destOrd="0" presId="urn:microsoft.com/office/officeart/2005/8/layout/hierarchy1"/>
    <dgm:cxn modelId="{D85223C1-1520-40EC-852D-45B186E59E7E}" type="presParOf" srcId="{CA90F32C-1B42-484A-9936-11795A866A80}" destId="{E1312555-CAC3-4879-84CA-F571A33BC33B}" srcOrd="1" destOrd="0" presId="urn:microsoft.com/office/officeart/2005/8/layout/hierarchy1"/>
    <dgm:cxn modelId="{F0EB615A-C84E-48C9-A9B4-3ECFA0CE1987}" type="presParOf" srcId="{E1312555-CAC3-4879-84CA-F571A33BC33B}" destId="{083CD6D1-7AC2-4DD7-9C0F-F3D9590F9E9B}" srcOrd="0" destOrd="0" presId="urn:microsoft.com/office/officeart/2005/8/layout/hierarchy1"/>
    <dgm:cxn modelId="{53E049DA-D0AF-436F-9C85-53A9DCDE9B2C}" type="presParOf" srcId="{083CD6D1-7AC2-4DD7-9C0F-F3D9590F9E9B}" destId="{7C801A4C-6155-42BC-B67A-EE5BC969BFE3}" srcOrd="0" destOrd="0" presId="urn:microsoft.com/office/officeart/2005/8/layout/hierarchy1"/>
    <dgm:cxn modelId="{70D3E45D-2F15-4C0E-9B31-81C6BAA93C91}" type="presParOf" srcId="{083CD6D1-7AC2-4DD7-9C0F-F3D9590F9E9B}" destId="{A352AFA5-0802-4CE6-98CB-3DD2EF868761}" srcOrd="1" destOrd="0" presId="urn:microsoft.com/office/officeart/2005/8/layout/hierarchy1"/>
    <dgm:cxn modelId="{C94B4363-3DE5-49E4-9E32-4F3A9A5AA22F}" type="presParOf" srcId="{E1312555-CAC3-4879-84CA-F571A33BC33B}" destId="{1DC333AE-4A56-4C08-8C21-9A16F461B204}" srcOrd="1" destOrd="0" presId="urn:microsoft.com/office/officeart/2005/8/layout/hierarchy1"/>
    <dgm:cxn modelId="{31BFF215-B973-4987-A5DE-4BC3B4469CBB}" type="presParOf" srcId="{CA90F32C-1B42-484A-9936-11795A866A80}" destId="{285F1FC3-AA34-4B1A-8385-C4676A81F7C3}" srcOrd="2" destOrd="0" presId="urn:microsoft.com/office/officeart/2005/8/layout/hierarchy1"/>
    <dgm:cxn modelId="{DD10D3D3-D034-4DA8-9BC4-B70D34406B3A}" type="presParOf" srcId="{CA90F32C-1B42-484A-9936-11795A866A80}" destId="{50AAFCE6-52BB-4ED7-A299-DD1913AAAEF0}" srcOrd="3" destOrd="0" presId="urn:microsoft.com/office/officeart/2005/8/layout/hierarchy1"/>
    <dgm:cxn modelId="{75577C16-4CB6-4BB9-9DBB-5DED79DB7945}" type="presParOf" srcId="{50AAFCE6-52BB-4ED7-A299-DD1913AAAEF0}" destId="{1C26A11E-86AF-42EA-969A-F7881962822D}" srcOrd="0" destOrd="0" presId="urn:microsoft.com/office/officeart/2005/8/layout/hierarchy1"/>
    <dgm:cxn modelId="{F99EC53C-0726-4CE0-A512-7084C2C0F874}" type="presParOf" srcId="{1C26A11E-86AF-42EA-969A-F7881962822D}" destId="{777B0DB1-9871-4B19-9F0E-1FF3CA9B8134}" srcOrd="0" destOrd="0" presId="urn:microsoft.com/office/officeart/2005/8/layout/hierarchy1"/>
    <dgm:cxn modelId="{75018505-3362-46EF-A093-2E1E9B15B704}" type="presParOf" srcId="{1C26A11E-86AF-42EA-969A-F7881962822D}" destId="{AD213920-5AA4-48DE-AAEF-E55D0E5C2D0A}" srcOrd="1" destOrd="0" presId="urn:microsoft.com/office/officeart/2005/8/layout/hierarchy1"/>
    <dgm:cxn modelId="{4CA75F69-AFC6-4CEC-A37F-CC4290EFE56B}" type="presParOf" srcId="{50AAFCE6-52BB-4ED7-A299-DD1913AAAEF0}" destId="{9BC617D4-A3EE-49DE-ACF7-F0CFAEA74D4D}" srcOrd="1" destOrd="0" presId="urn:microsoft.com/office/officeart/2005/8/layout/hierarchy1"/>
    <dgm:cxn modelId="{9082A1D9-697B-4593-9640-17C9B1C82648}" type="presParOf" srcId="{CA90F32C-1B42-484A-9936-11795A866A80}" destId="{0E55A8DA-E09E-4705-A6F2-ADCFC6CD1B4B}" srcOrd="4" destOrd="0" presId="urn:microsoft.com/office/officeart/2005/8/layout/hierarchy1"/>
    <dgm:cxn modelId="{C98A34EE-EBAD-41EA-9BC7-2F156D56FDF5}" type="presParOf" srcId="{CA90F32C-1B42-484A-9936-11795A866A80}" destId="{B4A2193D-2ED1-43DB-904C-A4E77261136B}" srcOrd="5" destOrd="0" presId="urn:microsoft.com/office/officeart/2005/8/layout/hierarchy1"/>
    <dgm:cxn modelId="{CF84A9DB-7510-42EC-BF30-08F0B60737FD}" type="presParOf" srcId="{B4A2193D-2ED1-43DB-904C-A4E77261136B}" destId="{AFB75C0B-FA39-4364-9923-9A4A165BEB58}" srcOrd="0" destOrd="0" presId="urn:microsoft.com/office/officeart/2005/8/layout/hierarchy1"/>
    <dgm:cxn modelId="{A8F313ED-5E21-40DE-8A19-E50789E2317C}" type="presParOf" srcId="{AFB75C0B-FA39-4364-9923-9A4A165BEB58}" destId="{62A23E0F-07B1-47EC-8F8B-C0123DE6FF8F}" srcOrd="0" destOrd="0" presId="urn:microsoft.com/office/officeart/2005/8/layout/hierarchy1"/>
    <dgm:cxn modelId="{5419B9F3-75CC-4F68-8F4A-B9FC3BB5370C}" type="presParOf" srcId="{AFB75C0B-FA39-4364-9923-9A4A165BEB58}" destId="{631FC7D3-8000-492F-BFB8-C9A83A2EA45B}" srcOrd="1" destOrd="0" presId="urn:microsoft.com/office/officeart/2005/8/layout/hierarchy1"/>
    <dgm:cxn modelId="{E682FF84-4EDD-4FAC-BF5A-D8A0DD0FE2EB}" type="presParOf" srcId="{B4A2193D-2ED1-43DB-904C-A4E77261136B}" destId="{65AF8D69-2067-42BB-9B58-5E6292DDD95E}" srcOrd="1" destOrd="0" presId="urn:microsoft.com/office/officeart/2005/8/layout/hierarchy1"/>
    <dgm:cxn modelId="{9B751436-2E82-481A-A580-90D47470056C}" type="presParOf" srcId="{CA90F32C-1B42-484A-9936-11795A866A80}" destId="{1545C3C1-6911-479F-AABD-C66FDBDD1F28}" srcOrd="6" destOrd="0" presId="urn:microsoft.com/office/officeart/2005/8/layout/hierarchy1"/>
    <dgm:cxn modelId="{ACA1A3C2-467A-441B-81CC-B4441C1AFB30}" type="presParOf" srcId="{CA90F32C-1B42-484A-9936-11795A866A80}" destId="{9A52D110-862F-41D4-81F4-59C7D36F686A}" srcOrd="7" destOrd="0" presId="urn:microsoft.com/office/officeart/2005/8/layout/hierarchy1"/>
    <dgm:cxn modelId="{4093214B-19D1-4082-9A99-1137D4CFF756}" type="presParOf" srcId="{9A52D110-862F-41D4-81F4-59C7D36F686A}" destId="{BB489A4B-CBFA-477D-AB77-AB3437569610}" srcOrd="0" destOrd="0" presId="urn:microsoft.com/office/officeart/2005/8/layout/hierarchy1"/>
    <dgm:cxn modelId="{99AD408A-1941-4144-9622-99FFB042A8BE}" type="presParOf" srcId="{BB489A4B-CBFA-477D-AB77-AB3437569610}" destId="{5309BD9A-97E8-4650-9393-9B23EEF3F37B}" srcOrd="0" destOrd="0" presId="urn:microsoft.com/office/officeart/2005/8/layout/hierarchy1"/>
    <dgm:cxn modelId="{0A51A0CD-B7D9-4EA8-9333-5F523A805CE5}" type="presParOf" srcId="{BB489A4B-CBFA-477D-AB77-AB3437569610}" destId="{0113CBAE-940B-4A1B-BF70-E107B1970589}" srcOrd="1" destOrd="0" presId="urn:microsoft.com/office/officeart/2005/8/layout/hierarchy1"/>
    <dgm:cxn modelId="{26E03737-8428-45FD-B4BE-EC171336A230}" type="presParOf" srcId="{9A52D110-862F-41D4-81F4-59C7D36F686A}" destId="{5C20D652-CBAA-410C-BF54-22C0AFFC6196}" srcOrd="1" destOrd="0" presId="urn:microsoft.com/office/officeart/2005/8/layout/hierarchy1"/>
    <dgm:cxn modelId="{B34A3481-32F4-44CA-A66A-9ACC575FC681}" type="presParOf" srcId="{FFF6C12F-08C9-4F79-935C-808CE7EFBB73}" destId="{B4BA3AC9-D62B-4FF9-8B6D-36933B513B62}" srcOrd="4" destOrd="0" presId="urn:microsoft.com/office/officeart/2005/8/layout/hierarchy1"/>
    <dgm:cxn modelId="{4422C1CD-9921-4A88-90A1-3748C87E4E12}" type="presParOf" srcId="{FFF6C12F-08C9-4F79-935C-808CE7EFBB73}" destId="{54E1A65F-C921-42CB-8E51-A7C9F632A94F}" srcOrd="5" destOrd="0" presId="urn:microsoft.com/office/officeart/2005/8/layout/hierarchy1"/>
    <dgm:cxn modelId="{29CEEF37-73A5-4045-AF14-FFFBA8F7FA47}" type="presParOf" srcId="{54E1A65F-C921-42CB-8E51-A7C9F632A94F}" destId="{FE2BAC08-B3B8-4788-829A-CC09D5ACA32B}" srcOrd="0" destOrd="0" presId="urn:microsoft.com/office/officeart/2005/8/layout/hierarchy1"/>
    <dgm:cxn modelId="{4EA20A7A-1F23-4A95-9156-C2BC3B4E4F77}" type="presParOf" srcId="{FE2BAC08-B3B8-4788-829A-CC09D5ACA32B}" destId="{1F088D08-E9C0-4547-B21A-93E579AAEFBE}" srcOrd="0" destOrd="0" presId="urn:microsoft.com/office/officeart/2005/8/layout/hierarchy1"/>
    <dgm:cxn modelId="{4F0988F1-E54B-4EC0-B531-D824734AAD22}" type="presParOf" srcId="{FE2BAC08-B3B8-4788-829A-CC09D5ACA32B}" destId="{7FA02B30-501C-43A1-9381-CEC4F679DE3B}" srcOrd="1" destOrd="0" presId="urn:microsoft.com/office/officeart/2005/8/layout/hierarchy1"/>
    <dgm:cxn modelId="{020BB6D7-6566-4BD4-8690-A3155C1CC47E}" type="presParOf" srcId="{54E1A65F-C921-42CB-8E51-A7C9F632A94F}" destId="{831054F9-0C9B-47AF-92D3-6BBAB089EABE}" srcOrd="1" destOrd="0" presId="urn:microsoft.com/office/officeart/2005/8/layout/hierarchy1"/>
    <dgm:cxn modelId="{71530330-6A90-42CE-ABFB-1CC4B69E823E}" type="presParOf" srcId="{FFF6C12F-08C9-4F79-935C-808CE7EFBB73}" destId="{F519E967-1B45-46FD-BFF0-ACAAF2469FBE}" srcOrd="6" destOrd="0" presId="urn:microsoft.com/office/officeart/2005/8/layout/hierarchy1"/>
    <dgm:cxn modelId="{56C931FF-2C8E-4D77-A5D8-D1EE9AC4E0BA}" type="presParOf" srcId="{FFF6C12F-08C9-4F79-935C-808CE7EFBB73}" destId="{874E601E-D6AB-4BA5-B981-CB5AEEFC0626}" srcOrd="7" destOrd="0" presId="urn:microsoft.com/office/officeart/2005/8/layout/hierarchy1"/>
    <dgm:cxn modelId="{A9683501-2075-413B-A56F-5FA3AC85481B}" type="presParOf" srcId="{874E601E-D6AB-4BA5-B981-CB5AEEFC0626}" destId="{1BFFE450-F311-4A37-B1BF-270748CBE578}" srcOrd="0" destOrd="0" presId="urn:microsoft.com/office/officeart/2005/8/layout/hierarchy1"/>
    <dgm:cxn modelId="{E70156F6-2AFF-4A23-8E12-372A0E7A7224}" type="presParOf" srcId="{1BFFE450-F311-4A37-B1BF-270748CBE578}" destId="{4EDDCB25-E84B-4648-BADB-6F9A3AEA966D}" srcOrd="0" destOrd="0" presId="urn:microsoft.com/office/officeart/2005/8/layout/hierarchy1"/>
    <dgm:cxn modelId="{82E45856-D3BB-43F2-B3DD-5EF8099FF117}" type="presParOf" srcId="{1BFFE450-F311-4A37-B1BF-270748CBE578}" destId="{0C1525B3-27E6-483B-A1F4-4BE4EF912B5C}" srcOrd="1" destOrd="0" presId="urn:microsoft.com/office/officeart/2005/8/layout/hierarchy1"/>
    <dgm:cxn modelId="{F7C00BB6-68DA-49DE-AC47-79C9AB0D1547}" type="presParOf" srcId="{874E601E-D6AB-4BA5-B981-CB5AEEFC0626}" destId="{75538539-A2AE-4136-BF14-6AD3D1F93975}" srcOrd="1" destOrd="0" presId="urn:microsoft.com/office/officeart/2005/8/layout/hierarchy1"/>
    <dgm:cxn modelId="{0A4479B1-A770-4C42-8295-F51988485F65}" type="presParOf" srcId="{FFF6C12F-08C9-4F79-935C-808CE7EFBB73}" destId="{5BE95058-A53B-436C-9123-DDA1D5DAF9C2}" srcOrd="8" destOrd="0" presId="urn:microsoft.com/office/officeart/2005/8/layout/hierarchy1"/>
    <dgm:cxn modelId="{98941BBA-5E6C-45F6-8B7E-298CFECC3215}" type="presParOf" srcId="{FFF6C12F-08C9-4F79-935C-808CE7EFBB73}" destId="{20110044-D5CC-433A-8B22-D1743715D13C}" srcOrd="9" destOrd="0" presId="urn:microsoft.com/office/officeart/2005/8/layout/hierarchy1"/>
    <dgm:cxn modelId="{07501DD1-B462-4BC7-A330-B3DC26D0176C}" type="presParOf" srcId="{20110044-D5CC-433A-8B22-D1743715D13C}" destId="{0416C6DB-AB18-4127-BE94-427B0192AF63}" srcOrd="0" destOrd="0" presId="urn:microsoft.com/office/officeart/2005/8/layout/hierarchy1"/>
    <dgm:cxn modelId="{4A768318-FBE8-4FE7-99A3-3B1FA2D0AFA8}" type="presParOf" srcId="{0416C6DB-AB18-4127-BE94-427B0192AF63}" destId="{A5E9F6D4-8964-4C0A-BD0B-088805BD5BC2}" srcOrd="0" destOrd="0" presId="urn:microsoft.com/office/officeart/2005/8/layout/hierarchy1"/>
    <dgm:cxn modelId="{7ECE4319-E88D-4D38-88C4-AACCACF029D1}" type="presParOf" srcId="{0416C6DB-AB18-4127-BE94-427B0192AF63}" destId="{4CE7F5A0-F114-40D6-BE06-2C1A0EB2BA3B}" srcOrd="1" destOrd="0" presId="urn:microsoft.com/office/officeart/2005/8/layout/hierarchy1"/>
    <dgm:cxn modelId="{D9B8DDFE-E26B-4003-95AF-6C19FFEF3260}" type="presParOf" srcId="{20110044-D5CC-433A-8B22-D1743715D13C}" destId="{CE33595B-97CE-4346-ADAA-1FCF0F3355B8}" srcOrd="1" destOrd="0" presId="urn:microsoft.com/office/officeart/2005/8/layout/hierarchy1"/>
    <dgm:cxn modelId="{DB118422-083F-42B3-AF69-A0A6B21BE2B2}" type="presParOf" srcId="{CE33595B-97CE-4346-ADAA-1FCF0F3355B8}" destId="{559773A7-43D2-4D63-A353-A9ED37BE6B21}" srcOrd="0" destOrd="0" presId="urn:microsoft.com/office/officeart/2005/8/layout/hierarchy1"/>
    <dgm:cxn modelId="{3D333E1C-71C6-4D0C-B01B-A5F6F7B74706}" type="presParOf" srcId="{CE33595B-97CE-4346-ADAA-1FCF0F3355B8}" destId="{5FF7C6A7-3022-444D-B9BD-185AE18DCCBC}" srcOrd="1" destOrd="0" presId="urn:microsoft.com/office/officeart/2005/8/layout/hierarchy1"/>
    <dgm:cxn modelId="{31B761E6-7C98-4120-848C-F00CC2902378}" type="presParOf" srcId="{5FF7C6A7-3022-444D-B9BD-185AE18DCCBC}" destId="{468890C8-3821-4D5B-8652-AF6598FD841A}" srcOrd="0" destOrd="0" presId="urn:microsoft.com/office/officeart/2005/8/layout/hierarchy1"/>
    <dgm:cxn modelId="{DE9231A6-32FA-43FC-A22F-702E36BFF080}" type="presParOf" srcId="{468890C8-3821-4D5B-8652-AF6598FD841A}" destId="{3125680D-8EB0-4E54-A366-AB33F72B4B69}" srcOrd="0" destOrd="0" presId="urn:microsoft.com/office/officeart/2005/8/layout/hierarchy1"/>
    <dgm:cxn modelId="{9B45A029-EF07-4C48-93E7-3C82EB834421}" type="presParOf" srcId="{468890C8-3821-4D5B-8652-AF6598FD841A}" destId="{C574D8CD-7A87-4B0C-9071-DAEE084BFEEF}" srcOrd="1" destOrd="0" presId="urn:microsoft.com/office/officeart/2005/8/layout/hierarchy1"/>
    <dgm:cxn modelId="{78FC3043-5EF2-4BE0-83CA-5B240C2B1188}" type="presParOf" srcId="{5FF7C6A7-3022-444D-B9BD-185AE18DCCBC}" destId="{1F47929E-1652-460F-A3CD-CF8BA892C3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AF03C5-A655-4281-9970-CE91C1F7B092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BF84061-F690-44CF-B0D4-9688768A9F43}">
      <dgm:prSet phldrT="[Metin]"/>
      <dgm:spPr/>
      <dgm:t>
        <a:bodyPr/>
        <a:lstStyle/>
        <a:p>
          <a:r>
            <a:rPr lang="tr-TR" b="1" dirty="0" smtClean="0"/>
            <a:t>GIS YAN ETKİLERİ </a:t>
          </a:r>
          <a:endParaRPr lang="tr-TR" b="1" dirty="0"/>
        </a:p>
      </dgm:t>
    </dgm:pt>
    <dgm:pt modelId="{6C219215-7659-42AA-A6E5-FECA677035FF}" type="parTrans" cxnId="{74531100-D5BA-4350-8DE9-4D4CBC5CA8E3}">
      <dgm:prSet/>
      <dgm:spPr/>
      <dgm:t>
        <a:bodyPr/>
        <a:lstStyle/>
        <a:p>
          <a:endParaRPr lang="tr-TR"/>
        </a:p>
      </dgm:t>
    </dgm:pt>
    <dgm:pt modelId="{E5922EA2-CAB5-4AF2-8B2F-8A72926393B8}" type="sibTrans" cxnId="{74531100-D5BA-4350-8DE9-4D4CBC5CA8E3}">
      <dgm:prSet/>
      <dgm:spPr/>
      <dgm:t>
        <a:bodyPr/>
        <a:lstStyle/>
        <a:p>
          <a:endParaRPr lang="tr-TR"/>
        </a:p>
      </dgm:t>
    </dgm:pt>
    <dgm:pt modelId="{D92E8F7A-AFBA-4F4E-BAEF-79310E785DA4}" type="asst">
      <dgm:prSet phldrT="[Metin]"/>
      <dgm:spPr/>
      <dgm:t>
        <a:bodyPr/>
        <a:lstStyle/>
        <a:p>
          <a:r>
            <a:rPr lang="tr-TR" b="1" dirty="0" smtClean="0"/>
            <a:t>EN  SIK</a:t>
          </a:r>
          <a:endParaRPr lang="tr-TR" b="1" dirty="0"/>
        </a:p>
      </dgm:t>
    </dgm:pt>
    <dgm:pt modelId="{45831656-2602-4366-A836-9BD4F151E29F}" type="parTrans" cxnId="{4EE217D1-7269-4BDF-80B5-882B7D447F11}">
      <dgm:prSet/>
      <dgm:spPr/>
      <dgm:t>
        <a:bodyPr/>
        <a:lstStyle/>
        <a:p>
          <a:endParaRPr lang="tr-TR"/>
        </a:p>
      </dgm:t>
    </dgm:pt>
    <dgm:pt modelId="{2FB4592B-318A-42C1-8A89-619A0C7C3D23}" type="sibTrans" cxnId="{4EE217D1-7269-4BDF-80B5-882B7D447F11}">
      <dgm:prSet/>
      <dgm:spPr/>
      <dgm:t>
        <a:bodyPr/>
        <a:lstStyle/>
        <a:p>
          <a:endParaRPr lang="tr-TR"/>
        </a:p>
      </dgm:t>
    </dgm:pt>
    <dgm:pt modelId="{8B4C6F48-14AD-4B66-A962-32AFA4F98E90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BULANTI</a:t>
          </a:r>
          <a:endParaRPr lang="tr-TR" sz="1200" b="1" dirty="0"/>
        </a:p>
      </dgm:t>
    </dgm:pt>
    <dgm:pt modelId="{C952DF7C-0D2A-4B32-9C9B-7BA77CB5A46A}" type="parTrans" cxnId="{53632121-038E-4437-8890-2A5D339705D6}">
      <dgm:prSet/>
      <dgm:spPr/>
      <dgm:t>
        <a:bodyPr/>
        <a:lstStyle/>
        <a:p>
          <a:endParaRPr lang="tr-TR"/>
        </a:p>
      </dgm:t>
    </dgm:pt>
    <dgm:pt modelId="{E16DF9D5-A9F8-4222-954E-E6110146F6CD}" type="sibTrans" cxnId="{53632121-038E-4437-8890-2A5D339705D6}">
      <dgm:prSet/>
      <dgm:spPr/>
      <dgm:t>
        <a:bodyPr/>
        <a:lstStyle/>
        <a:p>
          <a:endParaRPr lang="tr-TR"/>
        </a:p>
      </dgm:t>
    </dgm:pt>
    <dgm:pt modelId="{9C844942-DA96-4662-8917-0431665A9DEA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IŞTAHSIZLIK</a:t>
          </a:r>
          <a:endParaRPr lang="tr-TR" sz="1200" b="1" dirty="0"/>
        </a:p>
      </dgm:t>
    </dgm:pt>
    <dgm:pt modelId="{ECEDFEA1-37DA-4392-86BF-37935BD0EC69}" type="parTrans" cxnId="{98D610E0-20E2-44F2-90E4-42FAF809A8B8}">
      <dgm:prSet/>
      <dgm:spPr/>
      <dgm:t>
        <a:bodyPr/>
        <a:lstStyle/>
        <a:p>
          <a:endParaRPr lang="tr-TR"/>
        </a:p>
      </dgm:t>
    </dgm:pt>
    <dgm:pt modelId="{F0A071F2-4882-4E83-A7E7-113F4FF30A06}" type="sibTrans" cxnId="{98D610E0-20E2-44F2-90E4-42FAF809A8B8}">
      <dgm:prSet/>
      <dgm:spPr/>
      <dgm:t>
        <a:bodyPr/>
        <a:lstStyle/>
        <a:p>
          <a:endParaRPr lang="tr-TR"/>
        </a:p>
      </dgm:t>
    </dgm:pt>
    <dgm:pt modelId="{82287338-92F9-4FF1-ADBF-BA0787C00326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KARIN AĞRISI</a:t>
          </a:r>
          <a:endParaRPr lang="tr-TR" sz="1200" b="1" dirty="0"/>
        </a:p>
      </dgm:t>
    </dgm:pt>
    <dgm:pt modelId="{36B77F63-D3F8-49C6-9761-3E1602FF1442}" type="parTrans" cxnId="{A973F694-DC7E-4202-8FDE-5CD2070DA584}">
      <dgm:prSet/>
      <dgm:spPr/>
      <dgm:t>
        <a:bodyPr/>
        <a:lstStyle/>
        <a:p>
          <a:endParaRPr lang="tr-TR"/>
        </a:p>
      </dgm:t>
    </dgm:pt>
    <dgm:pt modelId="{3C13C1DC-F427-4AEA-BB17-EACFA7E53BC1}" type="sibTrans" cxnId="{A973F694-DC7E-4202-8FDE-5CD2070DA584}">
      <dgm:prSet/>
      <dgm:spPr/>
      <dgm:t>
        <a:bodyPr/>
        <a:lstStyle/>
        <a:p>
          <a:endParaRPr lang="tr-TR"/>
        </a:p>
      </dgm:t>
    </dgm:pt>
    <dgm:pt modelId="{1FA8E05D-429F-4DDA-87F3-B4603DD146F9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DIYARE</a:t>
          </a:r>
          <a:endParaRPr lang="tr-TR" sz="1200" b="1" dirty="0"/>
        </a:p>
      </dgm:t>
    </dgm:pt>
    <dgm:pt modelId="{4625EA42-B55B-4B05-9596-45DF6EDEB5A0}" type="parTrans" cxnId="{034DB934-6F23-490F-9E73-1CA1E38A7342}">
      <dgm:prSet/>
      <dgm:spPr/>
      <dgm:t>
        <a:bodyPr/>
        <a:lstStyle/>
        <a:p>
          <a:endParaRPr lang="tr-TR"/>
        </a:p>
      </dgm:t>
    </dgm:pt>
    <dgm:pt modelId="{8E78150D-BC03-4561-8CFB-2B5DBCBA6D86}" type="sibTrans" cxnId="{034DB934-6F23-490F-9E73-1CA1E38A7342}">
      <dgm:prSet/>
      <dgm:spPr/>
      <dgm:t>
        <a:bodyPr/>
        <a:lstStyle/>
        <a:p>
          <a:endParaRPr lang="tr-TR"/>
        </a:p>
      </dgm:t>
    </dgm:pt>
    <dgm:pt modelId="{972CF4F5-83A9-4B09-9430-4580C4A3D240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GASTRIK EROZYONLAR</a:t>
          </a:r>
          <a:endParaRPr lang="tr-TR" sz="1200" b="1" dirty="0"/>
        </a:p>
      </dgm:t>
    </dgm:pt>
    <dgm:pt modelId="{242D18D2-BB53-419A-B588-DBAB4BEDC6C7}" type="parTrans" cxnId="{A99D3F04-0DDD-4E75-8B62-85C009975141}">
      <dgm:prSet/>
      <dgm:spPr/>
      <dgm:t>
        <a:bodyPr/>
        <a:lstStyle/>
        <a:p>
          <a:endParaRPr lang="tr-TR"/>
        </a:p>
      </dgm:t>
    </dgm:pt>
    <dgm:pt modelId="{70AB0218-8EB5-4520-9B09-4C907B07439C}" type="sibTrans" cxnId="{A99D3F04-0DDD-4E75-8B62-85C009975141}">
      <dgm:prSet/>
      <dgm:spPr/>
      <dgm:t>
        <a:bodyPr/>
        <a:lstStyle/>
        <a:p>
          <a:endParaRPr lang="tr-TR"/>
        </a:p>
      </dgm:t>
    </dgm:pt>
    <dgm:pt modelId="{0AAA03F6-C1FD-412F-BEBE-35825A42E17D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ÜLSERLER</a:t>
          </a:r>
          <a:endParaRPr lang="tr-TR" sz="1200" b="1" dirty="0"/>
        </a:p>
      </dgm:t>
    </dgm:pt>
    <dgm:pt modelId="{B163C87B-C3C7-4B4B-8E62-0D6B09270D7C}" type="parTrans" cxnId="{14888036-FAAD-4170-BF20-EB1058DA49DA}">
      <dgm:prSet/>
      <dgm:spPr/>
      <dgm:t>
        <a:bodyPr/>
        <a:lstStyle/>
        <a:p>
          <a:endParaRPr lang="tr-TR"/>
        </a:p>
      </dgm:t>
    </dgm:pt>
    <dgm:pt modelId="{93AD8BB6-396B-4F5E-8AFE-DB25471169CB}" type="sibTrans" cxnId="{14888036-FAAD-4170-BF20-EB1058DA49DA}">
      <dgm:prSet/>
      <dgm:spPr/>
      <dgm:t>
        <a:bodyPr/>
        <a:lstStyle/>
        <a:p>
          <a:endParaRPr lang="tr-TR"/>
        </a:p>
      </dgm:t>
    </dgm:pt>
    <dgm:pt modelId="{8BACDF60-B004-40B0-8350-DB30C436B589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GASTROINTESTINAL KANAMA</a:t>
          </a:r>
          <a:endParaRPr lang="tr-TR" sz="1200" b="1" dirty="0"/>
        </a:p>
      </dgm:t>
    </dgm:pt>
    <dgm:pt modelId="{23C6CF3F-154B-4E49-9BA4-F7175207D07B}" type="parTrans" cxnId="{A756C7E5-18E5-4746-9C97-D12905F90DDA}">
      <dgm:prSet/>
      <dgm:spPr/>
      <dgm:t>
        <a:bodyPr/>
        <a:lstStyle/>
        <a:p>
          <a:endParaRPr lang="tr-TR"/>
        </a:p>
      </dgm:t>
    </dgm:pt>
    <dgm:pt modelId="{3EA53C89-969A-4E61-BFCF-7882D70C437F}" type="sibTrans" cxnId="{A756C7E5-18E5-4746-9C97-D12905F90DDA}">
      <dgm:prSet/>
      <dgm:spPr/>
      <dgm:t>
        <a:bodyPr/>
        <a:lstStyle/>
        <a:p>
          <a:endParaRPr lang="tr-TR"/>
        </a:p>
      </dgm:t>
    </dgm:pt>
    <dgm:pt modelId="{2CDE04CB-6AAA-4283-9D7B-114C30A67525}">
      <dgm:prSet phldrT="[Metin]"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PERFORASYON</a:t>
          </a:r>
          <a:endParaRPr lang="tr-TR" sz="1200" b="1" dirty="0"/>
        </a:p>
      </dgm:t>
    </dgm:pt>
    <dgm:pt modelId="{75283AF7-A320-4CB0-BED5-7836C7108770}" type="parTrans" cxnId="{8CC23866-C087-4F91-A09B-735620F68AD7}">
      <dgm:prSet/>
      <dgm:spPr/>
      <dgm:t>
        <a:bodyPr/>
        <a:lstStyle/>
        <a:p>
          <a:endParaRPr lang="tr-TR"/>
        </a:p>
      </dgm:t>
    </dgm:pt>
    <dgm:pt modelId="{71731DD9-0435-479A-979F-3A05872AD054}" type="sibTrans" cxnId="{8CC23866-C087-4F91-A09B-735620F68AD7}">
      <dgm:prSet/>
      <dgm:spPr/>
      <dgm:t>
        <a:bodyPr/>
        <a:lstStyle/>
        <a:p>
          <a:endParaRPr lang="tr-TR"/>
        </a:p>
      </dgm:t>
    </dgm:pt>
    <dgm:pt modelId="{E62A7920-A9F8-4905-99F3-22676266409D}">
      <dgm:prSet custT="1"/>
      <dgm:spPr/>
      <dgm:t>
        <a:bodyPr/>
        <a:lstStyle/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EN ÖNEMLISI: PEPTIK ÜLSER</a:t>
          </a:r>
          <a:endParaRPr lang="tr-TR" sz="1200" b="1" dirty="0" smtClean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  <a:p>
          <a:r>
            <a:rPr lang="en-US" sz="12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(EN SIK ANTRUMDA)</a:t>
          </a:r>
          <a:endParaRPr lang="tr-TR" sz="1200" b="1" dirty="0"/>
        </a:p>
      </dgm:t>
    </dgm:pt>
    <dgm:pt modelId="{C46F3309-4D61-4F81-A38C-425E6C8F5DA5}" type="parTrans" cxnId="{4C03757B-1A0C-47F7-933B-14F1C703B321}">
      <dgm:prSet/>
      <dgm:spPr/>
      <dgm:t>
        <a:bodyPr/>
        <a:lstStyle/>
        <a:p>
          <a:endParaRPr lang="tr-TR"/>
        </a:p>
      </dgm:t>
    </dgm:pt>
    <dgm:pt modelId="{893E6F00-727D-4BC6-B418-588B6A9EAC48}" type="sibTrans" cxnId="{4C03757B-1A0C-47F7-933B-14F1C703B321}">
      <dgm:prSet/>
      <dgm:spPr/>
      <dgm:t>
        <a:bodyPr/>
        <a:lstStyle/>
        <a:p>
          <a:endParaRPr lang="tr-TR"/>
        </a:p>
      </dgm:t>
    </dgm:pt>
    <dgm:pt modelId="{56BE7389-846C-40E4-AE72-E88309D4EEBC}" type="asst">
      <dgm:prSet phldrT="[Metin]"/>
      <dgm:spPr/>
      <dgm:t>
        <a:bodyPr/>
        <a:lstStyle/>
        <a:p>
          <a:r>
            <a:rPr lang="tr-TR" b="1" dirty="0" smtClean="0"/>
            <a:t>EN AZ</a:t>
          </a:r>
          <a:endParaRPr lang="tr-TR" b="1" dirty="0"/>
        </a:p>
      </dgm:t>
    </dgm:pt>
    <dgm:pt modelId="{BAA648E8-F59B-46A2-B039-EF9B96518A31}" type="parTrans" cxnId="{0C4443E0-E63A-4C8F-AC7B-989BB96F731D}">
      <dgm:prSet/>
      <dgm:spPr/>
      <dgm:t>
        <a:bodyPr/>
        <a:lstStyle/>
        <a:p>
          <a:endParaRPr lang="tr-TR"/>
        </a:p>
      </dgm:t>
    </dgm:pt>
    <dgm:pt modelId="{BE7D9BF4-262B-44BF-8E1F-D1A5C7F7737E}" type="sibTrans" cxnId="{0C4443E0-E63A-4C8F-AC7B-989BB96F731D}">
      <dgm:prSet/>
      <dgm:spPr/>
      <dgm:t>
        <a:bodyPr/>
        <a:lstStyle/>
        <a:p>
          <a:endParaRPr lang="tr-TR"/>
        </a:p>
      </dgm:t>
    </dgm:pt>
    <dgm:pt modelId="{59F8F29F-816D-4ACD-ABD1-9CC1102CF9E8}" type="asst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İNDOMETAZIN 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KETOPROFEN  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PIROKSIKAM</a:t>
          </a:r>
          <a:endParaRPr lang="tr-TR" sz="1400" b="1" dirty="0"/>
        </a:p>
      </dgm:t>
    </dgm:pt>
    <dgm:pt modelId="{14979F02-6549-4155-A04E-9B6288B444B9}" type="parTrans" cxnId="{446437BD-861A-42AC-9D09-1A8F1446BF15}">
      <dgm:prSet/>
      <dgm:spPr/>
      <dgm:t>
        <a:bodyPr/>
        <a:lstStyle/>
        <a:p>
          <a:endParaRPr lang="tr-TR"/>
        </a:p>
      </dgm:t>
    </dgm:pt>
    <dgm:pt modelId="{03642784-0AEC-4198-BE87-AEFB55D56366}" type="sibTrans" cxnId="{446437BD-861A-42AC-9D09-1A8F1446BF15}">
      <dgm:prSet/>
      <dgm:spPr/>
      <dgm:t>
        <a:bodyPr/>
        <a:lstStyle/>
        <a:p>
          <a:endParaRPr lang="tr-TR"/>
        </a:p>
      </dgm:t>
    </dgm:pt>
    <dgm:pt modelId="{E8AFCFC1-201E-46A6-B7FE-0D7F3292B965}" type="asst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İBUPROFEN </a:t>
          </a:r>
          <a:r>
            <a:rPr lang="tr-TR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DIKLOFENAK</a:t>
          </a:r>
          <a:endParaRPr lang="tr-TR" sz="1400" b="1" dirty="0"/>
        </a:p>
      </dgm:t>
    </dgm:pt>
    <dgm:pt modelId="{1EB9369B-B96B-47E0-8B98-3864F82B1677}" type="parTrans" cxnId="{B8C6A8B9-5003-4DB6-AC80-DBB93AD35D50}">
      <dgm:prSet/>
      <dgm:spPr/>
      <dgm:t>
        <a:bodyPr/>
        <a:lstStyle/>
        <a:p>
          <a:endParaRPr lang="tr-TR"/>
        </a:p>
      </dgm:t>
    </dgm:pt>
    <dgm:pt modelId="{189A0C77-18E7-4093-8F8A-94BECAE580D3}" type="sibTrans" cxnId="{B8C6A8B9-5003-4DB6-AC80-DBB93AD35D50}">
      <dgm:prSet/>
      <dgm:spPr/>
      <dgm:t>
        <a:bodyPr/>
        <a:lstStyle/>
        <a:p>
          <a:endParaRPr lang="tr-TR"/>
        </a:p>
      </dgm:t>
    </dgm:pt>
    <dgm:pt modelId="{E32AF1EF-C058-4351-9994-9EBE1D04B9AC}" type="pres">
      <dgm:prSet presAssocID="{90AF03C5-A655-4281-9970-CE91C1F7B0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C6D36C9-2E00-410E-A9DE-BFE342CC34FD}" type="pres">
      <dgm:prSet presAssocID="{DBF84061-F690-44CF-B0D4-9688768A9F43}" presName="hierRoot1" presStyleCnt="0">
        <dgm:presLayoutVars>
          <dgm:hierBranch val="init"/>
        </dgm:presLayoutVars>
      </dgm:prSet>
      <dgm:spPr/>
    </dgm:pt>
    <dgm:pt modelId="{D5060354-B378-4C96-AA04-80BD6FD73180}" type="pres">
      <dgm:prSet presAssocID="{DBF84061-F690-44CF-B0D4-9688768A9F43}" presName="rootComposite1" presStyleCnt="0"/>
      <dgm:spPr/>
    </dgm:pt>
    <dgm:pt modelId="{8326D621-ECB2-48B4-8C07-D93BFB6F20A9}" type="pres">
      <dgm:prSet presAssocID="{DBF84061-F690-44CF-B0D4-9688768A9F43}" presName="rootText1" presStyleLbl="node0" presStyleIdx="0" presStyleCnt="1" custScaleX="20653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A7F492-27C0-4F8D-888C-DE94D3EAD155}" type="pres">
      <dgm:prSet presAssocID="{DBF84061-F690-44CF-B0D4-9688768A9F4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DBE47A2-44E0-4D89-A23C-6225C61EF7D3}" type="pres">
      <dgm:prSet presAssocID="{DBF84061-F690-44CF-B0D4-9688768A9F43}" presName="hierChild2" presStyleCnt="0"/>
      <dgm:spPr/>
    </dgm:pt>
    <dgm:pt modelId="{AE165F68-4B62-40C9-BA2C-F0CF5DADF723}" type="pres">
      <dgm:prSet presAssocID="{C952DF7C-0D2A-4B32-9C9B-7BA77CB5A46A}" presName="Name37" presStyleLbl="parChTrans1D2" presStyleIdx="0" presStyleCnt="10"/>
      <dgm:spPr/>
      <dgm:t>
        <a:bodyPr/>
        <a:lstStyle/>
        <a:p>
          <a:endParaRPr lang="tr-TR"/>
        </a:p>
      </dgm:t>
    </dgm:pt>
    <dgm:pt modelId="{975429CF-D5E3-4AA0-A73E-CB2A9C5276C2}" type="pres">
      <dgm:prSet presAssocID="{8B4C6F48-14AD-4B66-A962-32AFA4F98E90}" presName="hierRoot2" presStyleCnt="0">
        <dgm:presLayoutVars>
          <dgm:hierBranch val="init"/>
        </dgm:presLayoutVars>
      </dgm:prSet>
      <dgm:spPr/>
    </dgm:pt>
    <dgm:pt modelId="{B5FBB0B3-C712-48DE-9E2E-DBCCCC6A4B6B}" type="pres">
      <dgm:prSet presAssocID="{8B4C6F48-14AD-4B66-A962-32AFA4F98E90}" presName="rootComposite" presStyleCnt="0"/>
      <dgm:spPr/>
    </dgm:pt>
    <dgm:pt modelId="{858FF93B-2CC0-4A26-8790-0963DEE57758}" type="pres">
      <dgm:prSet presAssocID="{8B4C6F48-14AD-4B66-A962-32AFA4F98E90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9FE663-071C-49A3-B76F-42673676E99F}" type="pres">
      <dgm:prSet presAssocID="{8B4C6F48-14AD-4B66-A962-32AFA4F98E90}" presName="rootConnector" presStyleLbl="node2" presStyleIdx="0" presStyleCnt="8"/>
      <dgm:spPr/>
      <dgm:t>
        <a:bodyPr/>
        <a:lstStyle/>
        <a:p>
          <a:endParaRPr lang="tr-TR"/>
        </a:p>
      </dgm:t>
    </dgm:pt>
    <dgm:pt modelId="{7F7E480C-FCBC-4D7A-A892-BB1B37378286}" type="pres">
      <dgm:prSet presAssocID="{8B4C6F48-14AD-4B66-A962-32AFA4F98E90}" presName="hierChild4" presStyleCnt="0"/>
      <dgm:spPr/>
    </dgm:pt>
    <dgm:pt modelId="{B7C0B636-740C-4012-B32B-EF907817DFDC}" type="pres">
      <dgm:prSet presAssocID="{8B4C6F48-14AD-4B66-A962-32AFA4F98E90}" presName="hierChild5" presStyleCnt="0"/>
      <dgm:spPr/>
    </dgm:pt>
    <dgm:pt modelId="{DE4300D4-C20D-4DE2-84A8-0419EC0AA658}" type="pres">
      <dgm:prSet presAssocID="{ECEDFEA1-37DA-4392-86BF-37935BD0EC69}" presName="Name37" presStyleLbl="parChTrans1D2" presStyleIdx="1" presStyleCnt="10"/>
      <dgm:spPr/>
      <dgm:t>
        <a:bodyPr/>
        <a:lstStyle/>
        <a:p>
          <a:endParaRPr lang="tr-TR"/>
        </a:p>
      </dgm:t>
    </dgm:pt>
    <dgm:pt modelId="{E99A1743-D1F3-4642-87D5-078CFB183ADD}" type="pres">
      <dgm:prSet presAssocID="{9C844942-DA96-4662-8917-0431665A9DEA}" presName="hierRoot2" presStyleCnt="0">
        <dgm:presLayoutVars>
          <dgm:hierBranch val="init"/>
        </dgm:presLayoutVars>
      </dgm:prSet>
      <dgm:spPr/>
    </dgm:pt>
    <dgm:pt modelId="{BB9DB5B8-7F52-408C-AACE-A5D0D071E3A1}" type="pres">
      <dgm:prSet presAssocID="{9C844942-DA96-4662-8917-0431665A9DEA}" presName="rootComposite" presStyleCnt="0"/>
      <dgm:spPr/>
    </dgm:pt>
    <dgm:pt modelId="{83BB83D1-FBC0-4872-841F-DBF8E3ED259E}" type="pres">
      <dgm:prSet presAssocID="{9C844942-DA96-4662-8917-0431665A9DEA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E9C981-9F16-4C09-85C8-304BFAA26891}" type="pres">
      <dgm:prSet presAssocID="{9C844942-DA96-4662-8917-0431665A9DEA}" presName="rootConnector" presStyleLbl="node2" presStyleIdx="1" presStyleCnt="8"/>
      <dgm:spPr/>
      <dgm:t>
        <a:bodyPr/>
        <a:lstStyle/>
        <a:p>
          <a:endParaRPr lang="tr-TR"/>
        </a:p>
      </dgm:t>
    </dgm:pt>
    <dgm:pt modelId="{F8E62BA2-28D9-4258-9B6B-89D939FD75BB}" type="pres">
      <dgm:prSet presAssocID="{9C844942-DA96-4662-8917-0431665A9DEA}" presName="hierChild4" presStyleCnt="0"/>
      <dgm:spPr/>
    </dgm:pt>
    <dgm:pt modelId="{22C3CE10-054A-42A3-9640-0FA3391482E4}" type="pres">
      <dgm:prSet presAssocID="{9C844942-DA96-4662-8917-0431665A9DEA}" presName="hierChild5" presStyleCnt="0"/>
      <dgm:spPr/>
    </dgm:pt>
    <dgm:pt modelId="{1F26A037-4B62-47BE-B947-4344FEBF7458}" type="pres">
      <dgm:prSet presAssocID="{36B77F63-D3F8-49C6-9761-3E1602FF1442}" presName="Name37" presStyleLbl="parChTrans1D2" presStyleIdx="2" presStyleCnt="10"/>
      <dgm:spPr/>
      <dgm:t>
        <a:bodyPr/>
        <a:lstStyle/>
        <a:p>
          <a:endParaRPr lang="tr-TR"/>
        </a:p>
      </dgm:t>
    </dgm:pt>
    <dgm:pt modelId="{1A23671B-F5F5-4486-A054-75F43C451526}" type="pres">
      <dgm:prSet presAssocID="{82287338-92F9-4FF1-ADBF-BA0787C00326}" presName="hierRoot2" presStyleCnt="0">
        <dgm:presLayoutVars>
          <dgm:hierBranch val="init"/>
        </dgm:presLayoutVars>
      </dgm:prSet>
      <dgm:spPr/>
    </dgm:pt>
    <dgm:pt modelId="{E3E70A05-E57E-4390-B309-E556980F2EDE}" type="pres">
      <dgm:prSet presAssocID="{82287338-92F9-4FF1-ADBF-BA0787C00326}" presName="rootComposite" presStyleCnt="0"/>
      <dgm:spPr/>
    </dgm:pt>
    <dgm:pt modelId="{F8700868-AFA1-421D-8072-F44A65A18F93}" type="pres">
      <dgm:prSet presAssocID="{82287338-92F9-4FF1-ADBF-BA0787C00326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F47E0E6-47A4-4FB9-B944-02EEF4BD0E6B}" type="pres">
      <dgm:prSet presAssocID="{82287338-92F9-4FF1-ADBF-BA0787C00326}" presName="rootConnector" presStyleLbl="node2" presStyleIdx="2" presStyleCnt="8"/>
      <dgm:spPr/>
      <dgm:t>
        <a:bodyPr/>
        <a:lstStyle/>
        <a:p>
          <a:endParaRPr lang="tr-TR"/>
        </a:p>
      </dgm:t>
    </dgm:pt>
    <dgm:pt modelId="{798BAF59-5F64-46C4-A617-20F69A996589}" type="pres">
      <dgm:prSet presAssocID="{82287338-92F9-4FF1-ADBF-BA0787C00326}" presName="hierChild4" presStyleCnt="0"/>
      <dgm:spPr/>
    </dgm:pt>
    <dgm:pt modelId="{8279EBCA-427A-447E-85CA-F171E4EECAAF}" type="pres">
      <dgm:prSet presAssocID="{82287338-92F9-4FF1-ADBF-BA0787C00326}" presName="hierChild5" presStyleCnt="0"/>
      <dgm:spPr/>
    </dgm:pt>
    <dgm:pt modelId="{59C964BC-74D9-4061-BDC5-076D8F742EB4}" type="pres">
      <dgm:prSet presAssocID="{4625EA42-B55B-4B05-9596-45DF6EDEB5A0}" presName="Name37" presStyleLbl="parChTrans1D2" presStyleIdx="3" presStyleCnt="10"/>
      <dgm:spPr/>
      <dgm:t>
        <a:bodyPr/>
        <a:lstStyle/>
        <a:p>
          <a:endParaRPr lang="tr-TR"/>
        </a:p>
      </dgm:t>
    </dgm:pt>
    <dgm:pt modelId="{36334098-D45E-4CAF-B0A1-6A760B2AFBDD}" type="pres">
      <dgm:prSet presAssocID="{1FA8E05D-429F-4DDA-87F3-B4603DD146F9}" presName="hierRoot2" presStyleCnt="0">
        <dgm:presLayoutVars>
          <dgm:hierBranch val="init"/>
        </dgm:presLayoutVars>
      </dgm:prSet>
      <dgm:spPr/>
    </dgm:pt>
    <dgm:pt modelId="{1C737751-8592-44B7-A9A1-B5036EA5928D}" type="pres">
      <dgm:prSet presAssocID="{1FA8E05D-429F-4DDA-87F3-B4603DD146F9}" presName="rootComposite" presStyleCnt="0"/>
      <dgm:spPr/>
    </dgm:pt>
    <dgm:pt modelId="{DEC295C5-CF35-449C-897C-B59F0C0EC432}" type="pres">
      <dgm:prSet presAssocID="{1FA8E05D-429F-4DDA-87F3-B4603DD146F9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149CAB-E128-48C8-9036-FCBDA492023E}" type="pres">
      <dgm:prSet presAssocID="{1FA8E05D-429F-4DDA-87F3-B4603DD146F9}" presName="rootConnector" presStyleLbl="node2" presStyleIdx="3" presStyleCnt="8"/>
      <dgm:spPr/>
      <dgm:t>
        <a:bodyPr/>
        <a:lstStyle/>
        <a:p>
          <a:endParaRPr lang="tr-TR"/>
        </a:p>
      </dgm:t>
    </dgm:pt>
    <dgm:pt modelId="{DE305704-09DA-4C61-B07F-276F11241104}" type="pres">
      <dgm:prSet presAssocID="{1FA8E05D-429F-4DDA-87F3-B4603DD146F9}" presName="hierChild4" presStyleCnt="0"/>
      <dgm:spPr/>
    </dgm:pt>
    <dgm:pt modelId="{2FAA814F-EEDF-4605-B295-213B3E1CE993}" type="pres">
      <dgm:prSet presAssocID="{1FA8E05D-429F-4DDA-87F3-B4603DD146F9}" presName="hierChild5" presStyleCnt="0"/>
      <dgm:spPr/>
    </dgm:pt>
    <dgm:pt modelId="{CC229B7E-8370-40DB-9ECF-82392C97E48C}" type="pres">
      <dgm:prSet presAssocID="{242D18D2-BB53-419A-B588-DBAB4BEDC6C7}" presName="Name37" presStyleLbl="parChTrans1D2" presStyleIdx="4" presStyleCnt="10"/>
      <dgm:spPr/>
      <dgm:t>
        <a:bodyPr/>
        <a:lstStyle/>
        <a:p>
          <a:endParaRPr lang="tr-TR"/>
        </a:p>
      </dgm:t>
    </dgm:pt>
    <dgm:pt modelId="{A51301F4-CFEC-4730-A107-540817383E06}" type="pres">
      <dgm:prSet presAssocID="{972CF4F5-83A9-4B09-9430-4580C4A3D240}" presName="hierRoot2" presStyleCnt="0">
        <dgm:presLayoutVars>
          <dgm:hierBranch val="init"/>
        </dgm:presLayoutVars>
      </dgm:prSet>
      <dgm:spPr/>
    </dgm:pt>
    <dgm:pt modelId="{1195F275-EC06-4085-AC17-404190380C41}" type="pres">
      <dgm:prSet presAssocID="{972CF4F5-83A9-4B09-9430-4580C4A3D240}" presName="rootComposite" presStyleCnt="0"/>
      <dgm:spPr/>
    </dgm:pt>
    <dgm:pt modelId="{66C1EBCB-0235-456D-8438-B21DE5F5BFCF}" type="pres">
      <dgm:prSet presAssocID="{972CF4F5-83A9-4B09-9430-4580C4A3D240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66E189-7943-45C1-BC1F-64DD793E81A6}" type="pres">
      <dgm:prSet presAssocID="{972CF4F5-83A9-4B09-9430-4580C4A3D240}" presName="rootConnector" presStyleLbl="node2" presStyleIdx="4" presStyleCnt="8"/>
      <dgm:spPr/>
      <dgm:t>
        <a:bodyPr/>
        <a:lstStyle/>
        <a:p>
          <a:endParaRPr lang="tr-TR"/>
        </a:p>
      </dgm:t>
    </dgm:pt>
    <dgm:pt modelId="{FDCB9B35-E9C6-4340-887E-9CA0A0E1E914}" type="pres">
      <dgm:prSet presAssocID="{972CF4F5-83A9-4B09-9430-4580C4A3D240}" presName="hierChild4" presStyleCnt="0"/>
      <dgm:spPr/>
    </dgm:pt>
    <dgm:pt modelId="{DE582DE4-688D-4EA7-BDF6-F19D2BCA63E3}" type="pres">
      <dgm:prSet presAssocID="{972CF4F5-83A9-4B09-9430-4580C4A3D240}" presName="hierChild5" presStyleCnt="0"/>
      <dgm:spPr/>
    </dgm:pt>
    <dgm:pt modelId="{2E5CC0A8-85BE-434F-B71C-AF5D8B3C6EF5}" type="pres">
      <dgm:prSet presAssocID="{B163C87B-C3C7-4B4B-8E62-0D6B09270D7C}" presName="Name37" presStyleLbl="parChTrans1D2" presStyleIdx="5" presStyleCnt="10"/>
      <dgm:spPr/>
      <dgm:t>
        <a:bodyPr/>
        <a:lstStyle/>
        <a:p>
          <a:endParaRPr lang="tr-TR"/>
        </a:p>
      </dgm:t>
    </dgm:pt>
    <dgm:pt modelId="{9F98508A-F320-4F56-BC03-A3A459F66CE9}" type="pres">
      <dgm:prSet presAssocID="{0AAA03F6-C1FD-412F-BEBE-35825A42E17D}" presName="hierRoot2" presStyleCnt="0">
        <dgm:presLayoutVars>
          <dgm:hierBranch val="init"/>
        </dgm:presLayoutVars>
      </dgm:prSet>
      <dgm:spPr/>
    </dgm:pt>
    <dgm:pt modelId="{57577014-33AD-454A-83F1-A73163BD7F2A}" type="pres">
      <dgm:prSet presAssocID="{0AAA03F6-C1FD-412F-BEBE-35825A42E17D}" presName="rootComposite" presStyleCnt="0"/>
      <dgm:spPr/>
    </dgm:pt>
    <dgm:pt modelId="{A10D8317-51C9-4716-B981-439FCA4E48B4}" type="pres">
      <dgm:prSet presAssocID="{0AAA03F6-C1FD-412F-BEBE-35825A42E17D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011E062-B543-408C-866E-ABB7782BF3F0}" type="pres">
      <dgm:prSet presAssocID="{0AAA03F6-C1FD-412F-BEBE-35825A42E17D}" presName="rootConnector" presStyleLbl="node2" presStyleIdx="5" presStyleCnt="8"/>
      <dgm:spPr/>
      <dgm:t>
        <a:bodyPr/>
        <a:lstStyle/>
        <a:p>
          <a:endParaRPr lang="tr-TR"/>
        </a:p>
      </dgm:t>
    </dgm:pt>
    <dgm:pt modelId="{7AE09BFA-6926-499F-AEEB-59B222CD81B3}" type="pres">
      <dgm:prSet presAssocID="{0AAA03F6-C1FD-412F-BEBE-35825A42E17D}" presName="hierChild4" presStyleCnt="0"/>
      <dgm:spPr/>
    </dgm:pt>
    <dgm:pt modelId="{C7C54F35-74E9-4F67-9A34-4A8BC88B4E74}" type="pres">
      <dgm:prSet presAssocID="{C46F3309-4D61-4F81-A38C-425E6C8F5DA5}" presName="Name37" presStyleLbl="parChTrans1D3" presStyleIdx="0" presStyleCnt="3"/>
      <dgm:spPr/>
      <dgm:t>
        <a:bodyPr/>
        <a:lstStyle/>
        <a:p>
          <a:endParaRPr lang="tr-TR"/>
        </a:p>
      </dgm:t>
    </dgm:pt>
    <dgm:pt modelId="{90B2FF20-46A8-43B0-9B92-463EB196895C}" type="pres">
      <dgm:prSet presAssocID="{E62A7920-A9F8-4905-99F3-22676266409D}" presName="hierRoot2" presStyleCnt="0">
        <dgm:presLayoutVars>
          <dgm:hierBranch val="init"/>
        </dgm:presLayoutVars>
      </dgm:prSet>
      <dgm:spPr/>
    </dgm:pt>
    <dgm:pt modelId="{F9A1F1CF-395F-4E97-867B-FB789FCB7762}" type="pres">
      <dgm:prSet presAssocID="{E62A7920-A9F8-4905-99F3-22676266409D}" presName="rootComposite" presStyleCnt="0"/>
      <dgm:spPr/>
    </dgm:pt>
    <dgm:pt modelId="{27ECD435-A714-4987-906B-07B133201A68}" type="pres">
      <dgm:prSet presAssocID="{E62A7920-A9F8-4905-99F3-22676266409D}" presName="rootText" presStyleLbl="node3" presStyleIdx="0" presStyleCnt="1" custScaleX="123128" custScaleY="1465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1046C3-9AAE-4224-9AF2-4CDEEFABFB79}" type="pres">
      <dgm:prSet presAssocID="{E62A7920-A9F8-4905-99F3-22676266409D}" presName="rootConnector" presStyleLbl="node3" presStyleIdx="0" presStyleCnt="1"/>
      <dgm:spPr/>
      <dgm:t>
        <a:bodyPr/>
        <a:lstStyle/>
        <a:p>
          <a:endParaRPr lang="tr-TR"/>
        </a:p>
      </dgm:t>
    </dgm:pt>
    <dgm:pt modelId="{C930F353-101C-4EF6-95F7-BDE93EC5931C}" type="pres">
      <dgm:prSet presAssocID="{E62A7920-A9F8-4905-99F3-22676266409D}" presName="hierChild4" presStyleCnt="0"/>
      <dgm:spPr/>
    </dgm:pt>
    <dgm:pt modelId="{69D3A8D6-71D2-4D0A-9B06-8BA14D3EF1BA}" type="pres">
      <dgm:prSet presAssocID="{E62A7920-A9F8-4905-99F3-22676266409D}" presName="hierChild5" presStyleCnt="0"/>
      <dgm:spPr/>
    </dgm:pt>
    <dgm:pt modelId="{C19BFAF8-24B8-4883-BDA0-C2BA8DD2115F}" type="pres">
      <dgm:prSet presAssocID="{0AAA03F6-C1FD-412F-BEBE-35825A42E17D}" presName="hierChild5" presStyleCnt="0"/>
      <dgm:spPr/>
    </dgm:pt>
    <dgm:pt modelId="{9578F7A6-273D-4F96-B8FA-66F7B557A340}" type="pres">
      <dgm:prSet presAssocID="{23C6CF3F-154B-4E49-9BA4-F7175207D07B}" presName="Name37" presStyleLbl="parChTrans1D2" presStyleIdx="6" presStyleCnt="10"/>
      <dgm:spPr/>
      <dgm:t>
        <a:bodyPr/>
        <a:lstStyle/>
        <a:p>
          <a:endParaRPr lang="tr-TR"/>
        </a:p>
      </dgm:t>
    </dgm:pt>
    <dgm:pt modelId="{F41D6119-5A81-45E4-A84D-50DEDE4D4ACF}" type="pres">
      <dgm:prSet presAssocID="{8BACDF60-B004-40B0-8350-DB30C436B589}" presName="hierRoot2" presStyleCnt="0">
        <dgm:presLayoutVars>
          <dgm:hierBranch val="init"/>
        </dgm:presLayoutVars>
      </dgm:prSet>
      <dgm:spPr/>
    </dgm:pt>
    <dgm:pt modelId="{73D158C0-2C05-4053-B4DB-5D8AC0468BB1}" type="pres">
      <dgm:prSet presAssocID="{8BACDF60-B004-40B0-8350-DB30C436B589}" presName="rootComposite" presStyleCnt="0"/>
      <dgm:spPr/>
    </dgm:pt>
    <dgm:pt modelId="{0BFC5CA0-663B-40B1-8856-ED318BDC87A9}" type="pres">
      <dgm:prSet presAssocID="{8BACDF60-B004-40B0-8350-DB30C436B589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92CFE6-7481-4BE0-8053-A1F79103C50E}" type="pres">
      <dgm:prSet presAssocID="{8BACDF60-B004-40B0-8350-DB30C436B589}" presName="rootConnector" presStyleLbl="node2" presStyleIdx="6" presStyleCnt="8"/>
      <dgm:spPr/>
      <dgm:t>
        <a:bodyPr/>
        <a:lstStyle/>
        <a:p>
          <a:endParaRPr lang="tr-TR"/>
        </a:p>
      </dgm:t>
    </dgm:pt>
    <dgm:pt modelId="{99165009-0364-4239-83EE-18EB69915C47}" type="pres">
      <dgm:prSet presAssocID="{8BACDF60-B004-40B0-8350-DB30C436B589}" presName="hierChild4" presStyleCnt="0"/>
      <dgm:spPr/>
    </dgm:pt>
    <dgm:pt modelId="{732C2961-0DCA-4731-B96E-D608C5964D2B}" type="pres">
      <dgm:prSet presAssocID="{8BACDF60-B004-40B0-8350-DB30C436B589}" presName="hierChild5" presStyleCnt="0"/>
      <dgm:spPr/>
    </dgm:pt>
    <dgm:pt modelId="{94FC937E-CF08-4313-9837-98E49B8B3C8B}" type="pres">
      <dgm:prSet presAssocID="{75283AF7-A320-4CB0-BED5-7836C7108770}" presName="Name37" presStyleLbl="parChTrans1D2" presStyleIdx="7" presStyleCnt="10"/>
      <dgm:spPr/>
      <dgm:t>
        <a:bodyPr/>
        <a:lstStyle/>
        <a:p>
          <a:endParaRPr lang="tr-TR"/>
        </a:p>
      </dgm:t>
    </dgm:pt>
    <dgm:pt modelId="{F30BE9F7-4A44-4C91-B4C3-E215B27B2588}" type="pres">
      <dgm:prSet presAssocID="{2CDE04CB-6AAA-4283-9D7B-114C30A67525}" presName="hierRoot2" presStyleCnt="0">
        <dgm:presLayoutVars>
          <dgm:hierBranch val="init"/>
        </dgm:presLayoutVars>
      </dgm:prSet>
      <dgm:spPr/>
    </dgm:pt>
    <dgm:pt modelId="{F08BE6D9-3171-48E0-9DE5-E9F46330D036}" type="pres">
      <dgm:prSet presAssocID="{2CDE04CB-6AAA-4283-9D7B-114C30A67525}" presName="rootComposite" presStyleCnt="0"/>
      <dgm:spPr/>
    </dgm:pt>
    <dgm:pt modelId="{3D91CF57-1642-4CE1-9738-52985B3820B0}" type="pres">
      <dgm:prSet presAssocID="{2CDE04CB-6AAA-4283-9D7B-114C30A67525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79E2A1-EBC8-409C-9594-874BF9B05FE6}" type="pres">
      <dgm:prSet presAssocID="{2CDE04CB-6AAA-4283-9D7B-114C30A67525}" presName="rootConnector" presStyleLbl="node2" presStyleIdx="7" presStyleCnt="8"/>
      <dgm:spPr/>
      <dgm:t>
        <a:bodyPr/>
        <a:lstStyle/>
        <a:p>
          <a:endParaRPr lang="tr-TR"/>
        </a:p>
      </dgm:t>
    </dgm:pt>
    <dgm:pt modelId="{E74079A8-15F7-4900-A355-FA4CD7F5C13E}" type="pres">
      <dgm:prSet presAssocID="{2CDE04CB-6AAA-4283-9D7B-114C30A67525}" presName="hierChild4" presStyleCnt="0"/>
      <dgm:spPr/>
    </dgm:pt>
    <dgm:pt modelId="{AA5D0155-862E-4B2B-A5F4-5E8BDB0E1B99}" type="pres">
      <dgm:prSet presAssocID="{2CDE04CB-6AAA-4283-9D7B-114C30A67525}" presName="hierChild5" presStyleCnt="0"/>
      <dgm:spPr/>
    </dgm:pt>
    <dgm:pt modelId="{8DDC7938-67FC-4E37-819A-B825A3844C2B}" type="pres">
      <dgm:prSet presAssocID="{DBF84061-F690-44CF-B0D4-9688768A9F43}" presName="hierChild3" presStyleCnt="0"/>
      <dgm:spPr/>
    </dgm:pt>
    <dgm:pt modelId="{0EDC6265-8AE4-46DB-B27B-6717B95B1EFC}" type="pres">
      <dgm:prSet presAssocID="{45831656-2602-4366-A836-9BD4F151E29F}" presName="Name111" presStyleLbl="parChTrans1D2" presStyleIdx="8" presStyleCnt="10"/>
      <dgm:spPr/>
      <dgm:t>
        <a:bodyPr/>
        <a:lstStyle/>
        <a:p>
          <a:endParaRPr lang="tr-TR"/>
        </a:p>
      </dgm:t>
    </dgm:pt>
    <dgm:pt modelId="{53A487D5-0D71-4A4C-B23E-B4F740C11E8B}" type="pres">
      <dgm:prSet presAssocID="{D92E8F7A-AFBA-4F4E-BAEF-79310E785DA4}" presName="hierRoot3" presStyleCnt="0">
        <dgm:presLayoutVars>
          <dgm:hierBranch val="init"/>
        </dgm:presLayoutVars>
      </dgm:prSet>
      <dgm:spPr/>
    </dgm:pt>
    <dgm:pt modelId="{AFB13F1F-5B1E-4F35-9FFF-5CC9D86FFE44}" type="pres">
      <dgm:prSet presAssocID="{D92E8F7A-AFBA-4F4E-BAEF-79310E785DA4}" presName="rootComposite3" presStyleCnt="0"/>
      <dgm:spPr/>
    </dgm:pt>
    <dgm:pt modelId="{6513D8C0-4BF0-4883-BF2A-8209EE0C8873}" type="pres">
      <dgm:prSet presAssocID="{D92E8F7A-AFBA-4F4E-BAEF-79310E785DA4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AA8690-E50A-4D0D-85C8-27DD71B39CAD}" type="pres">
      <dgm:prSet presAssocID="{D92E8F7A-AFBA-4F4E-BAEF-79310E785DA4}" presName="rootConnector3" presStyleLbl="asst1" presStyleIdx="0" presStyleCnt="4"/>
      <dgm:spPr/>
      <dgm:t>
        <a:bodyPr/>
        <a:lstStyle/>
        <a:p>
          <a:endParaRPr lang="tr-TR"/>
        </a:p>
      </dgm:t>
    </dgm:pt>
    <dgm:pt modelId="{BF486206-F243-4686-A9B7-F6A152CC267A}" type="pres">
      <dgm:prSet presAssocID="{D92E8F7A-AFBA-4F4E-BAEF-79310E785DA4}" presName="hierChild6" presStyleCnt="0"/>
      <dgm:spPr/>
    </dgm:pt>
    <dgm:pt modelId="{73076B2E-5956-4B1F-AEFD-FB9352843CAC}" type="pres">
      <dgm:prSet presAssocID="{D92E8F7A-AFBA-4F4E-BAEF-79310E785DA4}" presName="hierChild7" presStyleCnt="0"/>
      <dgm:spPr/>
    </dgm:pt>
    <dgm:pt modelId="{1225EB68-ED96-40F6-B2DA-DADEBEB2D97F}" type="pres">
      <dgm:prSet presAssocID="{14979F02-6549-4155-A04E-9B6288B444B9}" presName="Name111" presStyleLbl="parChTrans1D3" presStyleIdx="1" presStyleCnt="3"/>
      <dgm:spPr/>
      <dgm:t>
        <a:bodyPr/>
        <a:lstStyle/>
        <a:p>
          <a:endParaRPr lang="tr-TR"/>
        </a:p>
      </dgm:t>
    </dgm:pt>
    <dgm:pt modelId="{E1B5EA44-1775-413F-9B72-D983016982FA}" type="pres">
      <dgm:prSet presAssocID="{59F8F29F-816D-4ACD-ABD1-9CC1102CF9E8}" presName="hierRoot3" presStyleCnt="0">
        <dgm:presLayoutVars>
          <dgm:hierBranch val="init"/>
        </dgm:presLayoutVars>
      </dgm:prSet>
      <dgm:spPr/>
    </dgm:pt>
    <dgm:pt modelId="{B3F54FD1-C562-4CAD-94D5-E8E4AA33AF8D}" type="pres">
      <dgm:prSet presAssocID="{59F8F29F-816D-4ACD-ABD1-9CC1102CF9E8}" presName="rootComposite3" presStyleCnt="0"/>
      <dgm:spPr/>
    </dgm:pt>
    <dgm:pt modelId="{C4E0AB8E-6127-4124-9E3E-3635B3AD0C2E}" type="pres">
      <dgm:prSet presAssocID="{59F8F29F-816D-4ACD-ABD1-9CC1102CF9E8}" presName="rootText3" presStyleLbl="asst1" presStyleIdx="1" presStyleCnt="4" custScaleX="183470" custScaleY="1471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5E1ADD-6E90-4E86-9494-3A6D9A8C995C}" type="pres">
      <dgm:prSet presAssocID="{59F8F29F-816D-4ACD-ABD1-9CC1102CF9E8}" presName="rootConnector3" presStyleLbl="asst1" presStyleIdx="1" presStyleCnt="4"/>
      <dgm:spPr/>
      <dgm:t>
        <a:bodyPr/>
        <a:lstStyle/>
        <a:p>
          <a:endParaRPr lang="tr-TR"/>
        </a:p>
      </dgm:t>
    </dgm:pt>
    <dgm:pt modelId="{48FD6690-C9A7-46F1-BF74-D132FFC8F778}" type="pres">
      <dgm:prSet presAssocID="{59F8F29F-816D-4ACD-ABD1-9CC1102CF9E8}" presName="hierChild6" presStyleCnt="0"/>
      <dgm:spPr/>
    </dgm:pt>
    <dgm:pt modelId="{13DE05D2-D3D1-4A04-98B9-334BE022D4A3}" type="pres">
      <dgm:prSet presAssocID="{59F8F29F-816D-4ACD-ABD1-9CC1102CF9E8}" presName="hierChild7" presStyleCnt="0"/>
      <dgm:spPr/>
    </dgm:pt>
    <dgm:pt modelId="{B4B65AEA-C891-4564-AEF2-5E952629EBE2}" type="pres">
      <dgm:prSet presAssocID="{BAA648E8-F59B-46A2-B039-EF9B96518A31}" presName="Name111" presStyleLbl="parChTrans1D2" presStyleIdx="9" presStyleCnt="10"/>
      <dgm:spPr/>
      <dgm:t>
        <a:bodyPr/>
        <a:lstStyle/>
        <a:p>
          <a:endParaRPr lang="tr-TR"/>
        </a:p>
      </dgm:t>
    </dgm:pt>
    <dgm:pt modelId="{C847D1CB-842E-4C6E-8ABB-03827A87F067}" type="pres">
      <dgm:prSet presAssocID="{56BE7389-846C-40E4-AE72-E88309D4EEBC}" presName="hierRoot3" presStyleCnt="0">
        <dgm:presLayoutVars>
          <dgm:hierBranch val="init"/>
        </dgm:presLayoutVars>
      </dgm:prSet>
      <dgm:spPr/>
    </dgm:pt>
    <dgm:pt modelId="{D658EB21-55EC-40E3-B993-276D0EEA3150}" type="pres">
      <dgm:prSet presAssocID="{56BE7389-846C-40E4-AE72-E88309D4EEBC}" presName="rootComposite3" presStyleCnt="0"/>
      <dgm:spPr/>
    </dgm:pt>
    <dgm:pt modelId="{64153479-1284-42E4-9778-1CD59307B427}" type="pres">
      <dgm:prSet presAssocID="{56BE7389-846C-40E4-AE72-E88309D4EEBC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7C9E9B9-E724-4A56-B912-9EB6F809CCA8}" type="pres">
      <dgm:prSet presAssocID="{56BE7389-846C-40E4-AE72-E88309D4EEBC}" presName="rootConnector3" presStyleLbl="asst1" presStyleIdx="2" presStyleCnt="4"/>
      <dgm:spPr/>
      <dgm:t>
        <a:bodyPr/>
        <a:lstStyle/>
        <a:p>
          <a:endParaRPr lang="tr-TR"/>
        </a:p>
      </dgm:t>
    </dgm:pt>
    <dgm:pt modelId="{E88A313D-0EAB-4917-81BF-B55C1DB47F7A}" type="pres">
      <dgm:prSet presAssocID="{56BE7389-846C-40E4-AE72-E88309D4EEBC}" presName="hierChild6" presStyleCnt="0"/>
      <dgm:spPr/>
    </dgm:pt>
    <dgm:pt modelId="{08D85905-A878-4596-9707-09EEF7CCD3A9}" type="pres">
      <dgm:prSet presAssocID="{56BE7389-846C-40E4-AE72-E88309D4EEBC}" presName="hierChild7" presStyleCnt="0"/>
      <dgm:spPr/>
    </dgm:pt>
    <dgm:pt modelId="{82DFF347-8DAC-4F33-B868-217040D69183}" type="pres">
      <dgm:prSet presAssocID="{1EB9369B-B96B-47E0-8B98-3864F82B1677}" presName="Name111" presStyleLbl="parChTrans1D3" presStyleIdx="2" presStyleCnt="3"/>
      <dgm:spPr/>
      <dgm:t>
        <a:bodyPr/>
        <a:lstStyle/>
        <a:p>
          <a:endParaRPr lang="tr-TR"/>
        </a:p>
      </dgm:t>
    </dgm:pt>
    <dgm:pt modelId="{AD804EAC-5780-45ED-A955-4FB3C279A186}" type="pres">
      <dgm:prSet presAssocID="{E8AFCFC1-201E-46A6-B7FE-0D7F3292B965}" presName="hierRoot3" presStyleCnt="0">
        <dgm:presLayoutVars>
          <dgm:hierBranch val="init"/>
        </dgm:presLayoutVars>
      </dgm:prSet>
      <dgm:spPr/>
    </dgm:pt>
    <dgm:pt modelId="{5368D98E-7BEA-4C46-8636-74996DC71AA2}" type="pres">
      <dgm:prSet presAssocID="{E8AFCFC1-201E-46A6-B7FE-0D7F3292B965}" presName="rootComposite3" presStyleCnt="0"/>
      <dgm:spPr/>
    </dgm:pt>
    <dgm:pt modelId="{08E8B00C-5C6C-4336-BBFF-0AC84CBB2B96}" type="pres">
      <dgm:prSet presAssocID="{E8AFCFC1-201E-46A6-B7FE-0D7F3292B965}" presName="rootText3" presStyleLbl="asst1" presStyleIdx="3" presStyleCnt="4" custScaleX="164721" custScaleY="135425" custLinFactX="100000" custLinFactNeighborX="105462" custLinFactNeighborY="214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EEEDC5-9C42-4901-B605-B18AB731387B}" type="pres">
      <dgm:prSet presAssocID="{E8AFCFC1-201E-46A6-B7FE-0D7F3292B965}" presName="rootConnector3" presStyleLbl="asst1" presStyleIdx="3" presStyleCnt="4"/>
      <dgm:spPr/>
      <dgm:t>
        <a:bodyPr/>
        <a:lstStyle/>
        <a:p>
          <a:endParaRPr lang="tr-TR"/>
        </a:p>
      </dgm:t>
    </dgm:pt>
    <dgm:pt modelId="{EFEC80DE-DC04-4298-9584-CCE8FEFC8147}" type="pres">
      <dgm:prSet presAssocID="{E8AFCFC1-201E-46A6-B7FE-0D7F3292B965}" presName="hierChild6" presStyleCnt="0"/>
      <dgm:spPr/>
    </dgm:pt>
    <dgm:pt modelId="{2F354A23-C027-47EA-B8D5-7779A2EF03C4}" type="pres">
      <dgm:prSet presAssocID="{E8AFCFC1-201E-46A6-B7FE-0D7F3292B965}" presName="hierChild7" presStyleCnt="0"/>
      <dgm:spPr/>
    </dgm:pt>
  </dgm:ptLst>
  <dgm:cxnLst>
    <dgm:cxn modelId="{FDD2B719-AF7E-402C-B3FA-430046D6375C}" type="presOf" srcId="{8B4C6F48-14AD-4B66-A962-32AFA4F98E90}" destId="{858FF93B-2CC0-4A26-8790-0963DEE57758}" srcOrd="0" destOrd="0" presId="urn:microsoft.com/office/officeart/2005/8/layout/orgChart1"/>
    <dgm:cxn modelId="{9A42AC18-7FD2-4B9A-B8E8-BB7A08FEFFC8}" type="presOf" srcId="{C46F3309-4D61-4F81-A38C-425E6C8F5DA5}" destId="{C7C54F35-74E9-4F67-9A34-4A8BC88B4E74}" srcOrd="0" destOrd="0" presId="urn:microsoft.com/office/officeart/2005/8/layout/orgChart1"/>
    <dgm:cxn modelId="{DE7832B7-EFEA-43FC-B5F9-A2F6A33578AF}" type="presOf" srcId="{90AF03C5-A655-4281-9970-CE91C1F7B092}" destId="{E32AF1EF-C058-4351-9994-9EBE1D04B9AC}" srcOrd="0" destOrd="0" presId="urn:microsoft.com/office/officeart/2005/8/layout/orgChart1"/>
    <dgm:cxn modelId="{14888036-FAAD-4170-BF20-EB1058DA49DA}" srcId="{DBF84061-F690-44CF-B0D4-9688768A9F43}" destId="{0AAA03F6-C1FD-412F-BEBE-35825A42E17D}" srcOrd="7" destOrd="0" parTransId="{B163C87B-C3C7-4B4B-8E62-0D6B09270D7C}" sibTransId="{93AD8BB6-396B-4F5E-8AFE-DB25471169CB}"/>
    <dgm:cxn modelId="{A973F694-DC7E-4202-8FDE-5CD2070DA584}" srcId="{DBF84061-F690-44CF-B0D4-9688768A9F43}" destId="{82287338-92F9-4FF1-ADBF-BA0787C00326}" srcOrd="4" destOrd="0" parTransId="{36B77F63-D3F8-49C6-9761-3E1602FF1442}" sibTransId="{3C13C1DC-F427-4AEA-BB17-EACFA7E53BC1}"/>
    <dgm:cxn modelId="{A756C7E5-18E5-4746-9C97-D12905F90DDA}" srcId="{DBF84061-F690-44CF-B0D4-9688768A9F43}" destId="{8BACDF60-B004-40B0-8350-DB30C436B589}" srcOrd="8" destOrd="0" parTransId="{23C6CF3F-154B-4E49-9BA4-F7175207D07B}" sibTransId="{3EA53C89-969A-4E61-BFCF-7882D70C437F}"/>
    <dgm:cxn modelId="{66838503-E42B-4E16-967A-A49E8097D5DD}" type="presOf" srcId="{8B4C6F48-14AD-4B66-A962-32AFA4F98E90}" destId="{FA9FE663-071C-49A3-B76F-42673676E99F}" srcOrd="1" destOrd="0" presId="urn:microsoft.com/office/officeart/2005/8/layout/orgChart1"/>
    <dgm:cxn modelId="{9BE24740-77F5-460B-AE70-1D068FC3E0B4}" type="presOf" srcId="{C952DF7C-0D2A-4B32-9C9B-7BA77CB5A46A}" destId="{AE165F68-4B62-40C9-BA2C-F0CF5DADF723}" srcOrd="0" destOrd="0" presId="urn:microsoft.com/office/officeart/2005/8/layout/orgChart1"/>
    <dgm:cxn modelId="{35977EAA-2D77-4AE5-AD92-5266A1165D55}" type="presOf" srcId="{ECEDFEA1-37DA-4392-86BF-37935BD0EC69}" destId="{DE4300D4-C20D-4DE2-84A8-0419EC0AA658}" srcOrd="0" destOrd="0" presId="urn:microsoft.com/office/officeart/2005/8/layout/orgChart1"/>
    <dgm:cxn modelId="{120CB7B5-3239-478A-8C03-2A627C855A30}" type="presOf" srcId="{E62A7920-A9F8-4905-99F3-22676266409D}" destId="{27ECD435-A714-4987-906B-07B133201A68}" srcOrd="0" destOrd="0" presId="urn:microsoft.com/office/officeart/2005/8/layout/orgChart1"/>
    <dgm:cxn modelId="{23F51E03-535F-4C0A-BDB6-39CCE6711604}" type="presOf" srcId="{E62A7920-A9F8-4905-99F3-22676266409D}" destId="{D01046C3-9AAE-4224-9AF2-4CDEEFABFB79}" srcOrd="1" destOrd="0" presId="urn:microsoft.com/office/officeart/2005/8/layout/orgChart1"/>
    <dgm:cxn modelId="{30A1BE76-D8F0-4B4F-A385-1E32CBABD53B}" type="presOf" srcId="{8BACDF60-B004-40B0-8350-DB30C436B589}" destId="{1D92CFE6-7481-4BE0-8053-A1F79103C50E}" srcOrd="1" destOrd="0" presId="urn:microsoft.com/office/officeart/2005/8/layout/orgChart1"/>
    <dgm:cxn modelId="{0AAEE6E4-690E-49B0-90DC-EC7B37E0A49B}" type="presOf" srcId="{0AAA03F6-C1FD-412F-BEBE-35825A42E17D}" destId="{2011E062-B543-408C-866E-ABB7782BF3F0}" srcOrd="1" destOrd="0" presId="urn:microsoft.com/office/officeart/2005/8/layout/orgChart1"/>
    <dgm:cxn modelId="{6D4982A1-BFCC-44BA-B0AC-647FFDC68610}" type="presOf" srcId="{82287338-92F9-4FF1-ADBF-BA0787C00326}" destId="{DF47E0E6-47A4-4FB9-B944-02EEF4BD0E6B}" srcOrd="1" destOrd="0" presId="urn:microsoft.com/office/officeart/2005/8/layout/orgChart1"/>
    <dgm:cxn modelId="{8FE3F847-3D76-4AB3-8CB2-5013AC0FFE56}" type="presOf" srcId="{B163C87B-C3C7-4B4B-8E62-0D6B09270D7C}" destId="{2E5CC0A8-85BE-434F-B71C-AF5D8B3C6EF5}" srcOrd="0" destOrd="0" presId="urn:microsoft.com/office/officeart/2005/8/layout/orgChart1"/>
    <dgm:cxn modelId="{FC339BB5-3564-4420-B586-2B288A89405D}" type="presOf" srcId="{4625EA42-B55B-4B05-9596-45DF6EDEB5A0}" destId="{59C964BC-74D9-4061-BDC5-076D8F742EB4}" srcOrd="0" destOrd="0" presId="urn:microsoft.com/office/officeart/2005/8/layout/orgChart1"/>
    <dgm:cxn modelId="{7A2E1510-B29B-475B-9EE9-4C1590ACE0D0}" type="presOf" srcId="{242D18D2-BB53-419A-B588-DBAB4BEDC6C7}" destId="{CC229B7E-8370-40DB-9ECF-82392C97E48C}" srcOrd="0" destOrd="0" presId="urn:microsoft.com/office/officeart/2005/8/layout/orgChart1"/>
    <dgm:cxn modelId="{AF2C21C5-1ABD-4BAA-B5DE-19D7461424CA}" type="presOf" srcId="{82287338-92F9-4FF1-ADBF-BA0787C00326}" destId="{F8700868-AFA1-421D-8072-F44A65A18F93}" srcOrd="0" destOrd="0" presId="urn:microsoft.com/office/officeart/2005/8/layout/orgChart1"/>
    <dgm:cxn modelId="{B8C6A8B9-5003-4DB6-AC80-DBB93AD35D50}" srcId="{56BE7389-846C-40E4-AE72-E88309D4EEBC}" destId="{E8AFCFC1-201E-46A6-B7FE-0D7F3292B965}" srcOrd="0" destOrd="0" parTransId="{1EB9369B-B96B-47E0-8B98-3864F82B1677}" sibTransId="{189A0C77-18E7-4093-8F8A-94BECAE580D3}"/>
    <dgm:cxn modelId="{615866D5-8915-4526-9BE0-EE6F9D45BF90}" type="presOf" srcId="{D92E8F7A-AFBA-4F4E-BAEF-79310E785DA4}" destId="{64AA8690-E50A-4D0D-85C8-27DD71B39CAD}" srcOrd="1" destOrd="0" presId="urn:microsoft.com/office/officeart/2005/8/layout/orgChart1"/>
    <dgm:cxn modelId="{D832B03A-1B75-48D3-90E5-50B82AEC7C1B}" type="presOf" srcId="{D92E8F7A-AFBA-4F4E-BAEF-79310E785DA4}" destId="{6513D8C0-4BF0-4883-BF2A-8209EE0C8873}" srcOrd="0" destOrd="0" presId="urn:microsoft.com/office/officeart/2005/8/layout/orgChart1"/>
    <dgm:cxn modelId="{13302135-9CFD-49D1-A30C-0C99DE92438C}" type="presOf" srcId="{1EB9369B-B96B-47E0-8B98-3864F82B1677}" destId="{82DFF347-8DAC-4F33-B868-217040D69183}" srcOrd="0" destOrd="0" presId="urn:microsoft.com/office/officeart/2005/8/layout/orgChart1"/>
    <dgm:cxn modelId="{089677CF-21C0-409E-9889-15656E5E648F}" type="presOf" srcId="{56BE7389-846C-40E4-AE72-E88309D4EEBC}" destId="{37C9E9B9-E724-4A56-B912-9EB6F809CCA8}" srcOrd="1" destOrd="0" presId="urn:microsoft.com/office/officeart/2005/8/layout/orgChart1"/>
    <dgm:cxn modelId="{46412BB0-70AA-41B3-97A3-42233885F5A1}" type="presOf" srcId="{23C6CF3F-154B-4E49-9BA4-F7175207D07B}" destId="{9578F7A6-273D-4F96-B8FA-66F7B557A340}" srcOrd="0" destOrd="0" presId="urn:microsoft.com/office/officeart/2005/8/layout/orgChart1"/>
    <dgm:cxn modelId="{4EE2C534-7E4D-4B7F-B08F-A746123CDA90}" type="presOf" srcId="{45831656-2602-4366-A836-9BD4F151E29F}" destId="{0EDC6265-8AE4-46DB-B27B-6717B95B1EFC}" srcOrd="0" destOrd="0" presId="urn:microsoft.com/office/officeart/2005/8/layout/orgChart1"/>
    <dgm:cxn modelId="{BAB1BAD4-76BD-43F4-9DE8-DA71386BBB2C}" type="presOf" srcId="{DBF84061-F690-44CF-B0D4-9688768A9F43}" destId="{2CA7F492-27C0-4F8D-888C-DE94D3EAD155}" srcOrd="1" destOrd="0" presId="urn:microsoft.com/office/officeart/2005/8/layout/orgChart1"/>
    <dgm:cxn modelId="{0A272148-C884-4964-BF48-28EB8FD4DCFA}" type="presOf" srcId="{DBF84061-F690-44CF-B0D4-9688768A9F43}" destId="{8326D621-ECB2-48B4-8C07-D93BFB6F20A9}" srcOrd="0" destOrd="0" presId="urn:microsoft.com/office/officeart/2005/8/layout/orgChart1"/>
    <dgm:cxn modelId="{7851E7DE-B954-4401-A58F-9F7B95A489B7}" type="presOf" srcId="{1FA8E05D-429F-4DDA-87F3-B4603DD146F9}" destId="{DEC295C5-CF35-449C-897C-B59F0C0EC432}" srcOrd="0" destOrd="0" presId="urn:microsoft.com/office/officeart/2005/8/layout/orgChart1"/>
    <dgm:cxn modelId="{446437BD-861A-42AC-9D09-1A8F1446BF15}" srcId="{D92E8F7A-AFBA-4F4E-BAEF-79310E785DA4}" destId="{59F8F29F-816D-4ACD-ABD1-9CC1102CF9E8}" srcOrd="0" destOrd="0" parTransId="{14979F02-6549-4155-A04E-9B6288B444B9}" sibTransId="{03642784-0AEC-4198-BE87-AEFB55D56366}"/>
    <dgm:cxn modelId="{E6BF2C0D-0819-4B5E-A868-8A97F2E80B13}" type="presOf" srcId="{14979F02-6549-4155-A04E-9B6288B444B9}" destId="{1225EB68-ED96-40F6-B2DA-DADEBEB2D97F}" srcOrd="0" destOrd="0" presId="urn:microsoft.com/office/officeart/2005/8/layout/orgChart1"/>
    <dgm:cxn modelId="{CB2878D3-CB34-4C9F-9791-E2117C83E20C}" type="presOf" srcId="{75283AF7-A320-4CB0-BED5-7836C7108770}" destId="{94FC937E-CF08-4313-9837-98E49B8B3C8B}" srcOrd="0" destOrd="0" presId="urn:microsoft.com/office/officeart/2005/8/layout/orgChart1"/>
    <dgm:cxn modelId="{8CC23866-C087-4F91-A09B-735620F68AD7}" srcId="{DBF84061-F690-44CF-B0D4-9688768A9F43}" destId="{2CDE04CB-6AAA-4283-9D7B-114C30A67525}" srcOrd="9" destOrd="0" parTransId="{75283AF7-A320-4CB0-BED5-7836C7108770}" sibTransId="{71731DD9-0435-479A-979F-3A05872AD054}"/>
    <dgm:cxn modelId="{96B6662D-3361-4FED-914D-472CCE96D048}" type="presOf" srcId="{9C844942-DA96-4662-8917-0431665A9DEA}" destId="{83BB83D1-FBC0-4872-841F-DBF8E3ED259E}" srcOrd="0" destOrd="0" presId="urn:microsoft.com/office/officeart/2005/8/layout/orgChart1"/>
    <dgm:cxn modelId="{6EC3DE09-8667-4EA9-AE4B-44324D2A2016}" type="presOf" srcId="{8BACDF60-B004-40B0-8350-DB30C436B589}" destId="{0BFC5CA0-663B-40B1-8856-ED318BDC87A9}" srcOrd="0" destOrd="0" presId="urn:microsoft.com/office/officeart/2005/8/layout/orgChart1"/>
    <dgm:cxn modelId="{034DB934-6F23-490F-9E73-1CA1E38A7342}" srcId="{DBF84061-F690-44CF-B0D4-9688768A9F43}" destId="{1FA8E05D-429F-4DDA-87F3-B4603DD146F9}" srcOrd="5" destOrd="0" parTransId="{4625EA42-B55B-4B05-9596-45DF6EDEB5A0}" sibTransId="{8E78150D-BC03-4561-8CFB-2B5DBCBA6D86}"/>
    <dgm:cxn modelId="{98D610E0-20E2-44F2-90E4-42FAF809A8B8}" srcId="{DBF84061-F690-44CF-B0D4-9688768A9F43}" destId="{9C844942-DA96-4662-8917-0431665A9DEA}" srcOrd="3" destOrd="0" parTransId="{ECEDFEA1-37DA-4392-86BF-37935BD0EC69}" sibTransId="{F0A071F2-4882-4E83-A7E7-113F4FF30A06}"/>
    <dgm:cxn modelId="{4EE217D1-7269-4BDF-80B5-882B7D447F11}" srcId="{DBF84061-F690-44CF-B0D4-9688768A9F43}" destId="{D92E8F7A-AFBA-4F4E-BAEF-79310E785DA4}" srcOrd="0" destOrd="0" parTransId="{45831656-2602-4366-A836-9BD4F151E29F}" sibTransId="{2FB4592B-318A-42C1-8A89-619A0C7C3D23}"/>
    <dgm:cxn modelId="{AF3512C2-0E59-4929-83D0-74ACE3E4F268}" type="presOf" srcId="{59F8F29F-816D-4ACD-ABD1-9CC1102CF9E8}" destId="{395E1ADD-6E90-4E86-9494-3A6D9A8C995C}" srcOrd="1" destOrd="0" presId="urn:microsoft.com/office/officeart/2005/8/layout/orgChart1"/>
    <dgm:cxn modelId="{0C4443E0-E63A-4C8F-AC7B-989BB96F731D}" srcId="{DBF84061-F690-44CF-B0D4-9688768A9F43}" destId="{56BE7389-846C-40E4-AE72-E88309D4EEBC}" srcOrd="1" destOrd="0" parTransId="{BAA648E8-F59B-46A2-B039-EF9B96518A31}" sibTransId="{BE7D9BF4-262B-44BF-8E1F-D1A5C7F7737E}"/>
    <dgm:cxn modelId="{4A40F999-9718-42DC-B31B-36096B64FD14}" type="presOf" srcId="{972CF4F5-83A9-4B09-9430-4580C4A3D240}" destId="{66C1EBCB-0235-456D-8438-B21DE5F5BFCF}" srcOrd="0" destOrd="0" presId="urn:microsoft.com/office/officeart/2005/8/layout/orgChart1"/>
    <dgm:cxn modelId="{4D1D88E4-EE92-4ECF-9684-36532D97553A}" type="presOf" srcId="{2CDE04CB-6AAA-4283-9D7B-114C30A67525}" destId="{F379E2A1-EBC8-409C-9594-874BF9B05FE6}" srcOrd="1" destOrd="0" presId="urn:microsoft.com/office/officeart/2005/8/layout/orgChart1"/>
    <dgm:cxn modelId="{4C03757B-1A0C-47F7-933B-14F1C703B321}" srcId="{0AAA03F6-C1FD-412F-BEBE-35825A42E17D}" destId="{E62A7920-A9F8-4905-99F3-22676266409D}" srcOrd="0" destOrd="0" parTransId="{C46F3309-4D61-4F81-A38C-425E6C8F5DA5}" sibTransId="{893E6F00-727D-4BC6-B418-588B6A9EAC48}"/>
    <dgm:cxn modelId="{A99D3F04-0DDD-4E75-8B62-85C009975141}" srcId="{DBF84061-F690-44CF-B0D4-9688768A9F43}" destId="{972CF4F5-83A9-4B09-9430-4580C4A3D240}" srcOrd="6" destOrd="0" parTransId="{242D18D2-BB53-419A-B588-DBAB4BEDC6C7}" sibTransId="{70AB0218-8EB5-4520-9B09-4C907B07439C}"/>
    <dgm:cxn modelId="{ECFA4283-DF9F-4374-9E63-86A657A03F83}" type="presOf" srcId="{56BE7389-846C-40E4-AE72-E88309D4EEBC}" destId="{64153479-1284-42E4-9778-1CD59307B427}" srcOrd="0" destOrd="0" presId="urn:microsoft.com/office/officeart/2005/8/layout/orgChart1"/>
    <dgm:cxn modelId="{9269EB50-8FB3-47F5-8CF1-727B5B6BF6CB}" type="presOf" srcId="{E8AFCFC1-201E-46A6-B7FE-0D7F3292B965}" destId="{B7EEEDC5-9C42-4901-B605-B18AB731387B}" srcOrd="1" destOrd="0" presId="urn:microsoft.com/office/officeart/2005/8/layout/orgChart1"/>
    <dgm:cxn modelId="{801AC9C0-6F9C-4DC5-9CBA-03D6184D724F}" type="presOf" srcId="{E8AFCFC1-201E-46A6-B7FE-0D7F3292B965}" destId="{08E8B00C-5C6C-4336-BBFF-0AC84CBB2B96}" srcOrd="0" destOrd="0" presId="urn:microsoft.com/office/officeart/2005/8/layout/orgChart1"/>
    <dgm:cxn modelId="{53632121-038E-4437-8890-2A5D339705D6}" srcId="{DBF84061-F690-44CF-B0D4-9688768A9F43}" destId="{8B4C6F48-14AD-4B66-A962-32AFA4F98E90}" srcOrd="2" destOrd="0" parTransId="{C952DF7C-0D2A-4B32-9C9B-7BA77CB5A46A}" sibTransId="{E16DF9D5-A9F8-4222-954E-E6110146F6CD}"/>
    <dgm:cxn modelId="{16F8D48E-7BDD-4D9B-8791-9625A1585CB7}" type="presOf" srcId="{972CF4F5-83A9-4B09-9430-4580C4A3D240}" destId="{1166E189-7943-45C1-BC1F-64DD793E81A6}" srcOrd="1" destOrd="0" presId="urn:microsoft.com/office/officeart/2005/8/layout/orgChart1"/>
    <dgm:cxn modelId="{EFAE84A5-C542-4E2E-B6CF-169A8DA1FF1D}" type="presOf" srcId="{36B77F63-D3F8-49C6-9761-3E1602FF1442}" destId="{1F26A037-4B62-47BE-B947-4344FEBF7458}" srcOrd="0" destOrd="0" presId="urn:microsoft.com/office/officeart/2005/8/layout/orgChart1"/>
    <dgm:cxn modelId="{786D1A1F-9123-4224-909E-22C023132F9C}" type="presOf" srcId="{2CDE04CB-6AAA-4283-9D7B-114C30A67525}" destId="{3D91CF57-1642-4CE1-9738-52985B3820B0}" srcOrd="0" destOrd="0" presId="urn:microsoft.com/office/officeart/2005/8/layout/orgChart1"/>
    <dgm:cxn modelId="{5FD8C00B-3456-417A-83EC-9460CB3C0BD1}" type="presOf" srcId="{0AAA03F6-C1FD-412F-BEBE-35825A42E17D}" destId="{A10D8317-51C9-4716-B981-439FCA4E48B4}" srcOrd="0" destOrd="0" presId="urn:microsoft.com/office/officeart/2005/8/layout/orgChart1"/>
    <dgm:cxn modelId="{A6547954-CB75-4F86-93AB-F6AD3C8E3FE8}" type="presOf" srcId="{9C844942-DA96-4662-8917-0431665A9DEA}" destId="{42E9C981-9F16-4C09-85C8-304BFAA26891}" srcOrd="1" destOrd="0" presId="urn:microsoft.com/office/officeart/2005/8/layout/orgChart1"/>
    <dgm:cxn modelId="{B9FE1DCB-52C4-4B15-8E71-719F21919672}" type="presOf" srcId="{BAA648E8-F59B-46A2-B039-EF9B96518A31}" destId="{B4B65AEA-C891-4564-AEF2-5E952629EBE2}" srcOrd="0" destOrd="0" presId="urn:microsoft.com/office/officeart/2005/8/layout/orgChart1"/>
    <dgm:cxn modelId="{7C2ECB50-AB93-424A-B3E2-D24EFCE407CD}" type="presOf" srcId="{1FA8E05D-429F-4DDA-87F3-B4603DD146F9}" destId="{C5149CAB-E128-48C8-9036-FCBDA492023E}" srcOrd="1" destOrd="0" presId="urn:microsoft.com/office/officeart/2005/8/layout/orgChart1"/>
    <dgm:cxn modelId="{74531100-D5BA-4350-8DE9-4D4CBC5CA8E3}" srcId="{90AF03C5-A655-4281-9970-CE91C1F7B092}" destId="{DBF84061-F690-44CF-B0D4-9688768A9F43}" srcOrd="0" destOrd="0" parTransId="{6C219215-7659-42AA-A6E5-FECA677035FF}" sibTransId="{E5922EA2-CAB5-4AF2-8B2F-8A72926393B8}"/>
    <dgm:cxn modelId="{8524B98F-B823-46F0-A76E-779477E5D0E2}" type="presOf" srcId="{59F8F29F-816D-4ACD-ABD1-9CC1102CF9E8}" destId="{C4E0AB8E-6127-4124-9E3E-3635B3AD0C2E}" srcOrd="0" destOrd="0" presId="urn:microsoft.com/office/officeart/2005/8/layout/orgChart1"/>
    <dgm:cxn modelId="{6E897B4A-56EB-4145-9BCF-C6DF0DF51514}" type="presParOf" srcId="{E32AF1EF-C058-4351-9994-9EBE1D04B9AC}" destId="{DC6D36C9-2E00-410E-A9DE-BFE342CC34FD}" srcOrd="0" destOrd="0" presId="urn:microsoft.com/office/officeart/2005/8/layout/orgChart1"/>
    <dgm:cxn modelId="{269897FF-7719-4BC1-AF4E-E2FA3E66E151}" type="presParOf" srcId="{DC6D36C9-2E00-410E-A9DE-BFE342CC34FD}" destId="{D5060354-B378-4C96-AA04-80BD6FD73180}" srcOrd="0" destOrd="0" presId="urn:microsoft.com/office/officeart/2005/8/layout/orgChart1"/>
    <dgm:cxn modelId="{1A90E2D9-0DA2-44D3-BFA0-5EFAC37B4352}" type="presParOf" srcId="{D5060354-B378-4C96-AA04-80BD6FD73180}" destId="{8326D621-ECB2-48B4-8C07-D93BFB6F20A9}" srcOrd="0" destOrd="0" presId="urn:microsoft.com/office/officeart/2005/8/layout/orgChart1"/>
    <dgm:cxn modelId="{69ADE2EE-B750-43AA-8351-ED0E16150699}" type="presParOf" srcId="{D5060354-B378-4C96-AA04-80BD6FD73180}" destId="{2CA7F492-27C0-4F8D-888C-DE94D3EAD155}" srcOrd="1" destOrd="0" presId="urn:microsoft.com/office/officeart/2005/8/layout/orgChart1"/>
    <dgm:cxn modelId="{4B0BD8A8-0383-4E15-973F-31EDCA9E2CF8}" type="presParOf" srcId="{DC6D36C9-2E00-410E-A9DE-BFE342CC34FD}" destId="{DDBE47A2-44E0-4D89-A23C-6225C61EF7D3}" srcOrd="1" destOrd="0" presId="urn:microsoft.com/office/officeart/2005/8/layout/orgChart1"/>
    <dgm:cxn modelId="{5E17EA19-073E-4EE3-AC15-EEDE5D810A1B}" type="presParOf" srcId="{DDBE47A2-44E0-4D89-A23C-6225C61EF7D3}" destId="{AE165F68-4B62-40C9-BA2C-F0CF5DADF723}" srcOrd="0" destOrd="0" presId="urn:microsoft.com/office/officeart/2005/8/layout/orgChart1"/>
    <dgm:cxn modelId="{283B6054-D731-4399-9B87-AE9E313727B3}" type="presParOf" srcId="{DDBE47A2-44E0-4D89-A23C-6225C61EF7D3}" destId="{975429CF-D5E3-4AA0-A73E-CB2A9C5276C2}" srcOrd="1" destOrd="0" presId="urn:microsoft.com/office/officeart/2005/8/layout/orgChart1"/>
    <dgm:cxn modelId="{58531474-F635-4599-89BD-01EC475FC5FB}" type="presParOf" srcId="{975429CF-D5E3-4AA0-A73E-CB2A9C5276C2}" destId="{B5FBB0B3-C712-48DE-9E2E-DBCCCC6A4B6B}" srcOrd="0" destOrd="0" presId="urn:microsoft.com/office/officeart/2005/8/layout/orgChart1"/>
    <dgm:cxn modelId="{036C15E5-6863-4581-91F4-A61F2CCB6276}" type="presParOf" srcId="{B5FBB0B3-C712-48DE-9E2E-DBCCCC6A4B6B}" destId="{858FF93B-2CC0-4A26-8790-0963DEE57758}" srcOrd="0" destOrd="0" presId="urn:microsoft.com/office/officeart/2005/8/layout/orgChart1"/>
    <dgm:cxn modelId="{6C89939F-C931-4BB2-BF0F-52AD15E72002}" type="presParOf" srcId="{B5FBB0B3-C712-48DE-9E2E-DBCCCC6A4B6B}" destId="{FA9FE663-071C-49A3-B76F-42673676E99F}" srcOrd="1" destOrd="0" presId="urn:microsoft.com/office/officeart/2005/8/layout/orgChart1"/>
    <dgm:cxn modelId="{C313EE9B-D7FB-4EF8-8CF4-C87E792C01FF}" type="presParOf" srcId="{975429CF-D5E3-4AA0-A73E-CB2A9C5276C2}" destId="{7F7E480C-FCBC-4D7A-A892-BB1B37378286}" srcOrd="1" destOrd="0" presId="urn:microsoft.com/office/officeart/2005/8/layout/orgChart1"/>
    <dgm:cxn modelId="{A21079A5-069E-4B47-A0F6-14942969E632}" type="presParOf" srcId="{975429CF-D5E3-4AA0-A73E-CB2A9C5276C2}" destId="{B7C0B636-740C-4012-B32B-EF907817DFDC}" srcOrd="2" destOrd="0" presId="urn:microsoft.com/office/officeart/2005/8/layout/orgChart1"/>
    <dgm:cxn modelId="{843ADD9B-5970-4C2F-A2B9-4B6FC4695324}" type="presParOf" srcId="{DDBE47A2-44E0-4D89-A23C-6225C61EF7D3}" destId="{DE4300D4-C20D-4DE2-84A8-0419EC0AA658}" srcOrd="2" destOrd="0" presId="urn:microsoft.com/office/officeart/2005/8/layout/orgChart1"/>
    <dgm:cxn modelId="{B6EE2E13-4419-42D9-B3E6-1988A81A671D}" type="presParOf" srcId="{DDBE47A2-44E0-4D89-A23C-6225C61EF7D3}" destId="{E99A1743-D1F3-4642-87D5-078CFB183ADD}" srcOrd="3" destOrd="0" presId="urn:microsoft.com/office/officeart/2005/8/layout/orgChart1"/>
    <dgm:cxn modelId="{E76AFA20-F391-4B62-9DBF-5F2822D56116}" type="presParOf" srcId="{E99A1743-D1F3-4642-87D5-078CFB183ADD}" destId="{BB9DB5B8-7F52-408C-AACE-A5D0D071E3A1}" srcOrd="0" destOrd="0" presId="urn:microsoft.com/office/officeart/2005/8/layout/orgChart1"/>
    <dgm:cxn modelId="{EC0763B4-8721-45D2-B7DF-DE7B813D4EB1}" type="presParOf" srcId="{BB9DB5B8-7F52-408C-AACE-A5D0D071E3A1}" destId="{83BB83D1-FBC0-4872-841F-DBF8E3ED259E}" srcOrd="0" destOrd="0" presId="urn:microsoft.com/office/officeart/2005/8/layout/orgChart1"/>
    <dgm:cxn modelId="{E146E372-B04A-4F70-865D-CCA394743DF7}" type="presParOf" srcId="{BB9DB5B8-7F52-408C-AACE-A5D0D071E3A1}" destId="{42E9C981-9F16-4C09-85C8-304BFAA26891}" srcOrd="1" destOrd="0" presId="urn:microsoft.com/office/officeart/2005/8/layout/orgChart1"/>
    <dgm:cxn modelId="{0BD5BA2B-8C60-4A79-A55C-EFFB8C3D8038}" type="presParOf" srcId="{E99A1743-D1F3-4642-87D5-078CFB183ADD}" destId="{F8E62BA2-28D9-4258-9B6B-89D939FD75BB}" srcOrd="1" destOrd="0" presId="urn:microsoft.com/office/officeart/2005/8/layout/orgChart1"/>
    <dgm:cxn modelId="{EE886E0E-60DE-4DEC-BC5B-DC0B06F569A4}" type="presParOf" srcId="{E99A1743-D1F3-4642-87D5-078CFB183ADD}" destId="{22C3CE10-054A-42A3-9640-0FA3391482E4}" srcOrd="2" destOrd="0" presId="urn:microsoft.com/office/officeart/2005/8/layout/orgChart1"/>
    <dgm:cxn modelId="{ED663FFF-32C2-46E2-BED1-C8950CDC9EB9}" type="presParOf" srcId="{DDBE47A2-44E0-4D89-A23C-6225C61EF7D3}" destId="{1F26A037-4B62-47BE-B947-4344FEBF7458}" srcOrd="4" destOrd="0" presId="urn:microsoft.com/office/officeart/2005/8/layout/orgChart1"/>
    <dgm:cxn modelId="{6DED48FA-AD01-43E1-8AB7-378BA160EC1F}" type="presParOf" srcId="{DDBE47A2-44E0-4D89-A23C-6225C61EF7D3}" destId="{1A23671B-F5F5-4486-A054-75F43C451526}" srcOrd="5" destOrd="0" presId="urn:microsoft.com/office/officeart/2005/8/layout/orgChart1"/>
    <dgm:cxn modelId="{1CE5D886-BA44-4B72-AF46-6E409C985640}" type="presParOf" srcId="{1A23671B-F5F5-4486-A054-75F43C451526}" destId="{E3E70A05-E57E-4390-B309-E556980F2EDE}" srcOrd="0" destOrd="0" presId="urn:microsoft.com/office/officeart/2005/8/layout/orgChart1"/>
    <dgm:cxn modelId="{F5A21F2E-D838-4B28-BC58-5DEF82743BA8}" type="presParOf" srcId="{E3E70A05-E57E-4390-B309-E556980F2EDE}" destId="{F8700868-AFA1-421D-8072-F44A65A18F93}" srcOrd="0" destOrd="0" presId="urn:microsoft.com/office/officeart/2005/8/layout/orgChart1"/>
    <dgm:cxn modelId="{BDD88A9D-0FE4-441D-899F-F23F6AB7590E}" type="presParOf" srcId="{E3E70A05-E57E-4390-B309-E556980F2EDE}" destId="{DF47E0E6-47A4-4FB9-B944-02EEF4BD0E6B}" srcOrd="1" destOrd="0" presId="urn:microsoft.com/office/officeart/2005/8/layout/orgChart1"/>
    <dgm:cxn modelId="{06C4F5C8-7679-4CC9-ABD1-0F37DEC75CA6}" type="presParOf" srcId="{1A23671B-F5F5-4486-A054-75F43C451526}" destId="{798BAF59-5F64-46C4-A617-20F69A996589}" srcOrd="1" destOrd="0" presId="urn:microsoft.com/office/officeart/2005/8/layout/orgChart1"/>
    <dgm:cxn modelId="{C160E47E-D8F4-4768-96D8-5C9F8AA7E1DD}" type="presParOf" srcId="{1A23671B-F5F5-4486-A054-75F43C451526}" destId="{8279EBCA-427A-447E-85CA-F171E4EECAAF}" srcOrd="2" destOrd="0" presId="urn:microsoft.com/office/officeart/2005/8/layout/orgChart1"/>
    <dgm:cxn modelId="{A6AC35A4-D6F8-48AA-9DCE-C5D46409C9CB}" type="presParOf" srcId="{DDBE47A2-44E0-4D89-A23C-6225C61EF7D3}" destId="{59C964BC-74D9-4061-BDC5-076D8F742EB4}" srcOrd="6" destOrd="0" presId="urn:microsoft.com/office/officeart/2005/8/layout/orgChart1"/>
    <dgm:cxn modelId="{D02E7EDC-66AA-449C-990B-6B1A9D190F5E}" type="presParOf" srcId="{DDBE47A2-44E0-4D89-A23C-6225C61EF7D3}" destId="{36334098-D45E-4CAF-B0A1-6A760B2AFBDD}" srcOrd="7" destOrd="0" presId="urn:microsoft.com/office/officeart/2005/8/layout/orgChart1"/>
    <dgm:cxn modelId="{6B748C00-48E2-4323-8E60-85DE380CA96C}" type="presParOf" srcId="{36334098-D45E-4CAF-B0A1-6A760B2AFBDD}" destId="{1C737751-8592-44B7-A9A1-B5036EA5928D}" srcOrd="0" destOrd="0" presId="urn:microsoft.com/office/officeart/2005/8/layout/orgChart1"/>
    <dgm:cxn modelId="{73DC38FC-910B-4AB4-AC4E-AB99E911716A}" type="presParOf" srcId="{1C737751-8592-44B7-A9A1-B5036EA5928D}" destId="{DEC295C5-CF35-449C-897C-B59F0C0EC432}" srcOrd="0" destOrd="0" presId="urn:microsoft.com/office/officeart/2005/8/layout/orgChart1"/>
    <dgm:cxn modelId="{4E9B8D60-3337-4192-AF8E-976E1862006E}" type="presParOf" srcId="{1C737751-8592-44B7-A9A1-B5036EA5928D}" destId="{C5149CAB-E128-48C8-9036-FCBDA492023E}" srcOrd="1" destOrd="0" presId="urn:microsoft.com/office/officeart/2005/8/layout/orgChart1"/>
    <dgm:cxn modelId="{5A24891D-DF5C-4A22-9C40-2A8FE0ABF319}" type="presParOf" srcId="{36334098-D45E-4CAF-B0A1-6A760B2AFBDD}" destId="{DE305704-09DA-4C61-B07F-276F11241104}" srcOrd="1" destOrd="0" presId="urn:microsoft.com/office/officeart/2005/8/layout/orgChart1"/>
    <dgm:cxn modelId="{F2ED8A48-C66F-4A1D-B671-1BE80306F67A}" type="presParOf" srcId="{36334098-D45E-4CAF-B0A1-6A760B2AFBDD}" destId="{2FAA814F-EEDF-4605-B295-213B3E1CE993}" srcOrd="2" destOrd="0" presId="urn:microsoft.com/office/officeart/2005/8/layout/orgChart1"/>
    <dgm:cxn modelId="{2B804A6F-07DB-4E20-BB29-AE8B3DC9846F}" type="presParOf" srcId="{DDBE47A2-44E0-4D89-A23C-6225C61EF7D3}" destId="{CC229B7E-8370-40DB-9ECF-82392C97E48C}" srcOrd="8" destOrd="0" presId="urn:microsoft.com/office/officeart/2005/8/layout/orgChart1"/>
    <dgm:cxn modelId="{AFC4357D-EEFB-4BA6-89D2-D226CF76A014}" type="presParOf" srcId="{DDBE47A2-44E0-4D89-A23C-6225C61EF7D3}" destId="{A51301F4-CFEC-4730-A107-540817383E06}" srcOrd="9" destOrd="0" presId="urn:microsoft.com/office/officeart/2005/8/layout/orgChart1"/>
    <dgm:cxn modelId="{7E2C51DD-61AE-4DF9-A6AA-6E9C2CBE99B8}" type="presParOf" srcId="{A51301F4-CFEC-4730-A107-540817383E06}" destId="{1195F275-EC06-4085-AC17-404190380C41}" srcOrd="0" destOrd="0" presId="urn:microsoft.com/office/officeart/2005/8/layout/orgChart1"/>
    <dgm:cxn modelId="{5EA46233-32B6-447B-ACCC-97E713B12353}" type="presParOf" srcId="{1195F275-EC06-4085-AC17-404190380C41}" destId="{66C1EBCB-0235-456D-8438-B21DE5F5BFCF}" srcOrd="0" destOrd="0" presId="urn:microsoft.com/office/officeart/2005/8/layout/orgChart1"/>
    <dgm:cxn modelId="{A6C138AC-D5AE-48AC-AF74-6B615A0C045D}" type="presParOf" srcId="{1195F275-EC06-4085-AC17-404190380C41}" destId="{1166E189-7943-45C1-BC1F-64DD793E81A6}" srcOrd="1" destOrd="0" presId="urn:microsoft.com/office/officeart/2005/8/layout/orgChart1"/>
    <dgm:cxn modelId="{2A512E90-EBAD-4A1B-9131-6AC9AE382B46}" type="presParOf" srcId="{A51301F4-CFEC-4730-A107-540817383E06}" destId="{FDCB9B35-E9C6-4340-887E-9CA0A0E1E914}" srcOrd="1" destOrd="0" presId="urn:microsoft.com/office/officeart/2005/8/layout/orgChart1"/>
    <dgm:cxn modelId="{F98471A4-21BA-45C8-8A37-0B5FEE194514}" type="presParOf" srcId="{A51301F4-CFEC-4730-A107-540817383E06}" destId="{DE582DE4-688D-4EA7-BDF6-F19D2BCA63E3}" srcOrd="2" destOrd="0" presId="urn:microsoft.com/office/officeart/2005/8/layout/orgChart1"/>
    <dgm:cxn modelId="{07CCC95E-CB51-4F63-AECC-1A3ABB8A6DB9}" type="presParOf" srcId="{DDBE47A2-44E0-4D89-A23C-6225C61EF7D3}" destId="{2E5CC0A8-85BE-434F-B71C-AF5D8B3C6EF5}" srcOrd="10" destOrd="0" presId="urn:microsoft.com/office/officeart/2005/8/layout/orgChart1"/>
    <dgm:cxn modelId="{838A54E0-3B62-436E-A177-528E5B80D726}" type="presParOf" srcId="{DDBE47A2-44E0-4D89-A23C-6225C61EF7D3}" destId="{9F98508A-F320-4F56-BC03-A3A459F66CE9}" srcOrd="11" destOrd="0" presId="urn:microsoft.com/office/officeart/2005/8/layout/orgChart1"/>
    <dgm:cxn modelId="{A160F4BE-76A9-4126-BEB4-A35CF9D97BB3}" type="presParOf" srcId="{9F98508A-F320-4F56-BC03-A3A459F66CE9}" destId="{57577014-33AD-454A-83F1-A73163BD7F2A}" srcOrd="0" destOrd="0" presId="urn:microsoft.com/office/officeart/2005/8/layout/orgChart1"/>
    <dgm:cxn modelId="{D2E20606-D757-409E-A8FA-C0255FC215DD}" type="presParOf" srcId="{57577014-33AD-454A-83F1-A73163BD7F2A}" destId="{A10D8317-51C9-4716-B981-439FCA4E48B4}" srcOrd="0" destOrd="0" presId="urn:microsoft.com/office/officeart/2005/8/layout/orgChart1"/>
    <dgm:cxn modelId="{32684DF9-D65A-43D3-B267-EFF918D60BE3}" type="presParOf" srcId="{57577014-33AD-454A-83F1-A73163BD7F2A}" destId="{2011E062-B543-408C-866E-ABB7782BF3F0}" srcOrd="1" destOrd="0" presId="urn:microsoft.com/office/officeart/2005/8/layout/orgChart1"/>
    <dgm:cxn modelId="{171D82F0-2A6A-4DA3-9254-A23F74DB523F}" type="presParOf" srcId="{9F98508A-F320-4F56-BC03-A3A459F66CE9}" destId="{7AE09BFA-6926-499F-AEEB-59B222CD81B3}" srcOrd="1" destOrd="0" presId="urn:microsoft.com/office/officeart/2005/8/layout/orgChart1"/>
    <dgm:cxn modelId="{4DBC4892-172A-4781-8F8A-89804C8CAE38}" type="presParOf" srcId="{7AE09BFA-6926-499F-AEEB-59B222CD81B3}" destId="{C7C54F35-74E9-4F67-9A34-4A8BC88B4E74}" srcOrd="0" destOrd="0" presId="urn:microsoft.com/office/officeart/2005/8/layout/orgChart1"/>
    <dgm:cxn modelId="{27445CAB-8D10-4244-9E1E-461824309C36}" type="presParOf" srcId="{7AE09BFA-6926-499F-AEEB-59B222CD81B3}" destId="{90B2FF20-46A8-43B0-9B92-463EB196895C}" srcOrd="1" destOrd="0" presId="urn:microsoft.com/office/officeart/2005/8/layout/orgChart1"/>
    <dgm:cxn modelId="{606B49E0-D06C-4DB2-89AB-7D1661D57FBC}" type="presParOf" srcId="{90B2FF20-46A8-43B0-9B92-463EB196895C}" destId="{F9A1F1CF-395F-4E97-867B-FB789FCB7762}" srcOrd="0" destOrd="0" presId="urn:microsoft.com/office/officeart/2005/8/layout/orgChart1"/>
    <dgm:cxn modelId="{CE087A57-2BD5-46E9-8F00-D652ACAF867A}" type="presParOf" srcId="{F9A1F1CF-395F-4E97-867B-FB789FCB7762}" destId="{27ECD435-A714-4987-906B-07B133201A68}" srcOrd="0" destOrd="0" presId="urn:microsoft.com/office/officeart/2005/8/layout/orgChart1"/>
    <dgm:cxn modelId="{A2D661CD-4025-4C2F-BBDB-D716BCB6438F}" type="presParOf" srcId="{F9A1F1CF-395F-4E97-867B-FB789FCB7762}" destId="{D01046C3-9AAE-4224-9AF2-4CDEEFABFB79}" srcOrd="1" destOrd="0" presId="urn:microsoft.com/office/officeart/2005/8/layout/orgChart1"/>
    <dgm:cxn modelId="{8961F2DF-66E8-4C98-B708-3BB3A007413D}" type="presParOf" srcId="{90B2FF20-46A8-43B0-9B92-463EB196895C}" destId="{C930F353-101C-4EF6-95F7-BDE93EC5931C}" srcOrd="1" destOrd="0" presId="urn:microsoft.com/office/officeart/2005/8/layout/orgChart1"/>
    <dgm:cxn modelId="{A7429A43-8595-47E3-970D-D438C058C78F}" type="presParOf" srcId="{90B2FF20-46A8-43B0-9B92-463EB196895C}" destId="{69D3A8D6-71D2-4D0A-9B06-8BA14D3EF1BA}" srcOrd="2" destOrd="0" presId="urn:microsoft.com/office/officeart/2005/8/layout/orgChart1"/>
    <dgm:cxn modelId="{EFD8CB9F-995D-4C5A-AF75-AA1948E1BF20}" type="presParOf" srcId="{9F98508A-F320-4F56-BC03-A3A459F66CE9}" destId="{C19BFAF8-24B8-4883-BDA0-C2BA8DD2115F}" srcOrd="2" destOrd="0" presId="urn:microsoft.com/office/officeart/2005/8/layout/orgChart1"/>
    <dgm:cxn modelId="{3B61C7E0-5ABA-4369-91E3-9151C902FE6C}" type="presParOf" srcId="{DDBE47A2-44E0-4D89-A23C-6225C61EF7D3}" destId="{9578F7A6-273D-4F96-B8FA-66F7B557A340}" srcOrd="12" destOrd="0" presId="urn:microsoft.com/office/officeart/2005/8/layout/orgChart1"/>
    <dgm:cxn modelId="{92C2B98C-39ED-4043-8C26-2B69654DC596}" type="presParOf" srcId="{DDBE47A2-44E0-4D89-A23C-6225C61EF7D3}" destId="{F41D6119-5A81-45E4-A84D-50DEDE4D4ACF}" srcOrd="13" destOrd="0" presId="urn:microsoft.com/office/officeart/2005/8/layout/orgChart1"/>
    <dgm:cxn modelId="{3606FC65-580B-41BE-9A6F-DBFCA5A14376}" type="presParOf" srcId="{F41D6119-5A81-45E4-A84D-50DEDE4D4ACF}" destId="{73D158C0-2C05-4053-B4DB-5D8AC0468BB1}" srcOrd="0" destOrd="0" presId="urn:microsoft.com/office/officeart/2005/8/layout/orgChart1"/>
    <dgm:cxn modelId="{7DF8560D-F0B2-46F5-AC88-CAA24211DCB7}" type="presParOf" srcId="{73D158C0-2C05-4053-B4DB-5D8AC0468BB1}" destId="{0BFC5CA0-663B-40B1-8856-ED318BDC87A9}" srcOrd="0" destOrd="0" presId="urn:microsoft.com/office/officeart/2005/8/layout/orgChart1"/>
    <dgm:cxn modelId="{84996A48-4538-46D8-8F4E-0FB14D0ED512}" type="presParOf" srcId="{73D158C0-2C05-4053-B4DB-5D8AC0468BB1}" destId="{1D92CFE6-7481-4BE0-8053-A1F79103C50E}" srcOrd="1" destOrd="0" presId="urn:microsoft.com/office/officeart/2005/8/layout/orgChart1"/>
    <dgm:cxn modelId="{632C9709-FA93-43E6-AD0D-9B7FBBC23936}" type="presParOf" srcId="{F41D6119-5A81-45E4-A84D-50DEDE4D4ACF}" destId="{99165009-0364-4239-83EE-18EB69915C47}" srcOrd="1" destOrd="0" presId="urn:microsoft.com/office/officeart/2005/8/layout/orgChart1"/>
    <dgm:cxn modelId="{94E987C0-9617-49DE-A128-2878B4C3D716}" type="presParOf" srcId="{F41D6119-5A81-45E4-A84D-50DEDE4D4ACF}" destId="{732C2961-0DCA-4731-B96E-D608C5964D2B}" srcOrd="2" destOrd="0" presId="urn:microsoft.com/office/officeart/2005/8/layout/orgChart1"/>
    <dgm:cxn modelId="{BAA887F1-EEFF-4A04-8083-B60DB578CE6C}" type="presParOf" srcId="{DDBE47A2-44E0-4D89-A23C-6225C61EF7D3}" destId="{94FC937E-CF08-4313-9837-98E49B8B3C8B}" srcOrd="14" destOrd="0" presId="urn:microsoft.com/office/officeart/2005/8/layout/orgChart1"/>
    <dgm:cxn modelId="{3F0119FB-7F28-4639-B35A-6B3505951F3D}" type="presParOf" srcId="{DDBE47A2-44E0-4D89-A23C-6225C61EF7D3}" destId="{F30BE9F7-4A44-4C91-B4C3-E215B27B2588}" srcOrd="15" destOrd="0" presId="urn:microsoft.com/office/officeart/2005/8/layout/orgChart1"/>
    <dgm:cxn modelId="{948517C4-5C15-42C3-A2A3-002F05EB80F1}" type="presParOf" srcId="{F30BE9F7-4A44-4C91-B4C3-E215B27B2588}" destId="{F08BE6D9-3171-48E0-9DE5-E9F46330D036}" srcOrd="0" destOrd="0" presId="urn:microsoft.com/office/officeart/2005/8/layout/orgChart1"/>
    <dgm:cxn modelId="{96B62082-9251-4F95-BFC6-4584C8A45063}" type="presParOf" srcId="{F08BE6D9-3171-48E0-9DE5-E9F46330D036}" destId="{3D91CF57-1642-4CE1-9738-52985B3820B0}" srcOrd="0" destOrd="0" presId="urn:microsoft.com/office/officeart/2005/8/layout/orgChart1"/>
    <dgm:cxn modelId="{DBE8F7E3-A3F7-474E-9E95-FAA3B5A234E4}" type="presParOf" srcId="{F08BE6D9-3171-48E0-9DE5-E9F46330D036}" destId="{F379E2A1-EBC8-409C-9594-874BF9B05FE6}" srcOrd="1" destOrd="0" presId="urn:microsoft.com/office/officeart/2005/8/layout/orgChart1"/>
    <dgm:cxn modelId="{539DEB26-A4F2-4326-A2A1-353333EA8DA0}" type="presParOf" srcId="{F30BE9F7-4A44-4C91-B4C3-E215B27B2588}" destId="{E74079A8-15F7-4900-A355-FA4CD7F5C13E}" srcOrd="1" destOrd="0" presId="urn:microsoft.com/office/officeart/2005/8/layout/orgChart1"/>
    <dgm:cxn modelId="{18CD28AF-860F-41AC-BA2D-6C8F6FE3A183}" type="presParOf" srcId="{F30BE9F7-4A44-4C91-B4C3-E215B27B2588}" destId="{AA5D0155-862E-4B2B-A5F4-5E8BDB0E1B99}" srcOrd="2" destOrd="0" presId="urn:microsoft.com/office/officeart/2005/8/layout/orgChart1"/>
    <dgm:cxn modelId="{D1A84E1B-58D7-4A05-A82C-814D4CCCDDBA}" type="presParOf" srcId="{DC6D36C9-2E00-410E-A9DE-BFE342CC34FD}" destId="{8DDC7938-67FC-4E37-819A-B825A3844C2B}" srcOrd="2" destOrd="0" presId="urn:microsoft.com/office/officeart/2005/8/layout/orgChart1"/>
    <dgm:cxn modelId="{495AC9D2-7F2C-40D6-9B69-F9ADC1EB39BD}" type="presParOf" srcId="{8DDC7938-67FC-4E37-819A-B825A3844C2B}" destId="{0EDC6265-8AE4-46DB-B27B-6717B95B1EFC}" srcOrd="0" destOrd="0" presId="urn:microsoft.com/office/officeart/2005/8/layout/orgChart1"/>
    <dgm:cxn modelId="{72201C4E-3517-46BD-9D06-9B633F16CD38}" type="presParOf" srcId="{8DDC7938-67FC-4E37-819A-B825A3844C2B}" destId="{53A487D5-0D71-4A4C-B23E-B4F740C11E8B}" srcOrd="1" destOrd="0" presId="urn:microsoft.com/office/officeart/2005/8/layout/orgChart1"/>
    <dgm:cxn modelId="{93BA6F80-BF7A-483F-8490-34F3EC9FC064}" type="presParOf" srcId="{53A487D5-0D71-4A4C-B23E-B4F740C11E8B}" destId="{AFB13F1F-5B1E-4F35-9FFF-5CC9D86FFE44}" srcOrd="0" destOrd="0" presId="urn:microsoft.com/office/officeart/2005/8/layout/orgChart1"/>
    <dgm:cxn modelId="{456C7BBC-E432-446D-AF18-B8B1A5541769}" type="presParOf" srcId="{AFB13F1F-5B1E-4F35-9FFF-5CC9D86FFE44}" destId="{6513D8C0-4BF0-4883-BF2A-8209EE0C8873}" srcOrd="0" destOrd="0" presId="urn:microsoft.com/office/officeart/2005/8/layout/orgChart1"/>
    <dgm:cxn modelId="{469AF358-BAB6-4F4B-8543-CF62887FE8B4}" type="presParOf" srcId="{AFB13F1F-5B1E-4F35-9FFF-5CC9D86FFE44}" destId="{64AA8690-E50A-4D0D-85C8-27DD71B39CAD}" srcOrd="1" destOrd="0" presId="urn:microsoft.com/office/officeart/2005/8/layout/orgChart1"/>
    <dgm:cxn modelId="{AAAF4640-3B83-4A59-8CD8-690A1D2A4B9E}" type="presParOf" srcId="{53A487D5-0D71-4A4C-B23E-B4F740C11E8B}" destId="{BF486206-F243-4686-A9B7-F6A152CC267A}" srcOrd="1" destOrd="0" presId="urn:microsoft.com/office/officeart/2005/8/layout/orgChart1"/>
    <dgm:cxn modelId="{66D1B24A-666F-4F43-8E59-38C2582CF4CB}" type="presParOf" srcId="{53A487D5-0D71-4A4C-B23E-B4F740C11E8B}" destId="{73076B2E-5956-4B1F-AEFD-FB9352843CAC}" srcOrd="2" destOrd="0" presId="urn:microsoft.com/office/officeart/2005/8/layout/orgChart1"/>
    <dgm:cxn modelId="{9F567A7A-2722-4FAC-9B89-AB06BD5CBF5A}" type="presParOf" srcId="{73076B2E-5956-4B1F-AEFD-FB9352843CAC}" destId="{1225EB68-ED96-40F6-B2DA-DADEBEB2D97F}" srcOrd="0" destOrd="0" presId="urn:microsoft.com/office/officeart/2005/8/layout/orgChart1"/>
    <dgm:cxn modelId="{E76C5B33-67B1-43E9-8979-2F5B243FE8BD}" type="presParOf" srcId="{73076B2E-5956-4B1F-AEFD-FB9352843CAC}" destId="{E1B5EA44-1775-413F-9B72-D983016982FA}" srcOrd="1" destOrd="0" presId="urn:microsoft.com/office/officeart/2005/8/layout/orgChart1"/>
    <dgm:cxn modelId="{C41D93B9-6C27-44BB-9E94-60AEF880A1CE}" type="presParOf" srcId="{E1B5EA44-1775-413F-9B72-D983016982FA}" destId="{B3F54FD1-C562-4CAD-94D5-E8E4AA33AF8D}" srcOrd="0" destOrd="0" presId="urn:microsoft.com/office/officeart/2005/8/layout/orgChart1"/>
    <dgm:cxn modelId="{009A769A-EA4C-4A2B-B676-F023B53ED123}" type="presParOf" srcId="{B3F54FD1-C562-4CAD-94D5-E8E4AA33AF8D}" destId="{C4E0AB8E-6127-4124-9E3E-3635B3AD0C2E}" srcOrd="0" destOrd="0" presId="urn:microsoft.com/office/officeart/2005/8/layout/orgChart1"/>
    <dgm:cxn modelId="{F2CC1175-7383-46CB-819B-26D6606532E7}" type="presParOf" srcId="{B3F54FD1-C562-4CAD-94D5-E8E4AA33AF8D}" destId="{395E1ADD-6E90-4E86-9494-3A6D9A8C995C}" srcOrd="1" destOrd="0" presId="urn:microsoft.com/office/officeart/2005/8/layout/orgChart1"/>
    <dgm:cxn modelId="{60A0E6D1-72A5-46F5-B1AE-811ABD0A31B7}" type="presParOf" srcId="{E1B5EA44-1775-413F-9B72-D983016982FA}" destId="{48FD6690-C9A7-46F1-BF74-D132FFC8F778}" srcOrd="1" destOrd="0" presId="urn:microsoft.com/office/officeart/2005/8/layout/orgChart1"/>
    <dgm:cxn modelId="{36F2F216-3202-4B57-B55D-61BB932C77AA}" type="presParOf" srcId="{E1B5EA44-1775-413F-9B72-D983016982FA}" destId="{13DE05D2-D3D1-4A04-98B9-334BE022D4A3}" srcOrd="2" destOrd="0" presId="urn:microsoft.com/office/officeart/2005/8/layout/orgChart1"/>
    <dgm:cxn modelId="{0A55AB73-D608-49EF-B851-DBCF61C63A7B}" type="presParOf" srcId="{8DDC7938-67FC-4E37-819A-B825A3844C2B}" destId="{B4B65AEA-C891-4564-AEF2-5E952629EBE2}" srcOrd="2" destOrd="0" presId="urn:microsoft.com/office/officeart/2005/8/layout/orgChart1"/>
    <dgm:cxn modelId="{DEC94EFF-59A3-474F-AAD1-209B704322B0}" type="presParOf" srcId="{8DDC7938-67FC-4E37-819A-B825A3844C2B}" destId="{C847D1CB-842E-4C6E-8ABB-03827A87F067}" srcOrd="3" destOrd="0" presId="urn:microsoft.com/office/officeart/2005/8/layout/orgChart1"/>
    <dgm:cxn modelId="{11FDB19E-9AF1-4DC3-8ACF-2331ABC7B563}" type="presParOf" srcId="{C847D1CB-842E-4C6E-8ABB-03827A87F067}" destId="{D658EB21-55EC-40E3-B993-276D0EEA3150}" srcOrd="0" destOrd="0" presId="urn:microsoft.com/office/officeart/2005/8/layout/orgChart1"/>
    <dgm:cxn modelId="{618654FC-E7A0-4F18-9EB8-9AB6B98EF08E}" type="presParOf" srcId="{D658EB21-55EC-40E3-B993-276D0EEA3150}" destId="{64153479-1284-42E4-9778-1CD59307B427}" srcOrd="0" destOrd="0" presId="urn:microsoft.com/office/officeart/2005/8/layout/orgChart1"/>
    <dgm:cxn modelId="{881080B4-6EC3-4841-99A6-FC92212139CC}" type="presParOf" srcId="{D658EB21-55EC-40E3-B993-276D0EEA3150}" destId="{37C9E9B9-E724-4A56-B912-9EB6F809CCA8}" srcOrd="1" destOrd="0" presId="urn:microsoft.com/office/officeart/2005/8/layout/orgChart1"/>
    <dgm:cxn modelId="{C4AFA31E-F921-491D-B171-4C3DECFD0E69}" type="presParOf" srcId="{C847D1CB-842E-4C6E-8ABB-03827A87F067}" destId="{E88A313D-0EAB-4917-81BF-B55C1DB47F7A}" srcOrd="1" destOrd="0" presId="urn:microsoft.com/office/officeart/2005/8/layout/orgChart1"/>
    <dgm:cxn modelId="{E18E1980-7CE8-4007-96DF-9143F2A2C9AE}" type="presParOf" srcId="{C847D1CB-842E-4C6E-8ABB-03827A87F067}" destId="{08D85905-A878-4596-9707-09EEF7CCD3A9}" srcOrd="2" destOrd="0" presId="urn:microsoft.com/office/officeart/2005/8/layout/orgChart1"/>
    <dgm:cxn modelId="{6B321D96-3E1F-44D8-BBB1-0D62B621C66A}" type="presParOf" srcId="{08D85905-A878-4596-9707-09EEF7CCD3A9}" destId="{82DFF347-8DAC-4F33-B868-217040D69183}" srcOrd="0" destOrd="0" presId="urn:microsoft.com/office/officeart/2005/8/layout/orgChart1"/>
    <dgm:cxn modelId="{B926852D-6C35-41C7-BEDC-147B4FE1362D}" type="presParOf" srcId="{08D85905-A878-4596-9707-09EEF7CCD3A9}" destId="{AD804EAC-5780-45ED-A955-4FB3C279A186}" srcOrd="1" destOrd="0" presId="urn:microsoft.com/office/officeart/2005/8/layout/orgChart1"/>
    <dgm:cxn modelId="{D7D29EFD-4647-4102-91C7-7266A01B9FB9}" type="presParOf" srcId="{AD804EAC-5780-45ED-A955-4FB3C279A186}" destId="{5368D98E-7BEA-4C46-8636-74996DC71AA2}" srcOrd="0" destOrd="0" presId="urn:microsoft.com/office/officeart/2005/8/layout/orgChart1"/>
    <dgm:cxn modelId="{13D07228-AE3B-49AB-A750-57A6DA894533}" type="presParOf" srcId="{5368D98E-7BEA-4C46-8636-74996DC71AA2}" destId="{08E8B00C-5C6C-4336-BBFF-0AC84CBB2B96}" srcOrd="0" destOrd="0" presId="urn:microsoft.com/office/officeart/2005/8/layout/orgChart1"/>
    <dgm:cxn modelId="{6C677BB2-6041-4F53-B744-D72B8761E6AC}" type="presParOf" srcId="{5368D98E-7BEA-4C46-8636-74996DC71AA2}" destId="{B7EEEDC5-9C42-4901-B605-B18AB731387B}" srcOrd="1" destOrd="0" presId="urn:microsoft.com/office/officeart/2005/8/layout/orgChart1"/>
    <dgm:cxn modelId="{A5A90126-08B6-42C5-9260-E52121CC971A}" type="presParOf" srcId="{AD804EAC-5780-45ED-A955-4FB3C279A186}" destId="{EFEC80DE-DC04-4298-9584-CCE8FEFC8147}" srcOrd="1" destOrd="0" presId="urn:microsoft.com/office/officeart/2005/8/layout/orgChart1"/>
    <dgm:cxn modelId="{AFC79F95-F0EB-4504-9BE3-1C23B49FF4DC}" type="presParOf" srcId="{AD804EAC-5780-45ED-A955-4FB3C279A186}" destId="{2F354A23-C027-47EA-B8D5-7779A2EF03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5929A1-BCB4-4511-8A53-E890B4FCB61D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70A5652-E748-4F48-9CEF-3CEBD18B1894}">
      <dgm:prSet phldrT="[Metin]"/>
      <dgm:spPr/>
      <dgm:t>
        <a:bodyPr/>
        <a:lstStyle/>
        <a:p>
          <a:r>
            <a:rPr lang="tr-TR" b="1" dirty="0" smtClean="0"/>
            <a:t>NSAİİ ‘</a:t>
          </a:r>
          <a:r>
            <a:rPr lang="tr-TR" b="1" dirty="0" err="1" smtClean="0"/>
            <a:t>ların</a:t>
          </a:r>
          <a:r>
            <a:rPr lang="tr-TR" b="1" dirty="0" smtClean="0"/>
            <a:t> GIS YAN ETKİLERİ İÇİN RİSK FAKTÖRLERİ</a:t>
          </a:r>
          <a:endParaRPr lang="tr-TR" b="1" dirty="0"/>
        </a:p>
      </dgm:t>
    </dgm:pt>
    <dgm:pt modelId="{7654AB25-0DA6-4498-B8D1-1415B4F5FEC8}" type="parTrans" cxnId="{C15455DB-7741-4D5E-8A96-498FE969805F}">
      <dgm:prSet/>
      <dgm:spPr/>
      <dgm:t>
        <a:bodyPr/>
        <a:lstStyle/>
        <a:p>
          <a:endParaRPr lang="tr-TR"/>
        </a:p>
      </dgm:t>
    </dgm:pt>
    <dgm:pt modelId="{15AEA862-F5D1-4FF3-8463-354470CC531E}" type="sibTrans" cxnId="{C15455DB-7741-4D5E-8A96-498FE969805F}">
      <dgm:prSet/>
      <dgm:spPr/>
      <dgm:t>
        <a:bodyPr/>
        <a:lstStyle/>
        <a:p>
          <a:endParaRPr lang="tr-TR"/>
        </a:p>
      </dgm:t>
    </dgm:pt>
    <dgm:pt modelId="{7826D80E-29C0-4AE4-A7B6-722B11797638}">
      <dgm:prSet phldrT="[Metin]"/>
      <dgm:spPr/>
      <dgm:t>
        <a:bodyPr/>
        <a:lstStyle/>
        <a:p>
          <a:r>
            <a:rPr lang="tr-TR" b="1" dirty="0" smtClean="0"/>
            <a:t>HASTAYA  AİT</a:t>
          </a:r>
          <a:endParaRPr lang="tr-TR" b="1" dirty="0"/>
        </a:p>
      </dgm:t>
    </dgm:pt>
    <dgm:pt modelId="{6E7D2327-6F64-44FF-8014-5E001A1C3399}" type="parTrans" cxnId="{2A9352E4-F513-4865-BB34-C82AB6FB01BC}">
      <dgm:prSet/>
      <dgm:spPr/>
      <dgm:t>
        <a:bodyPr/>
        <a:lstStyle/>
        <a:p>
          <a:endParaRPr lang="tr-TR"/>
        </a:p>
      </dgm:t>
    </dgm:pt>
    <dgm:pt modelId="{C1D8919B-4ADF-457F-B4A2-A0191F9C5430}" type="sibTrans" cxnId="{2A9352E4-F513-4865-BB34-C82AB6FB01BC}">
      <dgm:prSet/>
      <dgm:spPr/>
      <dgm:t>
        <a:bodyPr/>
        <a:lstStyle/>
        <a:p>
          <a:endParaRPr lang="tr-TR"/>
        </a:p>
      </dgm:t>
    </dgm:pt>
    <dgm:pt modelId="{6DD65479-A612-4BD4-9305-CBC97E31A7B6}">
      <dgm:prSet phldrT="[Metin]"/>
      <dgm:spPr/>
      <dgm:t>
        <a:bodyPr/>
        <a:lstStyle/>
        <a:p>
          <a:r>
            <a:rPr lang="tr-TR" b="1" dirty="0" smtClean="0"/>
            <a:t>İLERİ YAŞ (&gt;60 YAŞ)</a:t>
          </a:r>
          <a:endParaRPr lang="tr-TR" b="1" dirty="0"/>
        </a:p>
      </dgm:t>
    </dgm:pt>
    <dgm:pt modelId="{16F2FBFC-9822-45ED-A82D-FD27D47FC60F}" type="parTrans" cxnId="{6627B55D-E6C7-48F3-89CF-2FD4EB6DED7C}">
      <dgm:prSet/>
      <dgm:spPr/>
      <dgm:t>
        <a:bodyPr/>
        <a:lstStyle/>
        <a:p>
          <a:endParaRPr lang="tr-TR"/>
        </a:p>
      </dgm:t>
    </dgm:pt>
    <dgm:pt modelId="{680027F5-EB50-4C66-B457-ACCB720335C4}" type="sibTrans" cxnId="{6627B55D-E6C7-48F3-89CF-2FD4EB6DED7C}">
      <dgm:prSet/>
      <dgm:spPr/>
      <dgm:t>
        <a:bodyPr/>
        <a:lstStyle/>
        <a:p>
          <a:endParaRPr lang="tr-TR"/>
        </a:p>
      </dgm:t>
    </dgm:pt>
    <dgm:pt modelId="{476B9B18-6DA6-4001-8AEB-A5A048424151}">
      <dgm:prSet phldrT="[Metin]"/>
      <dgm:spPr/>
      <dgm:t>
        <a:bodyPr/>
        <a:lstStyle/>
        <a:p>
          <a:r>
            <a:rPr lang="tr-TR" b="1" dirty="0" smtClean="0"/>
            <a:t>ÖNCEDEN MİDE/DUOD. ÜLSERİOLMASI</a:t>
          </a:r>
          <a:endParaRPr lang="tr-TR" b="1" dirty="0"/>
        </a:p>
      </dgm:t>
    </dgm:pt>
    <dgm:pt modelId="{33BFCB76-8AA1-4295-9A95-81A0969C3AFA}" type="parTrans" cxnId="{FD4487F3-A035-40B2-9CF1-422F2FCC724D}">
      <dgm:prSet/>
      <dgm:spPr/>
      <dgm:t>
        <a:bodyPr/>
        <a:lstStyle/>
        <a:p>
          <a:endParaRPr lang="tr-TR"/>
        </a:p>
      </dgm:t>
    </dgm:pt>
    <dgm:pt modelId="{2EACD788-E27D-46B8-B3F1-4C00D3D947E5}" type="sibTrans" cxnId="{FD4487F3-A035-40B2-9CF1-422F2FCC724D}">
      <dgm:prSet/>
      <dgm:spPr/>
      <dgm:t>
        <a:bodyPr/>
        <a:lstStyle/>
        <a:p>
          <a:endParaRPr lang="tr-TR"/>
        </a:p>
      </dgm:t>
    </dgm:pt>
    <dgm:pt modelId="{3C04163F-0776-4F62-A7EA-4C86003B5B2A}">
      <dgm:prSet phldrT="[Metin]"/>
      <dgm:spPr/>
      <dgm:t>
        <a:bodyPr/>
        <a:lstStyle/>
        <a:p>
          <a:r>
            <a:rPr lang="tr-TR" b="1" dirty="0" smtClean="0"/>
            <a:t>İLACA AİT</a:t>
          </a:r>
          <a:endParaRPr lang="tr-TR" b="1" dirty="0"/>
        </a:p>
      </dgm:t>
    </dgm:pt>
    <dgm:pt modelId="{B351237B-6771-4048-8CF3-84B5B9FE42C6}" type="parTrans" cxnId="{FCEB462D-4165-4CD6-BDA5-36A67284EAE4}">
      <dgm:prSet/>
      <dgm:spPr/>
      <dgm:t>
        <a:bodyPr/>
        <a:lstStyle/>
        <a:p>
          <a:endParaRPr lang="tr-TR"/>
        </a:p>
      </dgm:t>
    </dgm:pt>
    <dgm:pt modelId="{1A8583E4-4291-4B97-A736-B4BD85EB27D9}" type="sibTrans" cxnId="{FCEB462D-4165-4CD6-BDA5-36A67284EAE4}">
      <dgm:prSet/>
      <dgm:spPr/>
      <dgm:t>
        <a:bodyPr/>
        <a:lstStyle/>
        <a:p>
          <a:endParaRPr lang="tr-TR"/>
        </a:p>
      </dgm:t>
    </dgm:pt>
    <dgm:pt modelId="{217D9454-FE4F-4F8E-8789-43C7F36B1F38}">
      <dgm:prSet phldrT="[Metin]"/>
      <dgm:spPr/>
      <dgm:t>
        <a:bodyPr/>
        <a:lstStyle/>
        <a:p>
          <a:r>
            <a:rPr lang="tr-TR" b="1" dirty="0" smtClean="0"/>
            <a:t>SİGARA İÇMEK (KANAMA RİSKİ %40 ARTAR)</a:t>
          </a:r>
          <a:endParaRPr lang="tr-TR" b="1" dirty="0"/>
        </a:p>
      </dgm:t>
    </dgm:pt>
    <dgm:pt modelId="{2CD07B74-51C1-417C-A075-FD05B6F4A92C}" type="parTrans" cxnId="{E5F2E000-EEF5-47E3-934A-7B58E39AB3B4}">
      <dgm:prSet/>
      <dgm:spPr/>
      <dgm:t>
        <a:bodyPr/>
        <a:lstStyle/>
        <a:p>
          <a:endParaRPr lang="tr-TR"/>
        </a:p>
      </dgm:t>
    </dgm:pt>
    <dgm:pt modelId="{A78F3C17-7AC6-43E1-A9A8-0ABF0EBC2CF4}" type="sibTrans" cxnId="{E5F2E000-EEF5-47E3-934A-7B58E39AB3B4}">
      <dgm:prSet/>
      <dgm:spPr/>
      <dgm:t>
        <a:bodyPr/>
        <a:lstStyle/>
        <a:p>
          <a:endParaRPr lang="tr-TR"/>
        </a:p>
      </dgm:t>
    </dgm:pt>
    <dgm:pt modelId="{09DC6DAC-3123-49A1-824E-24CDB011B032}">
      <dgm:prSet phldrT="[Metin]"/>
      <dgm:spPr/>
      <dgm:t>
        <a:bodyPr/>
        <a:lstStyle/>
        <a:p>
          <a:r>
            <a:rPr lang="tr-TR" b="1" dirty="0" smtClean="0"/>
            <a:t>KALP YET/BÖB. YET. OLMAK</a:t>
          </a:r>
          <a:endParaRPr lang="tr-TR" b="1" dirty="0"/>
        </a:p>
      </dgm:t>
    </dgm:pt>
    <dgm:pt modelId="{A17D20D4-7B66-434C-8256-3F1F94BCD4BD}" type="parTrans" cxnId="{2E13057B-8539-4099-B2C2-B0CB2912B3A3}">
      <dgm:prSet/>
      <dgm:spPr/>
      <dgm:t>
        <a:bodyPr/>
        <a:lstStyle/>
        <a:p>
          <a:endParaRPr lang="tr-TR"/>
        </a:p>
      </dgm:t>
    </dgm:pt>
    <dgm:pt modelId="{EB56C213-366D-4819-BE3F-801582D48474}" type="sibTrans" cxnId="{2E13057B-8539-4099-B2C2-B0CB2912B3A3}">
      <dgm:prSet/>
      <dgm:spPr/>
      <dgm:t>
        <a:bodyPr/>
        <a:lstStyle/>
        <a:p>
          <a:endParaRPr lang="tr-TR"/>
        </a:p>
      </dgm:t>
    </dgm:pt>
    <dgm:pt modelId="{BE29692E-3CD8-48E9-9842-6478A86BB391}">
      <dgm:prSet phldrT="[Metin]"/>
      <dgm:spPr/>
      <dgm:t>
        <a:bodyPr/>
        <a:lstStyle/>
        <a:p>
          <a:r>
            <a:rPr lang="tr-TR" b="1" dirty="0" smtClean="0"/>
            <a:t>KOMBİNE İLAÇ KULLANMAK</a:t>
          </a:r>
          <a:endParaRPr lang="tr-TR" b="1" dirty="0"/>
        </a:p>
      </dgm:t>
    </dgm:pt>
    <dgm:pt modelId="{C7935FBC-36B5-4243-8288-3E8672B76776}" type="parTrans" cxnId="{FE145822-ACE0-470E-8447-3A9267918455}">
      <dgm:prSet/>
      <dgm:spPr/>
      <dgm:t>
        <a:bodyPr/>
        <a:lstStyle/>
        <a:p>
          <a:endParaRPr lang="tr-TR"/>
        </a:p>
      </dgm:t>
    </dgm:pt>
    <dgm:pt modelId="{3AA11B31-A4C8-4D83-956B-5978E3B8585A}" type="sibTrans" cxnId="{FE145822-ACE0-470E-8447-3A9267918455}">
      <dgm:prSet/>
      <dgm:spPr/>
      <dgm:t>
        <a:bodyPr/>
        <a:lstStyle/>
        <a:p>
          <a:endParaRPr lang="tr-TR"/>
        </a:p>
      </dgm:t>
    </dgm:pt>
    <dgm:pt modelId="{687FFC88-FD4A-4A86-BBE8-4D35D8DB3708}">
      <dgm:prSet phldrT="[Metin]"/>
      <dgm:spPr/>
      <dgm:t>
        <a:bodyPr/>
        <a:lstStyle/>
        <a:p>
          <a:r>
            <a:rPr lang="tr-TR" b="1" dirty="0" smtClean="0"/>
            <a:t>ANTİKOAGÜLAN</a:t>
          </a:r>
          <a:endParaRPr lang="tr-TR" b="1" dirty="0"/>
        </a:p>
      </dgm:t>
    </dgm:pt>
    <dgm:pt modelId="{6BB9E9D5-031D-4C70-9930-9BB4F9067352}" type="parTrans" cxnId="{F9DDB53D-6378-4A15-AA40-0D043B6216A3}">
      <dgm:prSet/>
      <dgm:spPr/>
      <dgm:t>
        <a:bodyPr/>
        <a:lstStyle/>
        <a:p>
          <a:endParaRPr lang="tr-TR"/>
        </a:p>
      </dgm:t>
    </dgm:pt>
    <dgm:pt modelId="{AD8BD965-03E1-415C-BD88-3E48F8277D67}" type="sibTrans" cxnId="{F9DDB53D-6378-4A15-AA40-0D043B6216A3}">
      <dgm:prSet/>
      <dgm:spPr/>
      <dgm:t>
        <a:bodyPr/>
        <a:lstStyle/>
        <a:p>
          <a:endParaRPr lang="tr-TR"/>
        </a:p>
      </dgm:t>
    </dgm:pt>
    <dgm:pt modelId="{B950D51D-51D5-4F37-9110-200B28B91C9E}">
      <dgm:prSet phldrT="[Metin]"/>
      <dgm:spPr/>
      <dgm:t>
        <a:bodyPr/>
        <a:lstStyle/>
        <a:p>
          <a:r>
            <a:rPr lang="tr-TR" b="1" dirty="0" smtClean="0"/>
            <a:t>ANTİAGREGAN</a:t>
          </a:r>
          <a:endParaRPr lang="tr-TR" b="1" dirty="0"/>
        </a:p>
      </dgm:t>
    </dgm:pt>
    <dgm:pt modelId="{40EE9AA6-AE7D-40D2-AD1E-93E1854C2A88}" type="parTrans" cxnId="{32164E25-CFC1-48CA-82D6-00C68BE7BFBC}">
      <dgm:prSet/>
      <dgm:spPr/>
      <dgm:t>
        <a:bodyPr/>
        <a:lstStyle/>
        <a:p>
          <a:endParaRPr lang="tr-TR"/>
        </a:p>
      </dgm:t>
    </dgm:pt>
    <dgm:pt modelId="{711FED22-DCB4-4262-8896-5B0254C9B969}" type="sibTrans" cxnId="{32164E25-CFC1-48CA-82D6-00C68BE7BFBC}">
      <dgm:prSet/>
      <dgm:spPr/>
      <dgm:t>
        <a:bodyPr/>
        <a:lstStyle/>
        <a:p>
          <a:endParaRPr lang="tr-TR"/>
        </a:p>
      </dgm:t>
    </dgm:pt>
    <dgm:pt modelId="{32635A8D-318B-4AF8-ADF2-4BCE3A263EA6}">
      <dgm:prSet phldrT="[Metin]"/>
      <dgm:spPr/>
      <dgm:t>
        <a:bodyPr/>
        <a:lstStyle/>
        <a:p>
          <a:r>
            <a:rPr lang="tr-TR" b="1" dirty="0" smtClean="0"/>
            <a:t>DİĞER NSAİİ</a:t>
          </a:r>
          <a:endParaRPr lang="tr-TR" b="1" dirty="0"/>
        </a:p>
      </dgm:t>
    </dgm:pt>
    <dgm:pt modelId="{70088E3F-05F9-4766-9535-80ED872273AE}" type="parTrans" cxnId="{03AA0896-6960-4150-872F-11BD87E0117A}">
      <dgm:prSet/>
      <dgm:spPr/>
      <dgm:t>
        <a:bodyPr/>
        <a:lstStyle/>
        <a:p>
          <a:endParaRPr lang="tr-TR"/>
        </a:p>
      </dgm:t>
    </dgm:pt>
    <dgm:pt modelId="{342F7212-91CD-4DFC-AAD4-FB0FE19FD5EF}" type="sibTrans" cxnId="{03AA0896-6960-4150-872F-11BD87E0117A}">
      <dgm:prSet/>
      <dgm:spPr/>
      <dgm:t>
        <a:bodyPr/>
        <a:lstStyle/>
        <a:p>
          <a:endParaRPr lang="tr-TR"/>
        </a:p>
      </dgm:t>
    </dgm:pt>
    <dgm:pt modelId="{ABAC6FEE-53A4-4297-AAA1-AB54D0C8FC6C}" type="pres">
      <dgm:prSet presAssocID="{805929A1-BCB4-4511-8A53-E890B4FCB6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F79B019-15F2-443F-8A58-40336C99FEAF}" type="pres">
      <dgm:prSet presAssocID="{070A5652-E748-4F48-9CEF-3CEBD18B1894}" presName="hierRoot1" presStyleCnt="0"/>
      <dgm:spPr/>
    </dgm:pt>
    <dgm:pt modelId="{DD8FE92E-B60A-469E-A07B-F046E691F736}" type="pres">
      <dgm:prSet presAssocID="{070A5652-E748-4F48-9CEF-3CEBD18B1894}" presName="composite" presStyleCnt="0"/>
      <dgm:spPr/>
    </dgm:pt>
    <dgm:pt modelId="{E7D6E619-9626-49CB-83B8-168324826819}" type="pres">
      <dgm:prSet presAssocID="{070A5652-E748-4F48-9CEF-3CEBD18B1894}" presName="background" presStyleLbl="node0" presStyleIdx="0" presStyleCnt="1"/>
      <dgm:spPr/>
    </dgm:pt>
    <dgm:pt modelId="{CDEB3E49-3218-4CD2-9436-0232865B469E}" type="pres">
      <dgm:prSet presAssocID="{070A5652-E748-4F48-9CEF-3CEBD18B1894}" presName="text" presStyleLbl="fgAcc0" presStyleIdx="0" presStyleCnt="1" custScaleX="26325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2CF0EC-49B7-459E-B5BC-C6653C4794A0}" type="pres">
      <dgm:prSet presAssocID="{070A5652-E748-4F48-9CEF-3CEBD18B1894}" presName="hierChild2" presStyleCnt="0"/>
      <dgm:spPr/>
    </dgm:pt>
    <dgm:pt modelId="{D61DDFE6-DF60-4B1B-B104-D3FE2D96AB39}" type="pres">
      <dgm:prSet presAssocID="{6E7D2327-6F64-44FF-8014-5E001A1C339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83CFB8C8-ED66-4466-9663-522BAC099D0F}" type="pres">
      <dgm:prSet presAssocID="{7826D80E-29C0-4AE4-A7B6-722B11797638}" presName="hierRoot2" presStyleCnt="0"/>
      <dgm:spPr/>
    </dgm:pt>
    <dgm:pt modelId="{BDFA038E-E2F7-4D11-AF0D-92F5170B2587}" type="pres">
      <dgm:prSet presAssocID="{7826D80E-29C0-4AE4-A7B6-722B11797638}" presName="composite2" presStyleCnt="0"/>
      <dgm:spPr/>
    </dgm:pt>
    <dgm:pt modelId="{96FC6B83-4814-4BCE-BA7C-B95776646A62}" type="pres">
      <dgm:prSet presAssocID="{7826D80E-29C0-4AE4-A7B6-722B11797638}" presName="background2" presStyleLbl="node2" presStyleIdx="0" presStyleCnt="2"/>
      <dgm:spPr/>
    </dgm:pt>
    <dgm:pt modelId="{B7C28B3B-2750-47D2-B60E-B043E4FEB3A1}" type="pres">
      <dgm:prSet presAssocID="{7826D80E-29C0-4AE4-A7B6-722B1179763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325662-A782-4057-B41E-BB0DC05402C4}" type="pres">
      <dgm:prSet presAssocID="{7826D80E-29C0-4AE4-A7B6-722B11797638}" presName="hierChild3" presStyleCnt="0"/>
      <dgm:spPr/>
    </dgm:pt>
    <dgm:pt modelId="{03884F0D-0974-41A1-9A37-6A5A67A2B726}" type="pres">
      <dgm:prSet presAssocID="{16F2FBFC-9822-45ED-A82D-FD27D47FC60F}" presName="Name17" presStyleLbl="parChTrans1D3" presStyleIdx="0" presStyleCnt="5"/>
      <dgm:spPr/>
      <dgm:t>
        <a:bodyPr/>
        <a:lstStyle/>
        <a:p>
          <a:endParaRPr lang="tr-TR"/>
        </a:p>
      </dgm:t>
    </dgm:pt>
    <dgm:pt modelId="{17AE404D-7EA5-4C31-B8F1-A6FFE88E3C3E}" type="pres">
      <dgm:prSet presAssocID="{6DD65479-A612-4BD4-9305-CBC97E31A7B6}" presName="hierRoot3" presStyleCnt="0"/>
      <dgm:spPr/>
    </dgm:pt>
    <dgm:pt modelId="{46E78745-37D3-4D7F-934B-8AF244B19621}" type="pres">
      <dgm:prSet presAssocID="{6DD65479-A612-4BD4-9305-CBC97E31A7B6}" presName="composite3" presStyleCnt="0"/>
      <dgm:spPr/>
    </dgm:pt>
    <dgm:pt modelId="{4A518907-5D31-44D2-B47B-A97B23553107}" type="pres">
      <dgm:prSet presAssocID="{6DD65479-A612-4BD4-9305-CBC97E31A7B6}" presName="background3" presStyleLbl="node3" presStyleIdx="0" presStyleCnt="5"/>
      <dgm:spPr/>
    </dgm:pt>
    <dgm:pt modelId="{2EB005A2-037F-4578-ABFB-A69F44E78BEF}" type="pres">
      <dgm:prSet presAssocID="{6DD65479-A612-4BD4-9305-CBC97E31A7B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ABA292-DACD-4213-B981-3CDF67484ABA}" type="pres">
      <dgm:prSet presAssocID="{6DD65479-A612-4BD4-9305-CBC97E31A7B6}" presName="hierChild4" presStyleCnt="0"/>
      <dgm:spPr/>
    </dgm:pt>
    <dgm:pt modelId="{A45ED173-6927-4E56-8762-EF27D7E8A694}" type="pres">
      <dgm:prSet presAssocID="{33BFCB76-8AA1-4295-9A95-81A0969C3AFA}" presName="Name17" presStyleLbl="parChTrans1D3" presStyleIdx="1" presStyleCnt="5"/>
      <dgm:spPr/>
      <dgm:t>
        <a:bodyPr/>
        <a:lstStyle/>
        <a:p>
          <a:endParaRPr lang="tr-TR"/>
        </a:p>
      </dgm:t>
    </dgm:pt>
    <dgm:pt modelId="{44BE6EAA-29F7-4E2F-B8B1-37E2163F7CAC}" type="pres">
      <dgm:prSet presAssocID="{476B9B18-6DA6-4001-8AEB-A5A048424151}" presName="hierRoot3" presStyleCnt="0"/>
      <dgm:spPr/>
    </dgm:pt>
    <dgm:pt modelId="{C88CE30A-8AB3-409A-A59C-1CEFD2ABE3F4}" type="pres">
      <dgm:prSet presAssocID="{476B9B18-6DA6-4001-8AEB-A5A048424151}" presName="composite3" presStyleCnt="0"/>
      <dgm:spPr/>
    </dgm:pt>
    <dgm:pt modelId="{023482FB-2448-415B-A210-D6EEB4D1F328}" type="pres">
      <dgm:prSet presAssocID="{476B9B18-6DA6-4001-8AEB-A5A048424151}" presName="background3" presStyleLbl="node3" presStyleIdx="1" presStyleCnt="5"/>
      <dgm:spPr/>
    </dgm:pt>
    <dgm:pt modelId="{C937FEA1-1EBC-4541-9BB7-BE4E0DEAC5B2}" type="pres">
      <dgm:prSet presAssocID="{476B9B18-6DA6-4001-8AEB-A5A04842415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ECD50F-B6B7-4910-98EB-67FC24F5286C}" type="pres">
      <dgm:prSet presAssocID="{476B9B18-6DA6-4001-8AEB-A5A048424151}" presName="hierChild4" presStyleCnt="0"/>
      <dgm:spPr/>
    </dgm:pt>
    <dgm:pt modelId="{B36B676C-71F2-4305-97A7-BE05DE618E51}" type="pres">
      <dgm:prSet presAssocID="{2CD07B74-51C1-417C-A075-FD05B6F4A92C}" presName="Name17" presStyleLbl="parChTrans1D3" presStyleIdx="2" presStyleCnt="5"/>
      <dgm:spPr/>
      <dgm:t>
        <a:bodyPr/>
        <a:lstStyle/>
        <a:p>
          <a:endParaRPr lang="tr-TR"/>
        </a:p>
      </dgm:t>
    </dgm:pt>
    <dgm:pt modelId="{815D0AAC-7179-46F2-AD0A-D600A911C580}" type="pres">
      <dgm:prSet presAssocID="{217D9454-FE4F-4F8E-8789-43C7F36B1F38}" presName="hierRoot3" presStyleCnt="0"/>
      <dgm:spPr/>
    </dgm:pt>
    <dgm:pt modelId="{8C820614-E521-4178-83EC-9DBDAF8AC4A7}" type="pres">
      <dgm:prSet presAssocID="{217D9454-FE4F-4F8E-8789-43C7F36B1F38}" presName="composite3" presStyleCnt="0"/>
      <dgm:spPr/>
    </dgm:pt>
    <dgm:pt modelId="{B2BE76CF-57C5-41A6-A782-5229F61C3C9E}" type="pres">
      <dgm:prSet presAssocID="{217D9454-FE4F-4F8E-8789-43C7F36B1F38}" presName="background3" presStyleLbl="node3" presStyleIdx="2" presStyleCnt="5"/>
      <dgm:spPr/>
    </dgm:pt>
    <dgm:pt modelId="{5D55CBBB-3262-4293-A96E-A508EE37B528}" type="pres">
      <dgm:prSet presAssocID="{217D9454-FE4F-4F8E-8789-43C7F36B1F3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767F0D-8F2F-4EC7-8820-B8B6EAD83D30}" type="pres">
      <dgm:prSet presAssocID="{217D9454-FE4F-4F8E-8789-43C7F36B1F38}" presName="hierChild4" presStyleCnt="0"/>
      <dgm:spPr/>
    </dgm:pt>
    <dgm:pt modelId="{849891DE-DDB5-40CA-8D74-8B4BBE62460A}" type="pres">
      <dgm:prSet presAssocID="{A17D20D4-7B66-434C-8256-3F1F94BCD4BD}" presName="Name17" presStyleLbl="parChTrans1D3" presStyleIdx="3" presStyleCnt="5"/>
      <dgm:spPr/>
      <dgm:t>
        <a:bodyPr/>
        <a:lstStyle/>
        <a:p>
          <a:endParaRPr lang="tr-TR"/>
        </a:p>
      </dgm:t>
    </dgm:pt>
    <dgm:pt modelId="{DB8E948A-CA53-41B3-8713-F03B9270CD15}" type="pres">
      <dgm:prSet presAssocID="{09DC6DAC-3123-49A1-824E-24CDB011B032}" presName="hierRoot3" presStyleCnt="0"/>
      <dgm:spPr/>
    </dgm:pt>
    <dgm:pt modelId="{59562ADA-B834-4F6C-A991-8EC7516BD3DA}" type="pres">
      <dgm:prSet presAssocID="{09DC6DAC-3123-49A1-824E-24CDB011B032}" presName="composite3" presStyleCnt="0"/>
      <dgm:spPr/>
    </dgm:pt>
    <dgm:pt modelId="{C01C59AB-0A70-4B37-A774-FD69A0BEE244}" type="pres">
      <dgm:prSet presAssocID="{09DC6DAC-3123-49A1-824E-24CDB011B032}" presName="background3" presStyleLbl="node3" presStyleIdx="3" presStyleCnt="5"/>
      <dgm:spPr/>
    </dgm:pt>
    <dgm:pt modelId="{78EF28F9-D47B-482C-91E7-4C31D4F6B1AA}" type="pres">
      <dgm:prSet presAssocID="{09DC6DAC-3123-49A1-824E-24CDB011B03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FABA57-03FB-492E-A51C-ECE73D976342}" type="pres">
      <dgm:prSet presAssocID="{09DC6DAC-3123-49A1-824E-24CDB011B032}" presName="hierChild4" presStyleCnt="0"/>
      <dgm:spPr/>
    </dgm:pt>
    <dgm:pt modelId="{B459E606-5F21-4568-BB07-7B6FE847AA8A}" type="pres">
      <dgm:prSet presAssocID="{C7935FBC-36B5-4243-8288-3E8672B76776}" presName="Name17" presStyleLbl="parChTrans1D3" presStyleIdx="4" presStyleCnt="5"/>
      <dgm:spPr/>
      <dgm:t>
        <a:bodyPr/>
        <a:lstStyle/>
        <a:p>
          <a:endParaRPr lang="tr-TR"/>
        </a:p>
      </dgm:t>
    </dgm:pt>
    <dgm:pt modelId="{E820F467-77DB-48F8-AC78-1BF63750A8F9}" type="pres">
      <dgm:prSet presAssocID="{BE29692E-3CD8-48E9-9842-6478A86BB391}" presName="hierRoot3" presStyleCnt="0"/>
      <dgm:spPr/>
    </dgm:pt>
    <dgm:pt modelId="{83719F59-85B4-49D2-89A7-FEE151A7A2CE}" type="pres">
      <dgm:prSet presAssocID="{BE29692E-3CD8-48E9-9842-6478A86BB391}" presName="composite3" presStyleCnt="0"/>
      <dgm:spPr/>
    </dgm:pt>
    <dgm:pt modelId="{D356B5CF-9480-472C-8C53-4733766906BD}" type="pres">
      <dgm:prSet presAssocID="{BE29692E-3CD8-48E9-9842-6478A86BB391}" presName="background3" presStyleLbl="node3" presStyleIdx="4" presStyleCnt="5"/>
      <dgm:spPr/>
    </dgm:pt>
    <dgm:pt modelId="{087FDCC5-8641-436B-BEA1-69D2D1300D88}" type="pres">
      <dgm:prSet presAssocID="{BE29692E-3CD8-48E9-9842-6478A86BB39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E2CC73-5E65-43FD-9218-08E2F2717C0C}" type="pres">
      <dgm:prSet presAssocID="{BE29692E-3CD8-48E9-9842-6478A86BB391}" presName="hierChild4" presStyleCnt="0"/>
      <dgm:spPr/>
    </dgm:pt>
    <dgm:pt modelId="{7D53D87F-F787-4D11-A314-88AF8756CDCB}" type="pres">
      <dgm:prSet presAssocID="{6BB9E9D5-031D-4C70-9930-9BB4F9067352}" presName="Name23" presStyleLbl="parChTrans1D4" presStyleIdx="0" presStyleCnt="3"/>
      <dgm:spPr/>
      <dgm:t>
        <a:bodyPr/>
        <a:lstStyle/>
        <a:p>
          <a:endParaRPr lang="tr-TR"/>
        </a:p>
      </dgm:t>
    </dgm:pt>
    <dgm:pt modelId="{2A6C510C-5F0D-4A28-BA64-4D1510E1D363}" type="pres">
      <dgm:prSet presAssocID="{687FFC88-FD4A-4A86-BBE8-4D35D8DB3708}" presName="hierRoot4" presStyleCnt="0"/>
      <dgm:spPr/>
    </dgm:pt>
    <dgm:pt modelId="{847E78F8-DC21-4BC2-AC56-BB468A0FE877}" type="pres">
      <dgm:prSet presAssocID="{687FFC88-FD4A-4A86-BBE8-4D35D8DB3708}" presName="composite4" presStyleCnt="0"/>
      <dgm:spPr/>
    </dgm:pt>
    <dgm:pt modelId="{9BFEF2D1-C790-4D56-ABF0-EC893C621E18}" type="pres">
      <dgm:prSet presAssocID="{687FFC88-FD4A-4A86-BBE8-4D35D8DB3708}" presName="background4" presStyleLbl="node4" presStyleIdx="0" presStyleCnt="3"/>
      <dgm:spPr/>
    </dgm:pt>
    <dgm:pt modelId="{9D40E60E-5403-44DB-8F6D-7F3A56C28AEC}" type="pres">
      <dgm:prSet presAssocID="{687FFC88-FD4A-4A86-BBE8-4D35D8DB3708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408357B-1A3C-4C1E-887A-E0B5E4EC7008}" type="pres">
      <dgm:prSet presAssocID="{687FFC88-FD4A-4A86-BBE8-4D35D8DB3708}" presName="hierChild5" presStyleCnt="0"/>
      <dgm:spPr/>
    </dgm:pt>
    <dgm:pt modelId="{8C899D25-5893-4C4A-A4AE-06D453699AE4}" type="pres">
      <dgm:prSet presAssocID="{40EE9AA6-AE7D-40D2-AD1E-93E1854C2A88}" presName="Name23" presStyleLbl="parChTrans1D4" presStyleIdx="1" presStyleCnt="3"/>
      <dgm:spPr/>
      <dgm:t>
        <a:bodyPr/>
        <a:lstStyle/>
        <a:p>
          <a:endParaRPr lang="tr-TR"/>
        </a:p>
      </dgm:t>
    </dgm:pt>
    <dgm:pt modelId="{B09D3317-18A6-46DC-B239-E7D87A724D7C}" type="pres">
      <dgm:prSet presAssocID="{B950D51D-51D5-4F37-9110-200B28B91C9E}" presName="hierRoot4" presStyleCnt="0"/>
      <dgm:spPr/>
    </dgm:pt>
    <dgm:pt modelId="{DC943DFE-396F-4439-B4F1-368F5080B970}" type="pres">
      <dgm:prSet presAssocID="{B950D51D-51D5-4F37-9110-200B28B91C9E}" presName="composite4" presStyleCnt="0"/>
      <dgm:spPr/>
    </dgm:pt>
    <dgm:pt modelId="{D2FB69D8-5295-4C58-988E-1F749DC9C1C6}" type="pres">
      <dgm:prSet presAssocID="{B950D51D-51D5-4F37-9110-200B28B91C9E}" presName="background4" presStyleLbl="node4" presStyleIdx="1" presStyleCnt="3"/>
      <dgm:spPr/>
    </dgm:pt>
    <dgm:pt modelId="{1B793A89-9D21-4A9D-81C8-F80E79B13873}" type="pres">
      <dgm:prSet presAssocID="{B950D51D-51D5-4F37-9110-200B28B91C9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534C12-5CDE-4DFA-A024-6451359C6678}" type="pres">
      <dgm:prSet presAssocID="{B950D51D-51D5-4F37-9110-200B28B91C9E}" presName="hierChild5" presStyleCnt="0"/>
      <dgm:spPr/>
    </dgm:pt>
    <dgm:pt modelId="{3D177FE2-BB71-47EC-B8E4-C726A3C9BCF9}" type="pres">
      <dgm:prSet presAssocID="{70088E3F-05F9-4766-9535-80ED872273AE}" presName="Name23" presStyleLbl="parChTrans1D4" presStyleIdx="2" presStyleCnt="3"/>
      <dgm:spPr/>
      <dgm:t>
        <a:bodyPr/>
        <a:lstStyle/>
        <a:p>
          <a:endParaRPr lang="tr-TR"/>
        </a:p>
      </dgm:t>
    </dgm:pt>
    <dgm:pt modelId="{1738FE5D-069C-4396-99A4-BCB3FF900262}" type="pres">
      <dgm:prSet presAssocID="{32635A8D-318B-4AF8-ADF2-4BCE3A263EA6}" presName="hierRoot4" presStyleCnt="0"/>
      <dgm:spPr/>
    </dgm:pt>
    <dgm:pt modelId="{1AF7D037-864A-4CA4-B406-4C63598178C5}" type="pres">
      <dgm:prSet presAssocID="{32635A8D-318B-4AF8-ADF2-4BCE3A263EA6}" presName="composite4" presStyleCnt="0"/>
      <dgm:spPr/>
    </dgm:pt>
    <dgm:pt modelId="{BE25D0BF-399F-4083-AA7F-61481BB8F5DB}" type="pres">
      <dgm:prSet presAssocID="{32635A8D-318B-4AF8-ADF2-4BCE3A263EA6}" presName="background4" presStyleLbl="node4" presStyleIdx="2" presStyleCnt="3"/>
      <dgm:spPr/>
    </dgm:pt>
    <dgm:pt modelId="{EF6DA86B-4717-4747-B8AA-9364217CE746}" type="pres">
      <dgm:prSet presAssocID="{32635A8D-318B-4AF8-ADF2-4BCE3A263EA6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A8B07B-76E5-441C-8DCB-D6F88162A88F}" type="pres">
      <dgm:prSet presAssocID="{32635A8D-318B-4AF8-ADF2-4BCE3A263EA6}" presName="hierChild5" presStyleCnt="0"/>
      <dgm:spPr/>
    </dgm:pt>
    <dgm:pt modelId="{A595A0FE-1844-4DA6-AA6B-2D49749C7395}" type="pres">
      <dgm:prSet presAssocID="{B351237B-6771-4048-8CF3-84B5B9FE42C6}" presName="Name10" presStyleLbl="parChTrans1D2" presStyleIdx="1" presStyleCnt="2"/>
      <dgm:spPr/>
      <dgm:t>
        <a:bodyPr/>
        <a:lstStyle/>
        <a:p>
          <a:endParaRPr lang="tr-TR"/>
        </a:p>
      </dgm:t>
    </dgm:pt>
    <dgm:pt modelId="{F7A30349-7474-472A-B668-8C0A711B23DA}" type="pres">
      <dgm:prSet presAssocID="{3C04163F-0776-4F62-A7EA-4C86003B5B2A}" presName="hierRoot2" presStyleCnt="0"/>
      <dgm:spPr/>
    </dgm:pt>
    <dgm:pt modelId="{5F9D06EF-6A4E-4F86-8F17-250C5F74A8FD}" type="pres">
      <dgm:prSet presAssocID="{3C04163F-0776-4F62-A7EA-4C86003B5B2A}" presName="composite2" presStyleCnt="0"/>
      <dgm:spPr/>
    </dgm:pt>
    <dgm:pt modelId="{9BE603C9-6CDC-4E51-927D-3D4BF5A2E256}" type="pres">
      <dgm:prSet presAssocID="{3C04163F-0776-4F62-A7EA-4C86003B5B2A}" presName="background2" presStyleLbl="node2" presStyleIdx="1" presStyleCnt="2"/>
      <dgm:spPr/>
    </dgm:pt>
    <dgm:pt modelId="{04E95B01-E77A-434D-B7F3-0686AA86ECBE}" type="pres">
      <dgm:prSet presAssocID="{3C04163F-0776-4F62-A7EA-4C86003B5B2A}" presName="text2" presStyleLbl="fgAcc2" presStyleIdx="1" presStyleCnt="2" custScaleY="41312" custLinFactX="82907" custLinFactNeighborX="100000" custLinFactNeighborY="13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C3653A-FA76-4C85-9B64-4917A926361C}" type="pres">
      <dgm:prSet presAssocID="{3C04163F-0776-4F62-A7EA-4C86003B5B2A}" presName="hierChild3" presStyleCnt="0"/>
      <dgm:spPr/>
    </dgm:pt>
  </dgm:ptLst>
  <dgm:cxnLst>
    <dgm:cxn modelId="{F9DDB53D-6378-4A15-AA40-0D043B6216A3}" srcId="{BE29692E-3CD8-48E9-9842-6478A86BB391}" destId="{687FFC88-FD4A-4A86-BBE8-4D35D8DB3708}" srcOrd="0" destOrd="0" parTransId="{6BB9E9D5-031D-4C70-9930-9BB4F9067352}" sibTransId="{AD8BD965-03E1-415C-BD88-3E48F8277D67}"/>
    <dgm:cxn modelId="{4F3A33B0-5D06-442B-8F14-900434B9645E}" type="presOf" srcId="{B950D51D-51D5-4F37-9110-200B28B91C9E}" destId="{1B793A89-9D21-4A9D-81C8-F80E79B13873}" srcOrd="0" destOrd="0" presId="urn:microsoft.com/office/officeart/2005/8/layout/hierarchy1"/>
    <dgm:cxn modelId="{2E13057B-8539-4099-B2C2-B0CB2912B3A3}" srcId="{7826D80E-29C0-4AE4-A7B6-722B11797638}" destId="{09DC6DAC-3123-49A1-824E-24CDB011B032}" srcOrd="3" destOrd="0" parTransId="{A17D20D4-7B66-434C-8256-3F1F94BCD4BD}" sibTransId="{EB56C213-366D-4819-BE3F-801582D48474}"/>
    <dgm:cxn modelId="{8A3058A3-1EB7-4A0D-ACFA-E2678EE1994F}" type="presOf" srcId="{16F2FBFC-9822-45ED-A82D-FD27D47FC60F}" destId="{03884F0D-0974-41A1-9A37-6A5A67A2B726}" srcOrd="0" destOrd="0" presId="urn:microsoft.com/office/officeart/2005/8/layout/hierarchy1"/>
    <dgm:cxn modelId="{E5F2E000-EEF5-47E3-934A-7B58E39AB3B4}" srcId="{7826D80E-29C0-4AE4-A7B6-722B11797638}" destId="{217D9454-FE4F-4F8E-8789-43C7F36B1F38}" srcOrd="2" destOrd="0" parTransId="{2CD07B74-51C1-417C-A075-FD05B6F4A92C}" sibTransId="{A78F3C17-7AC6-43E1-A9A8-0ABF0EBC2CF4}"/>
    <dgm:cxn modelId="{FD4487F3-A035-40B2-9CF1-422F2FCC724D}" srcId="{7826D80E-29C0-4AE4-A7B6-722B11797638}" destId="{476B9B18-6DA6-4001-8AEB-A5A048424151}" srcOrd="1" destOrd="0" parTransId="{33BFCB76-8AA1-4295-9A95-81A0969C3AFA}" sibTransId="{2EACD788-E27D-46B8-B3F1-4C00D3D947E5}"/>
    <dgm:cxn modelId="{9145B9BC-3276-4858-9849-1368892F0021}" type="presOf" srcId="{A17D20D4-7B66-434C-8256-3F1F94BCD4BD}" destId="{849891DE-DDB5-40CA-8D74-8B4BBE62460A}" srcOrd="0" destOrd="0" presId="urn:microsoft.com/office/officeart/2005/8/layout/hierarchy1"/>
    <dgm:cxn modelId="{329AF0EC-CA70-4478-8C0D-B0C0613AB2B5}" type="presOf" srcId="{805929A1-BCB4-4511-8A53-E890B4FCB61D}" destId="{ABAC6FEE-53A4-4297-AAA1-AB54D0C8FC6C}" srcOrd="0" destOrd="0" presId="urn:microsoft.com/office/officeart/2005/8/layout/hierarchy1"/>
    <dgm:cxn modelId="{DB3B3553-6D44-4A42-975F-10A68AC7F4A3}" type="presOf" srcId="{2CD07B74-51C1-417C-A075-FD05B6F4A92C}" destId="{B36B676C-71F2-4305-97A7-BE05DE618E51}" srcOrd="0" destOrd="0" presId="urn:microsoft.com/office/officeart/2005/8/layout/hierarchy1"/>
    <dgm:cxn modelId="{09E21454-18F1-4B8F-A459-097856B7DA77}" type="presOf" srcId="{070A5652-E748-4F48-9CEF-3CEBD18B1894}" destId="{CDEB3E49-3218-4CD2-9436-0232865B469E}" srcOrd="0" destOrd="0" presId="urn:microsoft.com/office/officeart/2005/8/layout/hierarchy1"/>
    <dgm:cxn modelId="{7DB57C5B-6E61-4610-BEF1-28F1C48D19A0}" type="presOf" srcId="{687FFC88-FD4A-4A86-BBE8-4D35D8DB3708}" destId="{9D40E60E-5403-44DB-8F6D-7F3A56C28AEC}" srcOrd="0" destOrd="0" presId="urn:microsoft.com/office/officeart/2005/8/layout/hierarchy1"/>
    <dgm:cxn modelId="{A0BF6207-5E62-4BBE-8F15-82CC643B53D0}" type="presOf" srcId="{7826D80E-29C0-4AE4-A7B6-722B11797638}" destId="{B7C28B3B-2750-47D2-B60E-B043E4FEB3A1}" srcOrd="0" destOrd="0" presId="urn:microsoft.com/office/officeart/2005/8/layout/hierarchy1"/>
    <dgm:cxn modelId="{03AA0896-6960-4150-872F-11BD87E0117A}" srcId="{BE29692E-3CD8-48E9-9842-6478A86BB391}" destId="{32635A8D-318B-4AF8-ADF2-4BCE3A263EA6}" srcOrd="2" destOrd="0" parTransId="{70088E3F-05F9-4766-9535-80ED872273AE}" sibTransId="{342F7212-91CD-4DFC-AAD4-FB0FE19FD5EF}"/>
    <dgm:cxn modelId="{2074B298-085F-421F-8889-1F538CE7314F}" type="presOf" srcId="{476B9B18-6DA6-4001-8AEB-A5A048424151}" destId="{C937FEA1-1EBC-4541-9BB7-BE4E0DEAC5B2}" srcOrd="0" destOrd="0" presId="urn:microsoft.com/office/officeart/2005/8/layout/hierarchy1"/>
    <dgm:cxn modelId="{6BBEC889-1B97-4CD0-884C-44A4AFF2DED7}" type="presOf" srcId="{70088E3F-05F9-4766-9535-80ED872273AE}" destId="{3D177FE2-BB71-47EC-B8E4-C726A3C9BCF9}" srcOrd="0" destOrd="0" presId="urn:microsoft.com/office/officeart/2005/8/layout/hierarchy1"/>
    <dgm:cxn modelId="{1B7F39EF-56FA-433B-9A9D-9425FAA00539}" type="presOf" srcId="{B351237B-6771-4048-8CF3-84B5B9FE42C6}" destId="{A595A0FE-1844-4DA6-AA6B-2D49749C7395}" srcOrd="0" destOrd="0" presId="urn:microsoft.com/office/officeart/2005/8/layout/hierarchy1"/>
    <dgm:cxn modelId="{C15455DB-7741-4D5E-8A96-498FE969805F}" srcId="{805929A1-BCB4-4511-8A53-E890B4FCB61D}" destId="{070A5652-E748-4F48-9CEF-3CEBD18B1894}" srcOrd="0" destOrd="0" parTransId="{7654AB25-0DA6-4498-B8D1-1415B4F5FEC8}" sibTransId="{15AEA862-F5D1-4FF3-8463-354470CC531E}"/>
    <dgm:cxn modelId="{B53BFE00-4963-41C9-A1F9-D8AB5F647096}" type="presOf" srcId="{C7935FBC-36B5-4243-8288-3E8672B76776}" destId="{B459E606-5F21-4568-BB07-7B6FE847AA8A}" srcOrd="0" destOrd="0" presId="urn:microsoft.com/office/officeart/2005/8/layout/hierarchy1"/>
    <dgm:cxn modelId="{FCEB462D-4165-4CD6-BDA5-36A67284EAE4}" srcId="{070A5652-E748-4F48-9CEF-3CEBD18B1894}" destId="{3C04163F-0776-4F62-A7EA-4C86003B5B2A}" srcOrd="1" destOrd="0" parTransId="{B351237B-6771-4048-8CF3-84B5B9FE42C6}" sibTransId="{1A8583E4-4291-4B97-A736-B4BD85EB27D9}"/>
    <dgm:cxn modelId="{C9ADC157-2B44-4160-B679-877C7A46764E}" type="presOf" srcId="{09DC6DAC-3123-49A1-824E-24CDB011B032}" destId="{78EF28F9-D47B-482C-91E7-4C31D4F6B1AA}" srcOrd="0" destOrd="0" presId="urn:microsoft.com/office/officeart/2005/8/layout/hierarchy1"/>
    <dgm:cxn modelId="{F179AA31-6F35-42FB-B343-6A935A14D083}" type="presOf" srcId="{BE29692E-3CD8-48E9-9842-6478A86BB391}" destId="{087FDCC5-8641-436B-BEA1-69D2D1300D88}" srcOrd="0" destOrd="0" presId="urn:microsoft.com/office/officeart/2005/8/layout/hierarchy1"/>
    <dgm:cxn modelId="{60E6EF7F-AEF1-470A-A1CF-F44A3408B8CC}" type="presOf" srcId="{32635A8D-318B-4AF8-ADF2-4BCE3A263EA6}" destId="{EF6DA86B-4717-4747-B8AA-9364217CE746}" srcOrd="0" destOrd="0" presId="urn:microsoft.com/office/officeart/2005/8/layout/hierarchy1"/>
    <dgm:cxn modelId="{A564DECB-4E6C-4A2D-A236-FA3FEE15DD49}" type="presOf" srcId="{6DD65479-A612-4BD4-9305-CBC97E31A7B6}" destId="{2EB005A2-037F-4578-ABFB-A69F44E78BEF}" srcOrd="0" destOrd="0" presId="urn:microsoft.com/office/officeart/2005/8/layout/hierarchy1"/>
    <dgm:cxn modelId="{62F28119-1DC7-42BC-985D-3CEEF52D738C}" type="presOf" srcId="{40EE9AA6-AE7D-40D2-AD1E-93E1854C2A88}" destId="{8C899D25-5893-4C4A-A4AE-06D453699AE4}" srcOrd="0" destOrd="0" presId="urn:microsoft.com/office/officeart/2005/8/layout/hierarchy1"/>
    <dgm:cxn modelId="{E6FC9746-B569-4CEB-956C-4FB003C7DAF8}" type="presOf" srcId="{6E7D2327-6F64-44FF-8014-5E001A1C3399}" destId="{D61DDFE6-DF60-4B1B-B104-D3FE2D96AB39}" srcOrd="0" destOrd="0" presId="urn:microsoft.com/office/officeart/2005/8/layout/hierarchy1"/>
    <dgm:cxn modelId="{79150158-7507-4F83-B8DA-2C355933848B}" type="presOf" srcId="{217D9454-FE4F-4F8E-8789-43C7F36B1F38}" destId="{5D55CBBB-3262-4293-A96E-A508EE37B528}" srcOrd="0" destOrd="0" presId="urn:microsoft.com/office/officeart/2005/8/layout/hierarchy1"/>
    <dgm:cxn modelId="{6627B55D-E6C7-48F3-89CF-2FD4EB6DED7C}" srcId="{7826D80E-29C0-4AE4-A7B6-722B11797638}" destId="{6DD65479-A612-4BD4-9305-CBC97E31A7B6}" srcOrd="0" destOrd="0" parTransId="{16F2FBFC-9822-45ED-A82D-FD27D47FC60F}" sibTransId="{680027F5-EB50-4C66-B457-ACCB720335C4}"/>
    <dgm:cxn modelId="{B07DA937-2588-43A4-BEA9-5E4D32420C8F}" type="presOf" srcId="{6BB9E9D5-031D-4C70-9930-9BB4F9067352}" destId="{7D53D87F-F787-4D11-A314-88AF8756CDCB}" srcOrd="0" destOrd="0" presId="urn:microsoft.com/office/officeart/2005/8/layout/hierarchy1"/>
    <dgm:cxn modelId="{32164E25-CFC1-48CA-82D6-00C68BE7BFBC}" srcId="{BE29692E-3CD8-48E9-9842-6478A86BB391}" destId="{B950D51D-51D5-4F37-9110-200B28B91C9E}" srcOrd="1" destOrd="0" parTransId="{40EE9AA6-AE7D-40D2-AD1E-93E1854C2A88}" sibTransId="{711FED22-DCB4-4262-8896-5B0254C9B969}"/>
    <dgm:cxn modelId="{2A9352E4-F513-4865-BB34-C82AB6FB01BC}" srcId="{070A5652-E748-4F48-9CEF-3CEBD18B1894}" destId="{7826D80E-29C0-4AE4-A7B6-722B11797638}" srcOrd="0" destOrd="0" parTransId="{6E7D2327-6F64-44FF-8014-5E001A1C3399}" sibTransId="{C1D8919B-4ADF-457F-B4A2-A0191F9C5430}"/>
    <dgm:cxn modelId="{FE145822-ACE0-470E-8447-3A9267918455}" srcId="{7826D80E-29C0-4AE4-A7B6-722B11797638}" destId="{BE29692E-3CD8-48E9-9842-6478A86BB391}" srcOrd="4" destOrd="0" parTransId="{C7935FBC-36B5-4243-8288-3E8672B76776}" sibTransId="{3AA11B31-A4C8-4D83-956B-5978E3B8585A}"/>
    <dgm:cxn modelId="{90E619D1-23F6-4E2D-A753-AE0FF8E374B0}" type="presOf" srcId="{33BFCB76-8AA1-4295-9A95-81A0969C3AFA}" destId="{A45ED173-6927-4E56-8762-EF27D7E8A694}" srcOrd="0" destOrd="0" presId="urn:microsoft.com/office/officeart/2005/8/layout/hierarchy1"/>
    <dgm:cxn modelId="{335FB571-2579-4FB3-AD32-C90244733E96}" type="presOf" srcId="{3C04163F-0776-4F62-A7EA-4C86003B5B2A}" destId="{04E95B01-E77A-434D-B7F3-0686AA86ECBE}" srcOrd="0" destOrd="0" presId="urn:microsoft.com/office/officeart/2005/8/layout/hierarchy1"/>
    <dgm:cxn modelId="{D6CEA536-EEB0-4597-A99C-B57A3C446664}" type="presParOf" srcId="{ABAC6FEE-53A4-4297-AAA1-AB54D0C8FC6C}" destId="{0F79B019-15F2-443F-8A58-40336C99FEAF}" srcOrd="0" destOrd="0" presId="urn:microsoft.com/office/officeart/2005/8/layout/hierarchy1"/>
    <dgm:cxn modelId="{482CDC25-0527-4087-916B-275DA4D0C3AC}" type="presParOf" srcId="{0F79B019-15F2-443F-8A58-40336C99FEAF}" destId="{DD8FE92E-B60A-469E-A07B-F046E691F736}" srcOrd="0" destOrd="0" presId="urn:microsoft.com/office/officeart/2005/8/layout/hierarchy1"/>
    <dgm:cxn modelId="{F1B20724-DE35-46A9-ADAD-F6F7F10A6088}" type="presParOf" srcId="{DD8FE92E-B60A-469E-A07B-F046E691F736}" destId="{E7D6E619-9626-49CB-83B8-168324826819}" srcOrd="0" destOrd="0" presId="urn:microsoft.com/office/officeart/2005/8/layout/hierarchy1"/>
    <dgm:cxn modelId="{112E10E2-398E-4342-866B-29DCC1A2ED26}" type="presParOf" srcId="{DD8FE92E-B60A-469E-A07B-F046E691F736}" destId="{CDEB3E49-3218-4CD2-9436-0232865B469E}" srcOrd="1" destOrd="0" presId="urn:microsoft.com/office/officeart/2005/8/layout/hierarchy1"/>
    <dgm:cxn modelId="{1A7BB7C3-C6CC-471D-81B6-D40F8DA9FA04}" type="presParOf" srcId="{0F79B019-15F2-443F-8A58-40336C99FEAF}" destId="{732CF0EC-49B7-459E-B5BC-C6653C4794A0}" srcOrd="1" destOrd="0" presId="urn:microsoft.com/office/officeart/2005/8/layout/hierarchy1"/>
    <dgm:cxn modelId="{FC9B51AA-AE12-4D33-AA4C-8520E36E3CEA}" type="presParOf" srcId="{732CF0EC-49B7-459E-B5BC-C6653C4794A0}" destId="{D61DDFE6-DF60-4B1B-B104-D3FE2D96AB39}" srcOrd="0" destOrd="0" presId="urn:microsoft.com/office/officeart/2005/8/layout/hierarchy1"/>
    <dgm:cxn modelId="{567B2473-7534-4119-A404-73E0319AD78E}" type="presParOf" srcId="{732CF0EC-49B7-459E-B5BC-C6653C4794A0}" destId="{83CFB8C8-ED66-4466-9663-522BAC099D0F}" srcOrd="1" destOrd="0" presId="urn:microsoft.com/office/officeart/2005/8/layout/hierarchy1"/>
    <dgm:cxn modelId="{8F42E943-D2A5-4E1D-B34F-96EA4DB9A724}" type="presParOf" srcId="{83CFB8C8-ED66-4466-9663-522BAC099D0F}" destId="{BDFA038E-E2F7-4D11-AF0D-92F5170B2587}" srcOrd="0" destOrd="0" presId="urn:microsoft.com/office/officeart/2005/8/layout/hierarchy1"/>
    <dgm:cxn modelId="{B22CA480-1CAB-4ED6-AEA4-F8F0CFFF7B3B}" type="presParOf" srcId="{BDFA038E-E2F7-4D11-AF0D-92F5170B2587}" destId="{96FC6B83-4814-4BCE-BA7C-B95776646A62}" srcOrd="0" destOrd="0" presId="urn:microsoft.com/office/officeart/2005/8/layout/hierarchy1"/>
    <dgm:cxn modelId="{5AE5862B-5948-464A-B014-313716540689}" type="presParOf" srcId="{BDFA038E-E2F7-4D11-AF0D-92F5170B2587}" destId="{B7C28B3B-2750-47D2-B60E-B043E4FEB3A1}" srcOrd="1" destOrd="0" presId="urn:microsoft.com/office/officeart/2005/8/layout/hierarchy1"/>
    <dgm:cxn modelId="{F3E5B9F0-43F1-4D7F-9F38-98B1A108D1D6}" type="presParOf" srcId="{83CFB8C8-ED66-4466-9663-522BAC099D0F}" destId="{A9325662-A782-4057-B41E-BB0DC05402C4}" srcOrd="1" destOrd="0" presId="urn:microsoft.com/office/officeart/2005/8/layout/hierarchy1"/>
    <dgm:cxn modelId="{B9F2682E-CCF4-4747-BAA9-44E4D46AC3F7}" type="presParOf" srcId="{A9325662-A782-4057-B41E-BB0DC05402C4}" destId="{03884F0D-0974-41A1-9A37-6A5A67A2B726}" srcOrd="0" destOrd="0" presId="urn:microsoft.com/office/officeart/2005/8/layout/hierarchy1"/>
    <dgm:cxn modelId="{5E6F3138-CEFE-4813-B3ED-D2896AAF2F1C}" type="presParOf" srcId="{A9325662-A782-4057-B41E-BB0DC05402C4}" destId="{17AE404D-7EA5-4C31-B8F1-A6FFE88E3C3E}" srcOrd="1" destOrd="0" presId="urn:microsoft.com/office/officeart/2005/8/layout/hierarchy1"/>
    <dgm:cxn modelId="{E3CE25F5-7BA2-4D69-A64C-5205B96B7FC7}" type="presParOf" srcId="{17AE404D-7EA5-4C31-B8F1-A6FFE88E3C3E}" destId="{46E78745-37D3-4D7F-934B-8AF244B19621}" srcOrd="0" destOrd="0" presId="urn:microsoft.com/office/officeart/2005/8/layout/hierarchy1"/>
    <dgm:cxn modelId="{5CC0AFCC-758A-476E-B5C1-B17CB85F31B8}" type="presParOf" srcId="{46E78745-37D3-4D7F-934B-8AF244B19621}" destId="{4A518907-5D31-44D2-B47B-A97B23553107}" srcOrd="0" destOrd="0" presId="urn:microsoft.com/office/officeart/2005/8/layout/hierarchy1"/>
    <dgm:cxn modelId="{E99EE141-E6B7-4ACB-91C9-FEBC2595202C}" type="presParOf" srcId="{46E78745-37D3-4D7F-934B-8AF244B19621}" destId="{2EB005A2-037F-4578-ABFB-A69F44E78BEF}" srcOrd="1" destOrd="0" presId="urn:microsoft.com/office/officeart/2005/8/layout/hierarchy1"/>
    <dgm:cxn modelId="{74B72251-E252-4D8C-91B3-E6156E61A467}" type="presParOf" srcId="{17AE404D-7EA5-4C31-B8F1-A6FFE88E3C3E}" destId="{01ABA292-DACD-4213-B981-3CDF67484ABA}" srcOrd="1" destOrd="0" presId="urn:microsoft.com/office/officeart/2005/8/layout/hierarchy1"/>
    <dgm:cxn modelId="{694C83D2-F5E4-48C5-B611-EAC9B7B4F5B0}" type="presParOf" srcId="{A9325662-A782-4057-B41E-BB0DC05402C4}" destId="{A45ED173-6927-4E56-8762-EF27D7E8A694}" srcOrd="2" destOrd="0" presId="urn:microsoft.com/office/officeart/2005/8/layout/hierarchy1"/>
    <dgm:cxn modelId="{7312B162-DF25-4456-A5AB-A4BD2317FFF7}" type="presParOf" srcId="{A9325662-A782-4057-B41E-BB0DC05402C4}" destId="{44BE6EAA-29F7-4E2F-B8B1-37E2163F7CAC}" srcOrd="3" destOrd="0" presId="urn:microsoft.com/office/officeart/2005/8/layout/hierarchy1"/>
    <dgm:cxn modelId="{E43B46B2-7516-4BA7-AC2D-18BCCBACDD06}" type="presParOf" srcId="{44BE6EAA-29F7-4E2F-B8B1-37E2163F7CAC}" destId="{C88CE30A-8AB3-409A-A59C-1CEFD2ABE3F4}" srcOrd="0" destOrd="0" presId="urn:microsoft.com/office/officeart/2005/8/layout/hierarchy1"/>
    <dgm:cxn modelId="{6C141666-7467-42EF-9321-2D2D09AC1CDF}" type="presParOf" srcId="{C88CE30A-8AB3-409A-A59C-1CEFD2ABE3F4}" destId="{023482FB-2448-415B-A210-D6EEB4D1F328}" srcOrd="0" destOrd="0" presId="urn:microsoft.com/office/officeart/2005/8/layout/hierarchy1"/>
    <dgm:cxn modelId="{06FA67D4-C637-4F48-B608-BAB242F109D2}" type="presParOf" srcId="{C88CE30A-8AB3-409A-A59C-1CEFD2ABE3F4}" destId="{C937FEA1-1EBC-4541-9BB7-BE4E0DEAC5B2}" srcOrd="1" destOrd="0" presId="urn:microsoft.com/office/officeart/2005/8/layout/hierarchy1"/>
    <dgm:cxn modelId="{CB7A8DCB-96D4-4F21-A1FA-BFFFCC996D52}" type="presParOf" srcId="{44BE6EAA-29F7-4E2F-B8B1-37E2163F7CAC}" destId="{39ECD50F-B6B7-4910-98EB-67FC24F5286C}" srcOrd="1" destOrd="0" presId="urn:microsoft.com/office/officeart/2005/8/layout/hierarchy1"/>
    <dgm:cxn modelId="{8C632F82-3A33-42B9-B505-1E5260633841}" type="presParOf" srcId="{A9325662-A782-4057-B41E-BB0DC05402C4}" destId="{B36B676C-71F2-4305-97A7-BE05DE618E51}" srcOrd="4" destOrd="0" presId="urn:microsoft.com/office/officeart/2005/8/layout/hierarchy1"/>
    <dgm:cxn modelId="{4DA5C044-C5B4-4CE2-B8BC-A8685C201AC5}" type="presParOf" srcId="{A9325662-A782-4057-B41E-BB0DC05402C4}" destId="{815D0AAC-7179-46F2-AD0A-D600A911C580}" srcOrd="5" destOrd="0" presId="urn:microsoft.com/office/officeart/2005/8/layout/hierarchy1"/>
    <dgm:cxn modelId="{217DA9A7-5223-4EE3-99FE-17419B89D87C}" type="presParOf" srcId="{815D0AAC-7179-46F2-AD0A-D600A911C580}" destId="{8C820614-E521-4178-83EC-9DBDAF8AC4A7}" srcOrd="0" destOrd="0" presId="urn:microsoft.com/office/officeart/2005/8/layout/hierarchy1"/>
    <dgm:cxn modelId="{1D224A50-A00B-475A-BB49-D2D1D6BB98F1}" type="presParOf" srcId="{8C820614-E521-4178-83EC-9DBDAF8AC4A7}" destId="{B2BE76CF-57C5-41A6-A782-5229F61C3C9E}" srcOrd="0" destOrd="0" presId="urn:microsoft.com/office/officeart/2005/8/layout/hierarchy1"/>
    <dgm:cxn modelId="{195333A9-423B-4685-9D63-3F944368F4E9}" type="presParOf" srcId="{8C820614-E521-4178-83EC-9DBDAF8AC4A7}" destId="{5D55CBBB-3262-4293-A96E-A508EE37B528}" srcOrd="1" destOrd="0" presId="urn:microsoft.com/office/officeart/2005/8/layout/hierarchy1"/>
    <dgm:cxn modelId="{34A3B126-94B7-4A3A-9A0E-6576552E058B}" type="presParOf" srcId="{815D0AAC-7179-46F2-AD0A-D600A911C580}" destId="{83767F0D-8F2F-4EC7-8820-B8B6EAD83D30}" srcOrd="1" destOrd="0" presId="urn:microsoft.com/office/officeart/2005/8/layout/hierarchy1"/>
    <dgm:cxn modelId="{5B79346E-6ED2-4A40-8DE4-A70A8E7DB26B}" type="presParOf" srcId="{A9325662-A782-4057-B41E-BB0DC05402C4}" destId="{849891DE-DDB5-40CA-8D74-8B4BBE62460A}" srcOrd="6" destOrd="0" presId="urn:microsoft.com/office/officeart/2005/8/layout/hierarchy1"/>
    <dgm:cxn modelId="{700E4884-6451-452A-99A8-88D379FC6D50}" type="presParOf" srcId="{A9325662-A782-4057-B41E-BB0DC05402C4}" destId="{DB8E948A-CA53-41B3-8713-F03B9270CD15}" srcOrd="7" destOrd="0" presId="urn:microsoft.com/office/officeart/2005/8/layout/hierarchy1"/>
    <dgm:cxn modelId="{A54BD9F0-6136-4300-BBB4-21F7E6983596}" type="presParOf" srcId="{DB8E948A-CA53-41B3-8713-F03B9270CD15}" destId="{59562ADA-B834-4F6C-A991-8EC7516BD3DA}" srcOrd="0" destOrd="0" presId="urn:microsoft.com/office/officeart/2005/8/layout/hierarchy1"/>
    <dgm:cxn modelId="{A43BC123-0F79-430C-B2E1-4A13D100FEFF}" type="presParOf" srcId="{59562ADA-B834-4F6C-A991-8EC7516BD3DA}" destId="{C01C59AB-0A70-4B37-A774-FD69A0BEE244}" srcOrd="0" destOrd="0" presId="urn:microsoft.com/office/officeart/2005/8/layout/hierarchy1"/>
    <dgm:cxn modelId="{D1742B8B-F533-4C04-B8AC-6EA8B1F0F282}" type="presParOf" srcId="{59562ADA-B834-4F6C-A991-8EC7516BD3DA}" destId="{78EF28F9-D47B-482C-91E7-4C31D4F6B1AA}" srcOrd="1" destOrd="0" presId="urn:microsoft.com/office/officeart/2005/8/layout/hierarchy1"/>
    <dgm:cxn modelId="{23DA0744-CA50-4C16-B332-82BC17B2EEF9}" type="presParOf" srcId="{DB8E948A-CA53-41B3-8713-F03B9270CD15}" destId="{97FABA57-03FB-492E-A51C-ECE73D976342}" srcOrd="1" destOrd="0" presId="urn:microsoft.com/office/officeart/2005/8/layout/hierarchy1"/>
    <dgm:cxn modelId="{9D841787-3027-4FFA-A9AD-93374F493B09}" type="presParOf" srcId="{A9325662-A782-4057-B41E-BB0DC05402C4}" destId="{B459E606-5F21-4568-BB07-7B6FE847AA8A}" srcOrd="8" destOrd="0" presId="urn:microsoft.com/office/officeart/2005/8/layout/hierarchy1"/>
    <dgm:cxn modelId="{E806CBE9-2FE8-4F71-BDFB-1F2381AD96E1}" type="presParOf" srcId="{A9325662-A782-4057-B41E-BB0DC05402C4}" destId="{E820F467-77DB-48F8-AC78-1BF63750A8F9}" srcOrd="9" destOrd="0" presId="urn:microsoft.com/office/officeart/2005/8/layout/hierarchy1"/>
    <dgm:cxn modelId="{21B48C37-ACF7-4CA4-91A7-47AD7B4A0E01}" type="presParOf" srcId="{E820F467-77DB-48F8-AC78-1BF63750A8F9}" destId="{83719F59-85B4-49D2-89A7-FEE151A7A2CE}" srcOrd="0" destOrd="0" presId="urn:microsoft.com/office/officeart/2005/8/layout/hierarchy1"/>
    <dgm:cxn modelId="{3D460878-38FD-4A7D-AF5E-9F2F0EC42DF1}" type="presParOf" srcId="{83719F59-85B4-49D2-89A7-FEE151A7A2CE}" destId="{D356B5CF-9480-472C-8C53-4733766906BD}" srcOrd="0" destOrd="0" presId="urn:microsoft.com/office/officeart/2005/8/layout/hierarchy1"/>
    <dgm:cxn modelId="{169299CF-3240-4C6C-828B-5F0CA2CB44CA}" type="presParOf" srcId="{83719F59-85B4-49D2-89A7-FEE151A7A2CE}" destId="{087FDCC5-8641-436B-BEA1-69D2D1300D88}" srcOrd="1" destOrd="0" presId="urn:microsoft.com/office/officeart/2005/8/layout/hierarchy1"/>
    <dgm:cxn modelId="{8AE58A11-F9E9-4022-BFC3-037E2D5DA38D}" type="presParOf" srcId="{E820F467-77DB-48F8-AC78-1BF63750A8F9}" destId="{4AE2CC73-5E65-43FD-9218-08E2F2717C0C}" srcOrd="1" destOrd="0" presId="urn:microsoft.com/office/officeart/2005/8/layout/hierarchy1"/>
    <dgm:cxn modelId="{C860F4E1-E115-4B7B-AB08-88D34FDFB95F}" type="presParOf" srcId="{4AE2CC73-5E65-43FD-9218-08E2F2717C0C}" destId="{7D53D87F-F787-4D11-A314-88AF8756CDCB}" srcOrd="0" destOrd="0" presId="urn:microsoft.com/office/officeart/2005/8/layout/hierarchy1"/>
    <dgm:cxn modelId="{F3EB1706-C33B-43FD-B769-1B198B436B46}" type="presParOf" srcId="{4AE2CC73-5E65-43FD-9218-08E2F2717C0C}" destId="{2A6C510C-5F0D-4A28-BA64-4D1510E1D363}" srcOrd="1" destOrd="0" presId="urn:microsoft.com/office/officeart/2005/8/layout/hierarchy1"/>
    <dgm:cxn modelId="{EF85CC2C-FE8B-4FFB-B192-F39DED858F95}" type="presParOf" srcId="{2A6C510C-5F0D-4A28-BA64-4D1510E1D363}" destId="{847E78F8-DC21-4BC2-AC56-BB468A0FE877}" srcOrd="0" destOrd="0" presId="urn:microsoft.com/office/officeart/2005/8/layout/hierarchy1"/>
    <dgm:cxn modelId="{8D598660-D946-4F3D-B89D-EA54C778B53D}" type="presParOf" srcId="{847E78F8-DC21-4BC2-AC56-BB468A0FE877}" destId="{9BFEF2D1-C790-4D56-ABF0-EC893C621E18}" srcOrd="0" destOrd="0" presId="urn:microsoft.com/office/officeart/2005/8/layout/hierarchy1"/>
    <dgm:cxn modelId="{070E73EA-964B-499F-AD9E-F3DA1EFC5E82}" type="presParOf" srcId="{847E78F8-DC21-4BC2-AC56-BB468A0FE877}" destId="{9D40E60E-5403-44DB-8F6D-7F3A56C28AEC}" srcOrd="1" destOrd="0" presId="urn:microsoft.com/office/officeart/2005/8/layout/hierarchy1"/>
    <dgm:cxn modelId="{F9645AB1-EBBB-4B9A-B8CF-63C5F9639B68}" type="presParOf" srcId="{2A6C510C-5F0D-4A28-BA64-4D1510E1D363}" destId="{1408357B-1A3C-4C1E-887A-E0B5E4EC7008}" srcOrd="1" destOrd="0" presId="urn:microsoft.com/office/officeart/2005/8/layout/hierarchy1"/>
    <dgm:cxn modelId="{49C780E3-6488-4E49-9DEF-0D56238B1D79}" type="presParOf" srcId="{4AE2CC73-5E65-43FD-9218-08E2F2717C0C}" destId="{8C899D25-5893-4C4A-A4AE-06D453699AE4}" srcOrd="2" destOrd="0" presId="urn:microsoft.com/office/officeart/2005/8/layout/hierarchy1"/>
    <dgm:cxn modelId="{8A8429D8-7B3F-432D-876A-AD10BFE51D79}" type="presParOf" srcId="{4AE2CC73-5E65-43FD-9218-08E2F2717C0C}" destId="{B09D3317-18A6-46DC-B239-E7D87A724D7C}" srcOrd="3" destOrd="0" presId="urn:microsoft.com/office/officeart/2005/8/layout/hierarchy1"/>
    <dgm:cxn modelId="{8C212191-E6E0-4B7A-AFD8-079A58100E35}" type="presParOf" srcId="{B09D3317-18A6-46DC-B239-E7D87A724D7C}" destId="{DC943DFE-396F-4439-B4F1-368F5080B970}" srcOrd="0" destOrd="0" presId="urn:microsoft.com/office/officeart/2005/8/layout/hierarchy1"/>
    <dgm:cxn modelId="{96F1027B-14E4-43B4-8A10-E12E264AF084}" type="presParOf" srcId="{DC943DFE-396F-4439-B4F1-368F5080B970}" destId="{D2FB69D8-5295-4C58-988E-1F749DC9C1C6}" srcOrd="0" destOrd="0" presId="urn:microsoft.com/office/officeart/2005/8/layout/hierarchy1"/>
    <dgm:cxn modelId="{E5F99145-FA00-472A-8809-170670D03468}" type="presParOf" srcId="{DC943DFE-396F-4439-B4F1-368F5080B970}" destId="{1B793A89-9D21-4A9D-81C8-F80E79B13873}" srcOrd="1" destOrd="0" presId="urn:microsoft.com/office/officeart/2005/8/layout/hierarchy1"/>
    <dgm:cxn modelId="{72CB52AE-55F4-4462-A444-D55095B643E8}" type="presParOf" srcId="{B09D3317-18A6-46DC-B239-E7D87A724D7C}" destId="{1C534C12-5CDE-4DFA-A024-6451359C6678}" srcOrd="1" destOrd="0" presId="urn:microsoft.com/office/officeart/2005/8/layout/hierarchy1"/>
    <dgm:cxn modelId="{A29ED44E-184B-4EDB-AD04-A83444451B41}" type="presParOf" srcId="{4AE2CC73-5E65-43FD-9218-08E2F2717C0C}" destId="{3D177FE2-BB71-47EC-B8E4-C726A3C9BCF9}" srcOrd="4" destOrd="0" presId="urn:microsoft.com/office/officeart/2005/8/layout/hierarchy1"/>
    <dgm:cxn modelId="{93D5D920-2FEC-48A5-A426-50903702713F}" type="presParOf" srcId="{4AE2CC73-5E65-43FD-9218-08E2F2717C0C}" destId="{1738FE5D-069C-4396-99A4-BCB3FF900262}" srcOrd="5" destOrd="0" presId="urn:microsoft.com/office/officeart/2005/8/layout/hierarchy1"/>
    <dgm:cxn modelId="{0BB02B24-1613-404D-A56A-593BA2BC3E41}" type="presParOf" srcId="{1738FE5D-069C-4396-99A4-BCB3FF900262}" destId="{1AF7D037-864A-4CA4-B406-4C63598178C5}" srcOrd="0" destOrd="0" presId="urn:microsoft.com/office/officeart/2005/8/layout/hierarchy1"/>
    <dgm:cxn modelId="{E5CF94DF-9429-4495-9140-2D874187789B}" type="presParOf" srcId="{1AF7D037-864A-4CA4-B406-4C63598178C5}" destId="{BE25D0BF-399F-4083-AA7F-61481BB8F5DB}" srcOrd="0" destOrd="0" presId="urn:microsoft.com/office/officeart/2005/8/layout/hierarchy1"/>
    <dgm:cxn modelId="{8CEF921B-C762-4986-AE68-BA83F7B144AE}" type="presParOf" srcId="{1AF7D037-864A-4CA4-B406-4C63598178C5}" destId="{EF6DA86B-4717-4747-B8AA-9364217CE746}" srcOrd="1" destOrd="0" presId="urn:microsoft.com/office/officeart/2005/8/layout/hierarchy1"/>
    <dgm:cxn modelId="{2F45A1CF-F498-47FD-B5DF-A942E1CEA382}" type="presParOf" srcId="{1738FE5D-069C-4396-99A4-BCB3FF900262}" destId="{01A8B07B-76E5-441C-8DCB-D6F88162A88F}" srcOrd="1" destOrd="0" presId="urn:microsoft.com/office/officeart/2005/8/layout/hierarchy1"/>
    <dgm:cxn modelId="{B32E01CB-2152-4B78-940B-4E3538A8154D}" type="presParOf" srcId="{732CF0EC-49B7-459E-B5BC-C6653C4794A0}" destId="{A595A0FE-1844-4DA6-AA6B-2D49749C7395}" srcOrd="2" destOrd="0" presId="urn:microsoft.com/office/officeart/2005/8/layout/hierarchy1"/>
    <dgm:cxn modelId="{74F4B76F-BFEE-4EFB-B25F-AA5336ADBDD6}" type="presParOf" srcId="{732CF0EC-49B7-459E-B5BC-C6653C4794A0}" destId="{F7A30349-7474-472A-B668-8C0A711B23DA}" srcOrd="3" destOrd="0" presId="urn:microsoft.com/office/officeart/2005/8/layout/hierarchy1"/>
    <dgm:cxn modelId="{90864B24-D238-4CEC-A5B2-6FB856F3E978}" type="presParOf" srcId="{F7A30349-7474-472A-B668-8C0A711B23DA}" destId="{5F9D06EF-6A4E-4F86-8F17-250C5F74A8FD}" srcOrd="0" destOrd="0" presId="urn:microsoft.com/office/officeart/2005/8/layout/hierarchy1"/>
    <dgm:cxn modelId="{7CFBE47E-F27B-4D14-837A-D217064AD65C}" type="presParOf" srcId="{5F9D06EF-6A4E-4F86-8F17-250C5F74A8FD}" destId="{9BE603C9-6CDC-4E51-927D-3D4BF5A2E256}" srcOrd="0" destOrd="0" presId="urn:microsoft.com/office/officeart/2005/8/layout/hierarchy1"/>
    <dgm:cxn modelId="{8C45EFCD-32E2-40BE-B427-22EEE1A673CA}" type="presParOf" srcId="{5F9D06EF-6A4E-4F86-8F17-250C5F74A8FD}" destId="{04E95B01-E77A-434D-B7F3-0686AA86ECBE}" srcOrd="1" destOrd="0" presId="urn:microsoft.com/office/officeart/2005/8/layout/hierarchy1"/>
    <dgm:cxn modelId="{D5AA95AB-CA2D-4B68-9F63-B93ABCFAA47C}" type="presParOf" srcId="{F7A30349-7474-472A-B668-8C0A711B23DA}" destId="{E9C3653A-FA76-4C85-9B64-4917A92636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5929A1-BCB4-4511-8A53-E890B4FCB61D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70A5652-E748-4F48-9CEF-3CEBD18B1894}">
      <dgm:prSet phldrT="[Metin]"/>
      <dgm:spPr/>
      <dgm:t>
        <a:bodyPr/>
        <a:lstStyle/>
        <a:p>
          <a:r>
            <a:rPr lang="tr-TR" b="1" dirty="0" smtClean="0"/>
            <a:t>NSAİİ ‘</a:t>
          </a:r>
          <a:r>
            <a:rPr lang="tr-TR" b="1" dirty="0" err="1" smtClean="0"/>
            <a:t>ların</a:t>
          </a:r>
          <a:r>
            <a:rPr lang="tr-TR" b="1" dirty="0" smtClean="0"/>
            <a:t> GIS YAN ETKİLERİ İÇİN RİSK FAKTÖRLERİ</a:t>
          </a:r>
          <a:endParaRPr lang="tr-TR" b="1" dirty="0"/>
        </a:p>
      </dgm:t>
    </dgm:pt>
    <dgm:pt modelId="{7654AB25-0DA6-4498-B8D1-1415B4F5FEC8}" type="parTrans" cxnId="{C15455DB-7741-4D5E-8A96-498FE969805F}">
      <dgm:prSet/>
      <dgm:spPr/>
      <dgm:t>
        <a:bodyPr/>
        <a:lstStyle/>
        <a:p>
          <a:endParaRPr lang="tr-TR"/>
        </a:p>
      </dgm:t>
    </dgm:pt>
    <dgm:pt modelId="{15AEA862-F5D1-4FF3-8463-354470CC531E}" type="sibTrans" cxnId="{C15455DB-7741-4D5E-8A96-498FE969805F}">
      <dgm:prSet/>
      <dgm:spPr/>
      <dgm:t>
        <a:bodyPr/>
        <a:lstStyle/>
        <a:p>
          <a:endParaRPr lang="tr-TR"/>
        </a:p>
      </dgm:t>
    </dgm:pt>
    <dgm:pt modelId="{7826D80E-29C0-4AE4-A7B6-722B11797638}">
      <dgm:prSet phldrT="[Metin]"/>
      <dgm:spPr/>
      <dgm:t>
        <a:bodyPr/>
        <a:lstStyle/>
        <a:p>
          <a:r>
            <a:rPr lang="tr-TR" b="1" dirty="0" smtClean="0"/>
            <a:t>HASTAYA  AİT</a:t>
          </a:r>
          <a:endParaRPr lang="tr-TR" b="1" dirty="0"/>
        </a:p>
      </dgm:t>
    </dgm:pt>
    <dgm:pt modelId="{6E7D2327-6F64-44FF-8014-5E001A1C3399}" type="parTrans" cxnId="{2A9352E4-F513-4865-BB34-C82AB6FB01BC}">
      <dgm:prSet/>
      <dgm:spPr/>
      <dgm:t>
        <a:bodyPr/>
        <a:lstStyle/>
        <a:p>
          <a:endParaRPr lang="tr-TR"/>
        </a:p>
      </dgm:t>
    </dgm:pt>
    <dgm:pt modelId="{C1D8919B-4ADF-457F-B4A2-A0191F9C5430}" type="sibTrans" cxnId="{2A9352E4-F513-4865-BB34-C82AB6FB01BC}">
      <dgm:prSet/>
      <dgm:spPr/>
      <dgm:t>
        <a:bodyPr/>
        <a:lstStyle/>
        <a:p>
          <a:endParaRPr lang="tr-TR"/>
        </a:p>
      </dgm:t>
    </dgm:pt>
    <dgm:pt modelId="{3C04163F-0776-4F62-A7EA-4C86003B5B2A}">
      <dgm:prSet phldrT="[Metin]"/>
      <dgm:spPr/>
      <dgm:t>
        <a:bodyPr/>
        <a:lstStyle/>
        <a:p>
          <a:r>
            <a:rPr lang="tr-TR" b="1" dirty="0" smtClean="0"/>
            <a:t>İLACA AİT</a:t>
          </a:r>
          <a:endParaRPr lang="tr-TR" b="1" dirty="0"/>
        </a:p>
      </dgm:t>
    </dgm:pt>
    <dgm:pt modelId="{B351237B-6771-4048-8CF3-84B5B9FE42C6}" type="parTrans" cxnId="{FCEB462D-4165-4CD6-BDA5-36A67284EAE4}">
      <dgm:prSet/>
      <dgm:spPr/>
      <dgm:t>
        <a:bodyPr/>
        <a:lstStyle/>
        <a:p>
          <a:endParaRPr lang="tr-TR"/>
        </a:p>
      </dgm:t>
    </dgm:pt>
    <dgm:pt modelId="{1A8583E4-4291-4B97-A736-B4BD85EB27D9}" type="sibTrans" cxnId="{FCEB462D-4165-4CD6-BDA5-36A67284EAE4}">
      <dgm:prSet/>
      <dgm:spPr/>
      <dgm:t>
        <a:bodyPr/>
        <a:lstStyle/>
        <a:p>
          <a:endParaRPr lang="tr-TR"/>
        </a:p>
      </dgm:t>
    </dgm:pt>
    <dgm:pt modelId="{F3627D65-FAD0-45E5-BA7D-96AA34514263}">
      <dgm:prSet phldrT="[Metin]"/>
      <dgm:spPr/>
      <dgm:t>
        <a:bodyPr/>
        <a:lstStyle/>
        <a:p>
          <a:r>
            <a:rPr lang="tr-TR" b="1" dirty="0" smtClean="0"/>
            <a:t>YÜKSEK DOZ</a:t>
          </a:r>
          <a:endParaRPr lang="tr-TR" b="1" dirty="0"/>
        </a:p>
      </dgm:t>
    </dgm:pt>
    <dgm:pt modelId="{46487A32-B61D-47EC-B84F-9B6AB56DC5C9}" type="parTrans" cxnId="{A0D6B5B1-2EBC-4E75-895E-31DE80099812}">
      <dgm:prSet/>
      <dgm:spPr/>
      <dgm:t>
        <a:bodyPr/>
        <a:lstStyle/>
        <a:p>
          <a:endParaRPr lang="tr-TR"/>
        </a:p>
      </dgm:t>
    </dgm:pt>
    <dgm:pt modelId="{0E023BAA-E645-42B5-AB2F-898578389AA2}" type="sibTrans" cxnId="{A0D6B5B1-2EBC-4E75-895E-31DE80099812}">
      <dgm:prSet/>
      <dgm:spPr/>
      <dgm:t>
        <a:bodyPr/>
        <a:lstStyle/>
        <a:p>
          <a:endParaRPr lang="tr-TR"/>
        </a:p>
      </dgm:t>
    </dgm:pt>
    <dgm:pt modelId="{D5FEEEA3-12BA-470A-BA72-1B28E18CAA88}">
      <dgm:prSet phldrT="[Metin]"/>
      <dgm:spPr/>
      <dgm:t>
        <a:bodyPr/>
        <a:lstStyle/>
        <a:p>
          <a:r>
            <a:rPr lang="tr-TR" b="1" dirty="0" smtClean="0"/>
            <a:t>KOMBİNE NSAİİ  ALIMI</a:t>
          </a:r>
          <a:endParaRPr lang="tr-TR" b="1" dirty="0"/>
        </a:p>
      </dgm:t>
    </dgm:pt>
    <dgm:pt modelId="{B4B91798-B7AE-4C30-9420-DC8E2B8554F0}" type="parTrans" cxnId="{1DB8D316-B5B3-4304-A4DD-AD6D3E5F04D9}">
      <dgm:prSet/>
      <dgm:spPr/>
      <dgm:t>
        <a:bodyPr/>
        <a:lstStyle/>
        <a:p>
          <a:endParaRPr lang="tr-TR"/>
        </a:p>
      </dgm:t>
    </dgm:pt>
    <dgm:pt modelId="{3BF77A80-C9E5-4231-9ACE-0C3422DFA54D}" type="sibTrans" cxnId="{1DB8D316-B5B3-4304-A4DD-AD6D3E5F04D9}">
      <dgm:prSet/>
      <dgm:spPr/>
      <dgm:t>
        <a:bodyPr/>
        <a:lstStyle/>
        <a:p>
          <a:endParaRPr lang="tr-TR"/>
        </a:p>
      </dgm:t>
    </dgm:pt>
    <dgm:pt modelId="{7353219F-A6B4-433C-8471-A043BBF0366A}">
      <dgm:prSet phldrT="[Metin]"/>
      <dgm:spPr/>
      <dgm:t>
        <a:bodyPr/>
        <a:lstStyle/>
        <a:p>
          <a:r>
            <a:rPr lang="tr-TR" b="1" dirty="0" smtClean="0"/>
            <a:t>İLACA YENİ BAŞLAMIŞ OLMAK (RİSKİ ARTIRIR)</a:t>
          </a:r>
          <a:endParaRPr lang="tr-TR" b="1" dirty="0"/>
        </a:p>
      </dgm:t>
    </dgm:pt>
    <dgm:pt modelId="{8D1434A9-8741-48EB-B65A-D1FF10E31BC3}" type="parTrans" cxnId="{874B10C3-D29E-4B9E-A4FB-67126E6DD955}">
      <dgm:prSet/>
      <dgm:spPr/>
      <dgm:t>
        <a:bodyPr/>
        <a:lstStyle/>
        <a:p>
          <a:endParaRPr lang="tr-TR"/>
        </a:p>
      </dgm:t>
    </dgm:pt>
    <dgm:pt modelId="{EC3194A7-FEAB-488B-86A7-21DF71DF8948}" type="sibTrans" cxnId="{874B10C3-D29E-4B9E-A4FB-67126E6DD955}">
      <dgm:prSet/>
      <dgm:spPr/>
      <dgm:t>
        <a:bodyPr/>
        <a:lstStyle/>
        <a:p>
          <a:endParaRPr lang="tr-TR"/>
        </a:p>
      </dgm:t>
    </dgm:pt>
    <dgm:pt modelId="{28A7D455-B3CB-4EE6-9A65-DC2F3EB7AC27}">
      <dgm:prSet phldrT="[Metin]"/>
      <dgm:spPr/>
      <dgm:t>
        <a:bodyPr/>
        <a:lstStyle/>
        <a:p>
          <a:r>
            <a:rPr lang="tr-TR" b="1" dirty="0" smtClean="0"/>
            <a:t>SPS. Cox2 İNHİBİTÖR KULLANIMI RİSKİ AZALTIR</a:t>
          </a:r>
          <a:endParaRPr lang="tr-TR" b="1" dirty="0"/>
        </a:p>
      </dgm:t>
    </dgm:pt>
    <dgm:pt modelId="{24A4E9EA-373A-4CE5-8709-B4EC03487CC3}" type="parTrans" cxnId="{43114C1C-D913-40A3-AA80-57BCB7F1BC9F}">
      <dgm:prSet/>
      <dgm:spPr/>
      <dgm:t>
        <a:bodyPr/>
        <a:lstStyle/>
        <a:p>
          <a:endParaRPr lang="tr-TR"/>
        </a:p>
      </dgm:t>
    </dgm:pt>
    <dgm:pt modelId="{E64188DF-3C71-45D2-BA20-D2E98B952512}" type="sibTrans" cxnId="{43114C1C-D913-40A3-AA80-57BCB7F1BC9F}">
      <dgm:prSet/>
      <dgm:spPr/>
      <dgm:t>
        <a:bodyPr/>
        <a:lstStyle/>
        <a:p>
          <a:endParaRPr lang="tr-TR"/>
        </a:p>
      </dgm:t>
    </dgm:pt>
    <dgm:pt modelId="{9BB57F92-31F6-4056-BEA5-4AA2DB05E231}">
      <dgm:prSet phldrT="[Metin]"/>
      <dgm:spPr/>
      <dgm:t>
        <a:bodyPr/>
        <a:lstStyle/>
        <a:p>
          <a:r>
            <a:rPr lang="tr-TR" b="1" dirty="0" smtClean="0"/>
            <a:t>TEDAVİ SÜRESİ</a:t>
          </a:r>
          <a:endParaRPr lang="tr-TR" b="1" dirty="0"/>
        </a:p>
      </dgm:t>
    </dgm:pt>
    <dgm:pt modelId="{A77D8FF6-AAF5-4374-ACF3-E6D19D733CE9}" type="parTrans" cxnId="{625AF62A-EAD4-4225-B4BB-AB3F8AAC4A3A}">
      <dgm:prSet/>
      <dgm:spPr/>
      <dgm:t>
        <a:bodyPr/>
        <a:lstStyle/>
        <a:p>
          <a:endParaRPr lang="tr-TR"/>
        </a:p>
      </dgm:t>
    </dgm:pt>
    <dgm:pt modelId="{6DFEFFFD-2EDE-4E8F-87CE-766405EB2562}" type="sibTrans" cxnId="{625AF62A-EAD4-4225-B4BB-AB3F8AAC4A3A}">
      <dgm:prSet/>
      <dgm:spPr/>
      <dgm:t>
        <a:bodyPr/>
        <a:lstStyle/>
        <a:p>
          <a:endParaRPr lang="tr-TR"/>
        </a:p>
      </dgm:t>
    </dgm:pt>
    <dgm:pt modelId="{C4F18B00-DB91-41B2-9B5C-BDC1CEEA4C48}">
      <dgm:prSet phldrT="[Metin]"/>
      <dgm:spPr/>
      <dgm:t>
        <a:bodyPr/>
        <a:lstStyle/>
        <a:p>
          <a:r>
            <a:rPr lang="tr-TR" b="1" dirty="0" smtClean="0"/>
            <a:t>SÜRE UZADIKÇA RİSK AZALIR</a:t>
          </a:r>
          <a:endParaRPr lang="tr-TR" b="1" dirty="0"/>
        </a:p>
      </dgm:t>
    </dgm:pt>
    <dgm:pt modelId="{5C35DB1F-F84D-4A6E-A478-728DE072A72B}" type="parTrans" cxnId="{72DA17B3-1591-4517-BD40-FFE646E1F1AF}">
      <dgm:prSet/>
      <dgm:spPr/>
      <dgm:t>
        <a:bodyPr/>
        <a:lstStyle/>
        <a:p>
          <a:endParaRPr lang="tr-TR"/>
        </a:p>
      </dgm:t>
    </dgm:pt>
    <dgm:pt modelId="{38BEE0AA-09D3-4E2F-844E-440E77960891}" type="sibTrans" cxnId="{72DA17B3-1591-4517-BD40-FFE646E1F1AF}">
      <dgm:prSet/>
      <dgm:spPr/>
      <dgm:t>
        <a:bodyPr/>
        <a:lstStyle/>
        <a:p>
          <a:endParaRPr lang="tr-TR"/>
        </a:p>
      </dgm:t>
    </dgm:pt>
    <dgm:pt modelId="{F6E584F2-ADB9-432D-AE97-489EF7EB8FAD}">
      <dgm:prSet phldrT="[Metin]"/>
      <dgm:spPr/>
      <dgm:t>
        <a:bodyPr/>
        <a:lstStyle/>
        <a:p>
          <a:r>
            <a:rPr lang="tr-TR" b="1" dirty="0" smtClean="0"/>
            <a:t>RİSK, TEDAVİNİN İLK HAFTALARINDA YÜKSEK</a:t>
          </a:r>
          <a:endParaRPr lang="tr-TR" b="1" dirty="0"/>
        </a:p>
      </dgm:t>
    </dgm:pt>
    <dgm:pt modelId="{308333DB-2EB2-4FED-B58B-2C0ADFA5D8EA}" type="parTrans" cxnId="{CD19C21B-640C-40E9-806E-10B9084D9364}">
      <dgm:prSet/>
      <dgm:spPr/>
      <dgm:t>
        <a:bodyPr/>
        <a:lstStyle/>
        <a:p>
          <a:endParaRPr lang="tr-TR"/>
        </a:p>
      </dgm:t>
    </dgm:pt>
    <dgm:pt modelId="{7D9C77E1-2041-41D6-BC18-74DCF2E14CD9}" type="sibTrans" cxnId="{CD19C21B-640C-40E9-806E-10B9084D9364}">
      <dgm:prSet/>
      <dgm:spPr/>
      <dgm:t>
        <a:bodyPr/>
        <a:lstStyle/>
        <a:p>
          <a:endParaRPr lang="tr-TR"/>
        </a:p>
      </dgm:t>
    </dgm:pt>
    <dgm:pt modelId="{ABAC6FEE-53A4-4297-AAA1-AB54D0C8FC6C}" type="pres">
      <dgm:prSet presAssocID="{805929A1-BCB4-4511-8A53-E890B4FCB6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F79B019-15F2-443F-8A58-40336C99FEAF}" type="pres">
      <dgm:prSet presAssocID="{070A5652-E748-4F48-9CEF-3CEBD18B1894}" presName="hierRoot1" presStyleCnt="0"/>
      <dgm:spPr/>
    </dgm:pt>
    <dgm:pt modelId="{DD8FE92E-B60A-469E-A07B-F046E691F736}" type="pres">
      <dgm:prSet presAssocID="{070A5652-E748-4F48-9CEF-3CEBD18B1894}" presName="composite" presStyleCnt="0"/>
      <dgm:spPr/>
    </dgm:pt>
    <dgm:pt modelId="{E7D6E619-9626-49CB-83B8-168324826819}" type="pres">
      <dgm:prSet presAssocID="{070A5652-E748-4F48-9CEF-3CEBD18B1894}" presName="background" presStyleLbl="node0" presStyleIdx="0" presStyleCnt="1"/>
      <dgm:spPr/>
    </dgm:pt>
    <dgm:pt modelId="{CDEB3E49-3218-4CD2-9436-0232865B469E}" type="pres">
      <dgm:prSet presAssocID="{070A5652-E748-4F48-9CEF-3CEBD18B1894}" presName="text" presStyleLbl="fgAcc0" presStyleIdx="0" presStyleCnt="1" custScaleX="2175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2CF0EC-49B7-459E-B5BC-C6653C4794A0}" type="pres">
      <dgm:prSet presAssocID="{070A5652-E748-4F48-9CEF-3CEBD18B1894}" presName="hierChild2" presStyleCnt="0"/>
      <dgm:spPr/>
    </dgm:pt>
    <dgm:pt modelId="{D61DDFE6-DF60-4B1B-B104-D3FE2D96AB39}" type="pres">
      <dgm:prSet presAssocID="{6E7D2327-6F64-44FF-8014-5E001A1C339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83CFB8C8-ED66-4466-9663-522BAC099D0F}" type="pres">
      <dgm:prSet presAssocID="{7826D80E-29C0-4AE4-A7B6-722B11797638}" presName="hierRoot2" presStyleCnt="0"/>
      <dgm:spPr/>
    </dgm:pt>
    <dgm:pt modelId="{BDFA038E-E2F7-4D11-AF0D-92F5170B2587}" type="pres">
      <dgm:prSet presAssocID="{7826D80E-29C0-4AE4-A7B6-722B11797638}" presName="composite2" presStyleCnt="0"/>
      <dgm:spPr/>
    </dgm:pt>
    <dgm:pt modelId="{96FC6B83-4814-4BCE-BA7C-B95776646A62}" type="pres">
      <dgm:prSet presAssocID="{7826D80E-29C0-4AE4-A7B6-722B11797638}" presName="background2" presStyleLbl="node2" presStyleIdx="0" presStyleCnt="2"/>
      <dgm:spPr/>
    </dgm:pt>
    <dgm:pt modelId="{B7C28B3B-2750-47D2-B60E-B043E4FEB3A1}" type="pres">
      <dgm:prSet presAssocID="{7826D80E-29C0-4AE4-A7B6-722B11797638}" presName="text2" presStyleLbl="fgAcc2" presStyleIdx="0" presStyleCnt="2" custScaleY="487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325662-A782-4057-B41E-BB0DC05402C4}" type="pres">
      <dgm:prSet presAssocID="{7826D80E-29C0-4AE4-A7B6-722B11797638}" presName="hierChild3" presStyleCnt="0"/>
      <dgm:spPr/>
    </dgm:pt>
    <dgm:pt modelId="{A595A0FE-1844-4DA6-AA6B-2D49749C7395}" type="pres">
      <dgm:prSet presAssocID="{B351237B-6771-4048-8CF3-84B5B9FE42C6}" presName="Name10" presStyleLbl="parChTrans1D2" presStyleIdx="1" presStyleCnt="2"/>
      <dgm:spPr/>
      <dgm:t>
        <a:bodyPr/>
        <a:lstStyle/>
        <a:p>
          <a:endParaRPr lang="tr-TR"/>
        </a:p>
      </dgm:t>
    </dgm:pt>
    <dgm:pt modelId="{F7A30349-7474-472A-B668-8C0A711B23DA}" type="pres">
      <dgm:prSet presAssocID="{3C04163F-0776-4F62-A7EA-4C86003B5B2A}" presName="hierRoot2" presStyleCnt="0"/>
      <dgm:spPr/>
    </dgm:pt>
    <dgm:pt modelId="{5F9D06EF-6A4E-4F86-8F17-250C5F74A8FD}" type="pres">
      <dgm:prSet presAssocID="{3C04163F-0776-4F62-A7EA-4C86003B5B2A}" presName="composite2" presStyleCnt="0"/>
      <dgm:spPr/>
    </dgm:pt>
    <dgm:pt modelId="{9BE603C9-6CDC-4E51-927D-3D4BF5A2E256}" type="pres">
      <dgm:prSet presAssocID="{3C04163F-0776-4F62-A7EA-4C86003B5B2A}" presName="background2" presStyleLbl="node2" presStyleIdx="1" presStyleCnt="2"/>
      <dgm:spPr/>
    </dgm:pt>
    <dgm:pt modelId="{04E95B01-E77A-434D-B7F3-0686AA86ECBE}" type="pres">
      <dgm:prSet presAssocID="{3C04163F-0776-4F62-A7EA-4C86003B5B2A}" presName="text2" presStyleLbl="fgAcc2" presStyleIdx="1" presStyleCnt="2" custLinFactX="82907" custLinFactNeighborX="100000" custLinFactNeighborY="13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C3653A-FA76-4C85-9B64-4917A926361C}" type="pres">
      <dgm:prSet presAssocID="{3C04163F-0776-4F62-A7EA-4C86003B5B2A}" presName="hierChild3" presStyleCnt="0"/>
      <dgm:spPr/>
    </dgm:pt>
    <dgm:pt modelId="{030F7C3C-02A8-4594-926E-577EB62FE4D9}" type="pres">
      <dgm:prSet presAssocID="{46487A32-B61D-47EC-B84F-9B6AB56DC5C9}" presName="Name17" presStyleLbl="parChTrans1D3" presStyleIdx="0" presStyleCnt="5"/>
      <dgm:spPr/>
      <dgm:t>
        <a:bodyPr/>
        <a:lstStyle/>
        <a:p>
          <a:endParaRPr lang="tr-TR"/>
        </a:p>
      </dgm:t>
    </dgm:pt>
    <dgm:pt modelId="{3CB5B533-7516-47D9-B760-296901870D1E}" type="pres">
      <dgm:prSet presAssocID="{F3627D65-FAD0-45E5-BA7D-96AA34514263}" presName="hierRoot3" presStyleCnt="0"/>
      <dgm:spPr/>
    </dgm:pt>
    <dgm:pt modelId="{CD9FA34C-F8E1-4701-84C5-D4B080D52D22}" type="pres">
      <dgm:prSet presAssocID="{F3627D65-FAD0-45E5-BA7D-96AA34514263}" presName="composite3" presStyleCnt="0"/>
      <dgm:spPr/>
    </dgm:pt>
    <dgm:pt modelId="{5F98BCC1-8696-457B-92D7-78979446FE63}" type="pres">
      <dgm:prSet presAssocID="{F3627D65-FAD0-45E5-BA7D-96AA34514263}" presName="background3" presStyleLbl="node3" presStyleIdx="0" presStyleCnt="5"/>
      <dgm:spPr/>
    </dgm:pt>
    <dgm:pt modelId="{B0618A0C-CE30-40EB-BFAE-AB5CD833C7CA}" type="pres">
      <dgm:prSet presAssocID="{F3627D65-FAD0-45E5-BA7D-96AA3451426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26E4F7-91F9-435C-9957-6D29DA777D50}" type="pres">
      <dgm:prSet presAssocID="{F3627D65-FAD0-45E5-BA7D-96AA34514263}" presName="hierChild4" presStyleCnt="0"/>
      <dgm:spPr/>
    </dgm:pt>
    <dgm:pt modelId="{26FD8C02-3EBD-48C9-9F98-0EB321873949}" type="pres">
      <dgm:prSet presAssocID="{B4B91798-B7AE-4C30-9420-DC8E2B8554F0}" presName="Name17" presStyleLbl="parChTrans1D3" presStyleIdx="1" presStyleCnt="5"/>
      <dgm:spPr/>
      <dgm:t>
        <a:bodyPr/>
        <a:lstStyle/>
        <a:p>
          <a:endParaRPr lang="tr-TR"/>
        </a:p>
      </dgm:t>
    </dgm:pt>
    <dgm:pt modelId="{2D19BAA7-E576-4CE9-AEE5-4E518A6FC7B7}" type="pres">
      <dgm:prSet presAssocID="{D5FEEEA3-12BA-470A-BA72-1B28E18CAA88}" presName="hierRoot3" presStyleCnt="0"/>
      <dgm:spPr/>
    </dgm:pt>
    <dgm:pt modelId="{FDF46A6F-85D0-49D1-8BA4-8AEBE0F9CD13}" type="pres">
      <dgm:prSet presAssocID="{D5FEEEA3-12BA-470A-BA72-1B28E18CAA88}" presName="composite3" presStyleCnt="0"/>
      <dgm:spPr/>
    </dgm:pt>
    <dgm:pt modelId="{4D8161A0-775C-4B00-B3DC-533524B81B26}" type="pres">
      <dgm:prSet presAssocID="{D5FEEEA3-12BA-470A-BA72-1B28E18CAA88}" presName="background3" presStyleLbl="node3" presStyleIdx="1" presStyleCnt="5"/>
      <dgm:spPr/>
    </dgm:pt>
    <dgm:pt modelId="{23940976-01AC-4E07-B68E-D1962E7314EE}" type="pres">
      <dgm:prSet presAssocID="{D5FEEEA3-12BA-470A-BA72-1B28E18CAA8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19AF16-BD03-4479-8607-F2BFA6E8826D}" type="pres">
      <dgm:prSet presAssocID="{D5FEEEA3-12BA-470A-BA72-1B28E18CAA88}" presName="hierChild4" presStyleCnt="0"/>
      <dgm:spPr/>
    </dgm:pt>
    <dgm:pt modelId="{210CD85D-5597-4D29-A410-2577B9EBEA2F}" type="pres">
      <dgm:prSet presAssocID="{8D1434A9-8741-48EB-B65A-D1FF10E31BC3}" presName="Name17" presStyleLbl="parChTrans1D3" presStyleIdx="2" presStyleCnt="5"/>
      <dgm:spPr/>
      <dgm:t>
        <a:bodyPr/>
        <a:lstStyle/>
        <a:p>
          <a:endParaRPr lang="tr-TR"/>
        </a:p>
      </dgm:t>
    </dgm:pt>
    <dgm:pt modelId="{3A51C403-F7CC-4D4B-882F-B9651630AE57}" type="pres">
      <dgm:prSet presAssocID="{7353219F-A6B4-433C-8471-A043BBF0366A}" presName="hierRoot3" presStyleCnt="0"/>
      <dgm:spPr/>
    </dgm:pt>
    <dgm:pt modelId="{582A5AF8-B05D-48EC-813B-1654A3365A3A}" type="pres">
      <dgm:prSet presAssocID="{7353219F-A6B4-433C-8471-A043BBF0366A}" presName="composite3" presStyleCnt="0"/>
      <dgm:spPr/>
    </dgm:pt>
    <dgm:pt modelId="{8CA06416-D911-4DEB-A3D4-CA66D34C47D7}" type="pres">
      <dgm:prSet presAssocID="{7353219F-A6B4-433C-8471-A043BBF0366A}" presName="background3" presStyleLbl="node3" presStyleIdx="2" presStyleCnt="5"/>
      <dgm:spPr/>
    </dgm:pt>
    <dgm:pt modelId="{0A9356C9-A426-4FB1-988B-F8A804DAD09D}" type="pres">
      <dgm:prSet presAssocID="{7353219F-A6B4-433C-8471-A043BBF0366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B75D7F-04C4-4A46-B9FE-A4D8CCF4B106}" type="pres">
      <dgm:prSet presAssocID="{7353219F-A6B4-433C-8471-A043BBF0366A}" presName="hierChild4" presStyleCnt="0"/>
      <dgm:spPr/>
    </dgm:pt>
    <dgm:pt modelId="{38FE1CDD-F193-45FB-9CE8-F1F15261CFF1}" type="pres">
      <dgm:prSet presAssocID="{24A4E9EA-373A-4CE5-8709-B4EC03487CC3}" presName="Name17" presStyleLbl="parChTrans1D3" presStyleIdx="3" presStyleCnt="5"/>
      <dgm:spPr/>
      <dgm:t>
        <a:bodyPr/>
        <a:lstStyle/>
        <a:p>
          <a:endParaRPr lang="tr-TR"/>
        </a:p>
      </dgm:t>
    </dgm:pt>
    <dgm:pt modelId="{CC100758-E405-4D56-950C-C0E37AE1F06B}" type="pres">
      <dgm:prSet presAssocID="{28A7D455-B3CB-4EE6-9A65-DC2F3EB7AC27}" presName="hierRoot3" presStyleCnt="0"/>
      <dgm:spPr/>
    </dgm:pt>
    <dgm:pt modelId="{FF93C918-D9AD-430C-8364-CE161C67AC70}" type="pres">
      <dgm:prSet presAssocID="{28A7D455-B3CB-4EE6-9A65-DC2F3EB7AC27}" presName="composite3" presStyleCnt="0"/>
      <dgm:spPr/>
    </dgm:pt>
    <dgm:pt modelId="{4AB78C4E-E562-4390-B2B8-814329043E4E}" type="pres">
      <dgm:prSet presAssocID="{28A7D455-B3CB-4EE6-9A65-DC2F3EB7AC27}" presName="background3" presStyleLbl="node3" presStyleIdx="3" presStyleCnt="5"/>
      <dgm:spPr/>
    </dgm:pt>
    <dgm:pt modelId="{251C732D-6D83-4C90-B963-E886233E5B9B}" type="pres">
      <dgm:prSet presAssocID="{28A7D455-B3CB-4EE6-9A65-DC2F3EB7AC2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194810-DD17-4AC5-AD1F-B68C653C74A1}" type="pres">
      <dgm:prSet presAssocID="{28A7D455-B3CB-4EE6-9A65-DC2F3EB7AC27}" presName="hierChild4" presStyleCnt="0"/>
      <dgm:spPr/>
    </dgm:pt>
    <dgm:pt modelId="{C4E2242E-6B88-46C8-BD67-1D31D232EA62}" type="pres">
      <dgm:prSet presAssocID="{A77D8FF6-AAF5-4374-ACF3-E6D19D733CE9}" presName="Name17" presStyleLbl="parChTrans1D3" presStyleIdx="4" presStyleCnt="5"/>
      <dgm:spPr/>
      <dgm:t>
        <a:bodyPr/>
        <a:lstStyle/>
        <a:p>
          <a:endParaRPr lang="tr-TR"/>
        </a:p>
      </dgm:t>
    </dgm:pt>
    <dgm:pt modelId="{AF277772-A819-4790-A899-A1BCBDACDC1F}" type="pres">
      <dgm:prSet presAssocID="{9BB57F92-31F6-4056-BEA5-4AA2DB05E231}" presName="hierRoot3" presStyleCnt="0"/>
      <dgm:spPr/>
    </dgm:pt>
    <dgm:pt modelId="{5AAFB8BE-4B45-4CB0-8C16-7036C21246D6}" type="pres">
      <dgm:prSet presAssocID="{9BB57F92-31F6-4056-BEA5-4AA2DB05E231}" presName="composite3" presStyleCnt="0"/>
      <dgm:spPr/>
    </dgm:pt>
    <dgm:pt modelId="{A37779CA-DFB0-4B65-98EA-329A3F91DB61}" type="pres">
      <dgm:prSet presAssocID="{9BB57F92-31F6-4056-BEA5-4AA2DB05E231}" presName="background3" presStyleLbl="node3" presStyleIdx="4" presStyleCnt="5"/>
      <dgm:spPr/>
    </dgm:pt>
    <dgm:pt modelId="{CF28ECD4-4708-44FD-9CEC-3E80CC7512EC}" type="pres">
      <dgm:prSet presAssocID="{9BB57F92-31F6-4056-BEA5-4AA2DB05E23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D068DD5-3285-44C5-99D9-2E6AF8131CB4}" type="pres">
      <dgm:prSet presAssocID="{9BB57F92-31F6-4056-BEA5-4AA2DB05E231}" presName="hierChild4" presStyleCnt="0"/>
      <dgm:spPr/>
    </dgm:pt>
    <dgm:pt modelId="{72E8EC51-418E-4E9F-B46A-DA6CC58F8F4E}" type="pres">
      <dgm:prSet presAssocID="{5C35DB1F-F84D-4A6E-A478-728DE072A72B}" presName="Name23" presStyleLbl="parChTrans1D4" presStyleIdx="0" presStyleCnt="2"/>
      <dgm:spPr/>
      <dgm:t>
        <a:bodyPr/>
        <a:lstStyle/>
        <a:p>
          <a:endParaRPr lang="tr-TR"/>
        </a:p>
      </dgm:t>
    </dgm:pt>
    <dgm:pt modelId="{69471CEA-450E-45AB-88B9-1EB899942EDB}" type="pres">
      <dgm:prSet presAssocID="{C4F18B00-DB91-41B2-9B5C-BDC1CEEA4C48}" presName="hierRoot4" presStyleCnt="0"/>
      <dgm:spPr/>
    </dgm:pt>
    <dgm:pt modelId="{A23A02CD-58AF-4676-B006-D05ABC09CE7F}" type="pres">
      <dgm:prSet presAssocID="{C4F18B00-DB91-41B2-9B5C-BDC1CEEA4C48}" presName="composite4" presStyleCnt="0"/>
      <dgm:spPr/>
    </dgm:pt>
    <dgm:pt modelId="{859850BB-495D-4545-92A3-D6CADF820456}" type="pres">
      <dgm:prSet presAssocID="{C4F18B00-DB91-41B2-9B5C-BDC1CEEA4C48}" presName="background4" presStyleLbl="node4" presStyleIdx="0" presStyleCnt="2"/>
      <dgm:spPr/>
    </dgm:pt>
    <dgm:pt modelId="{400EBB9D-6726-4B2A-B035-45A4D50B4CF1}" type="pres">
      <dgm:prSet presAssocID="{C4F18B00-DB91-41B2-9B5C-BDC1CEEA4C48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3464DC4-8818-40EE-8E7B-F186EC3BBC2E}" type="pres">
      <dgm:prSet presAssocID="{C4F18B00-DB91-41B2-9B5C-BDC1CEEA4C48}" presName="hierChild5" presStyleCnt="0"/>
      <dgm:spPr/>
    </dgm:pt>
    <dgm:pt modelId="{C9663E8F-30CC-4237-BFEA-6C9E4BDAA7C7}" type="pres">
      <dgm:prSet presAssocID="{308333DB-2EB2-4FED-B58B-2C0ADFA5D8EA}" presName="Name23" presStyleLbl="parChTrans1D4" presStyleIdx="1" presStyleCnt="2"/>
      <dgm:spPr/>
      <dgm:t>
        <a:bodyPr/>
        <a:lstStyle/>
        <a:p>
          <a:endParaRPr lang="tr-TR"/>
        </a:p>
      </dgm:t>
    </dgm:pt>
    <dgm:pt modelId="{544E6BBC-23AC-4D34-AAEB-AE848FD93C14}" type="pres">
      <dgm:prSet presAssocID="{F6E584F2-ADB9-432D-AE97-489EF7EB8FAD}" presName="hierRoot4" presStyleCnt="0"/>
      <dgm:spPr/>
    </dgm:pt>
    <dgm:pt modelId="{5330C548-A663-4082-82A9-0F24A45695AD}" type="pres">
      <dgm:prSet presAssocID="{F6E584F2-ADB9-432D-AE97-489EF7EB8FAD}" presName="composite4" presStyleCnt="0"/>
      <dgm:spPr/>
    </dgm:pt>
    <dgm:pt modelId="{BC6778E1-FD8A-473D-9E3E-4CDEBA20BEFD}" type="pres">
      <dgm:prSet presAssocID="{F6E584F2-ADB9-432D-AE97-489EF7EB8FAD}" presName="background4" presStyleLbl="node4" presStyleIdx="1" presStyleCnt="2"/>
      <dgm:spPr/>
    </dgm:pt>
    <dgm:pt modelId="{FCB59B53-84AE-4D17-BD18-8FE130E657C3}" type="pres">
      <dgm:prSet presAssocID="{F6E584F2-ADB9-432D-AE97-489EF7EB8FA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615B3C-034C-474A-B517-40BAC4D1B70E}" type="pres">
      <dgm:prSet presAssocID="{F6E584F2-ADB9-432D-AE97-489EF7EB8FAD}" presName="hierChild5" presStyleCnt="0"/>
      <dgm:spPr/>
    </dgm:pt>
  </dgm:ptLst>
  <dgm:cxnLst>
    <dgm:cxn modelId="{874B10C3-D29E-4B9E-A4FB-67126E6DD955}" srcId="{3C04163F-0776-4F62-A7EA-4C86003B5B2A}" destId="{7353219F-A6B4-433C-8471-A043BBF0366A}" srcOrd="2" destOrd="0" parTransId="{8D1434A9-8741-48EB-B65A-D1FF10E31BC3}" sibTransId="{EC3194A7-FEAB-488B-86A7-21DF71DF8948}"/>
    <dgm:cxn modelId="{8C875F20-AE0B-474E-9E75-FCB2C3FF9A5F}" type="presOf" srcId="{805929A1-BCB4-4511-8A53-E890B4FCB61D}" destId="{ABAC6FEE-53A4-4297-AAA1-AB54D0C8FC6C}" srcOrd="0" destOrd="0" presId="urn:microsoft.com/office/officeart/2005/8/layout/hierarchy1"/>
    <dgm:cxn modelId="{27BCB89E-CBBC-4B41-9A68-1D399C1AF9C3}" type="presOf" srcId="{A77D8FF6-AAF5-4374-ACF3-E6D19D733CE9}" destId="{C4E2242E-6B88-46C8-BD67-1D31D232EA62}" srcOrd="0" destOrd="0" presId="urn:microsoft.com/office/officeart/2005/8/layout/hierarchy1"/>
    <dgm:cxn modelId="{2E3CA39B-8810-496A-AF02-C1CE699459F3}" type="presOf" srcId="{C4F18B00-DB91-41B2-9B5C-BDC1CEEA4C48}" destId="{400EBB9D-6726-4B2A-B035-45A4D50B4CF1}" srcOrd="0" destOrd="0" presId="urn:microsoft.com/office/officeart/2005/8/layout/hierarchy1"/>
    <dgm:cxn modelId="{625AF62A-EAD4-4225-B4BB-AB3F8AAC4A3A}" srcId="{3C04163F-0776-4F62-A7EA-4C86003B5B2A}" destId="{9BB57F92-31F6-4056-BEA5-4AA2DB05E231}" srcOrd="4" destOrd="0" parTransId="{A77D8FF6-AAF5-4374-ACF3-E6D19D733CE9}" sibTransId="{6DFEFFFD-2EDE-4E8F-87CE-766405EB2562}"/>
    <dgm:cxn modelId="{97846CA9-FB78-41B9-A644-1A5F555E9FE1}" type="presOf" srcId="{F6E584F2-ADB9-432D-AE97-489EF7EB8FAD}" destId="{FCB59B53-84AE-4D17-BD18-8FE130E657C3}" srcOrd="0" destOrd="0" presId="urn:microsoft.com/office/officeart/2005/8/layout/hierarchy1"/>
    <dgm:cxn modelId="{D7C30674-A1B4-4F4A-8352-99257ABFEBB0}" type="presOf" srcId="{F3627D65-FAD0-45E5-BA7D-96AA34514263}" destId="{B0618A0C-CE30-40EB-BFAE-AB5CD833C7CA}" srcOrd="0" destOrd="0" presId="urn:microsoft.com/office/officeart/2005/8/layout/hierarchy1"/>
    <dgm:cxn modelId="{6719C365-CE8C-46EF-8340-A0916EDF6ECB}" type="presOf" srcId="{28A7D455-B3CB-4EE6-9A65-DC2F3EB7AC27}" destId="{251C732D-6D83-4C90-B963-E886233E5B9B}" srcOrd="0" destOrd="0" presId="urn:microsoft.com/office/officeart/2005/8/layout/hierarchy1"/>
    <dgm:cxn modelId="{3137EF2E-5FB2-4EE5-BF72-9560C4C99940}" type="presOf" srcId="{B4B91798-B7AE-4C30-9420-DC8E2B8554F0}" destId="{26FD8C02-3EBD-48C9-9F98-0EB321873949}" srcOrd="0" destOrd="0" presId="urn:microsoft.com/office/officeart/2005/8/layout/hierarchy1"/>
    <dgm:cxn modelId="{43114C1C-D913-40A3-AA80-57BCB7F1BC9F}" srcId="{3C04163F-0776-4F62-A7EA-4C86003B5B2A}" destId="{28A7D455-B3CB-4EE6-9A65-DC2F3EB7AC27}" srcOrd="3" destOrd="0" parTransId="{24A4E9EA-373A-4CE5-8709-B4EC03487CC3}" sibTransId="{E64188DF-3C71-45D2-BA20-D2E98B952512}"/>
    <dgm:cxn modelId="{0C1ED01A-4B42-4F7A-B1A8-4769F45FEA0C}" type="presOf" srcId="{308333DB-2EB2-4FED-B58B-2C0ADFA5D8EA}" destId="{C9663E8F-30CC-4237-BFEA-6C9E4BDAA7C7}" srcOrd="0" destOrd="0" presId="urn:microsoft.com/office/officeart/2005/8/layout/hierarchy1"/>
    <dgm:cxn modelId="{A0D6B5B1-2EBC-4E75-895E-31DE80099812}" srcId="{3C04163F-0776-4F62-A7EA-4C86003B5B2A}" destId="{F3627D65-FAD0-45E5-BA7D-96AA34514263}" srcOrd="0" destOrd="0" parTransId="{46487A32-B61D-47EC-B84F-9B6AB56DC5C9}" sibTransId="{0E023BAA-E645-42B5-AB2F-898578389AA2}"/>
    <dgm:cxn modelId="{C15455DB-7741-4D5E-8A96-498FE969805F}" srcId="{805929A1-BCB4-4511-8A53-E890B4FCB61D}" destId="{070A5652-E748-4F48-9CEF-3CEBD18B1894}" srcOrd="0" destOrd="0" parTransId="{7654AB25-0DA6-4498-B8D1-1415B4F5FEC8}" sibTransId="{15AEA862-F5D1-4FF3-8463-354470CC531E}"/>
    <dgm:cxn modelId="{FCEB462D-4165-4CD6-BDA5-36A67284EAE4}" srcId="{070A5652-E748-4F48-9CEF-3CEBD18B1894}" destId="{3C04163F-0776-4F62-A7EA-4C86003B5B2A}" srcOrd="1" destOrd="0" parTransId="{B351237B-6771-4048-8CF3-84B5B9FE42C6}" sibTransId="{1A8583E4-4291-4B97-A736-B4BD85EB27D9}"/>
    <dgm:cxn modelId="{002DCC89-4D34-4F70-913E-3A9C2368DD70}" type="presOf" srcId="{5C35DB1F-F84D-4A6E-A478-728DE072A72B}" destId="{72E8EC51-418E-4E9F-B46A-DA6CC58F8F4E}" srcOrd="0" destOrd="0" presId="urn:microsoft.com/office/officeart/2005/8/layout/hierarchy1"/>
    <dgm:cxn modelId="{CD19C21B-640C-40E9-806E-10B9084D9364}" srcId="{9BB57F92-31F6-4056-BEA5-4AA2DB05E231}" destId="{F6E584F2-ADB9-432D-AE97-489EF7EB8FAD}" srcOrd="1" destOrd="0" parTransId="{308333DB-2EB2-4FED-B58B-2C0ADFA5D8EA}" sibTransId="{7D9C77E1-2041-41D6-BC18-74DCF2E14CD9}"/>
    <dgm:cxn modelId="{72DA17B3-1591-4517-BD40-FFE646E1F1AF}" srcId="{9BB57F92-31F6-4056-BEA5-4AA2DB05E231}" destId="{C4F18B00-DB91-41B2-9B5C-BDC1CEEA4C48}" srcOrd="0" destOrd="0" parTransId="{5C35DB1F-F84D-4A6E-A478-728DE072A72B}" sibTransId="{38BEE0AA-09D3-4E2F-844E-440E77960891}"/>
    <dgm:cxn modelId="{8D8E2748-B15C-45D6-AF8F-83169D342D27}" type="presOf" srcId="{B351237B-6771-4048-8CF3-84B5B9FE42C6}" destId="{A595A0FE-1844-4DA6-AA6B-2D49749C7395}" srcOrd="0" destOrd="0" presId="urn:microsoft.com/office/officeart/2005/8/layout/hierarchy1"/>
    <dgm:cxn modelId="{618F7007-B555-475F-AF8D-E66F11FB36E9}" type="presOf" srcId="{7826D80E-29C0-4AE4-A7B6-722B11797638}" destId="{B7C28B3B-2750-47D2-B60E-B043E4FEB3A1}" srcOrd="0" destOrd="0" presId="urn:microsoft.com/office/officeart/2005/8/layout/hierarchy1"/>
    <dgm:cxn modelId="{ED8ED52A-1C74-4906-99AE-73BCF1180D60}" type="presOf" srcId="{6E7D2327-6F64-44FF-8014-5E001A1C3399}" destId="{D61DDFE6-DF60-4B1B-B104-D3FE2D96AB39}" srcOrd="0" destOrd="0" presId="urn:microsoft.com/office/officeart/2005/8/layout/hierarchy1"/>
    <dgm:cxn modelId="{05159FC6-2FDC-4B71-924B-A3A97080D920}" type="presOf" srcId="{070A5652-E748-4F48-9CEF-3CEBD18B1894}" destId="{CDEB3E49-3218-4CD2-9436-0232865B469E}" srcOrd="0" destOrd="0" presId="urn:microsoft.com/office/officeart/2005/8/layout/hierarchy1"/>
    <dgm:cxn modelId="{05FD4671-A4D6-49C6-8CDC-F9FB21E04D5D}" type="presOf" srcId="{3C04163F-0776-4F62-A7EA-4C86003B5B2A}" destId="{04E95B01-E77A-434D-B7F3-0686AA86ECBE}" srcOrd="0" destOrd="0" presId="urn:microsoft.com/office/officeart/2005/8/layout/hierarchy1"/>
    <dgm:cxn modelId="{D3746CC4-9F61-40F3-A4FF-D13496E9C37C}" type="presOf" srcId="{24A4E9EA-373A-4CE5-8709-B4EC03487CC3}" destId="{38FE1CDD-F193-45FB-9CE8-F1F15261CFF1}" srcOrd="0" destOrd="0" presId="urn:microsoft.com/office/officeart/2005/8/layout/hierarchy1"/>
    <dgm:cxn modelId="{D8987958-2D3B-4D5D-8A72-A736892E6980}" type="presOf" srcId="{7353219F-A6B4-433C-8471-A043BBF0366A}" destId="{0A9356C9-A426-4FB1-988B-F8A804DAD09D}" srcOrd="0" destOrd="0" presId="urn:microsoft.com/office/officeart/2005/8/layout/hierarchy1"/>
    <dgm:cxn modelId="{1DB8D316-B5B3-4304-A4DD-AD6D3E5F04D9}" srcId="{3C04163F-0776-4F62-A7EA-4C86003B5B2A}" destId="{D5FEEEA3-12BA-470A-BA72-1B28E18CAA88}" srcOrd="1" destOrd="0" parTransId="{B4B91798-B7AE-4C30-9420-DC8E2B8554F0}" sibTransId="{3BF77A80-C9E5-4231-9ACE-0C3422DFA54D}"/>
    <dgm:cxn modelId="{2A9352E4-F513-4865-BB34-C82AB6FB01BC}" srcId="{070A5652-E748-4F48-9CEF-3CEBD18B1894}" destId="{7826D80E-29C0-4AE4-A7B6-722B11797638}" srcOrd="0" destOrd="0" parTransId="{6E7D2327-6F64-44FF-8014-5E001A1C3399}" sibTransId="{C1D8919B-4ADF-457F-B4A2-A0191F9C5430}"/>
    <dgm:cxn modelId="{1455A88C-EBFC-4CE3-A344-116713027ADA}" type="presOf" srcId="{8D1434A9-8741-48EB-B65A-D1FF10E31BC3}" destId="{210CD85D-5597-4D29-A410-2577B9EBEA2F}" srcOrd="0" destOrd="0" presId="urn:microsoft.com/office/officeart/2005/8/layout/hierarchy1"/>
    <dgm:cxn modelId="{DB7C8157-5E35-4284-9ED3-6CB90D915E5F}" type="presOf" srcId="{46487A32-B61D-47EC-B84F-9B6AB56DC5C9}" destId="{030F7C3C-02A8-4594-926E-577EB62FE4D9}" srcOrd="0" destOrd="0" presId="urn:microsoft.com/office/officeart/2005/8/layout/hierarchy1"/>
    <dgm:cxn modelId="{DE713293-9A4D-499F-8612-FA32E1BED46B}" type="presOf" srcId="{D5FEEEA3-12BA-470A-BA72-1B28E18CAA88}" destId="{23940976-01AC-4E07-B68E-D1962E7314EE}" srcOrd="0" destOrd="0" presId="urn:microsoft.com/office/officeart/2005/8/layout/hierarchy1"/>
    <dgm:cxn modelId="{E3C33551-9E7C-4971-B0EA-9A2F1890B542}" type="presOf" srcId="{9BB57F92-31F6-4056-BEA5-4AA2DB05E231}" destId="{CF28ECD4-4708-44FD-9CEC-3E80CC7512EC}" srcOrd="0" destOrd="0" presId="urn:microsoft.com/office/officeart/2005/8/layout/hierarchy1"/>
    <dgm:cxn modelId="{38A42858-B83E-4AE2-B811-694936A1B16B}" type="presParOf" srcId="{ABAC6FEE-53A4-4297-AAA1-AB54D0C8FC6C}" destId="{0F79B019-15F2-443F-8A58-40336C99FEAF}" srcOrd="0" destOrd="0" presId="urn:microsoft.com/office/officeart/2005/8/layout/hierarchy1"/>
    <dgm:cxn modelId="{E2C849DC-EDC1-4E43-8EFA-0F2B58813BB1}" type="presParOf" srcId="{0F79B019-15F2-443F-8A58-40336C99FEAF}" destId="{DD8FE92E-B60A-469E-A07B-F046E691F736}" srcOrd="0" destOrd="0" presId="urn:microsoft.com/office/officeart/2005/8/layout/hierarchy1"/>
    <dgm:cxn modelId="{F3896708-67C8-41D1-9739-26997368AE3C}" type="presParOf" srcId="{DD8FE92E-B60A-469E-A07B-F046E691F736}" destId="{E7D6E619-9626-49CB-83B8-168324826819}" srcOrd="0" destOrd="0" presId="urn:microsoft.com/office/officeart/2005/8/layout/hierarchy1"/>
    <dgm:cxn modelId="{FEB85F3A-499D-4494-A2C4-AB53478B9385}" type="presParOf" srcId="{DD8FE92E-B60A-469E-A07B-F046E691F736}" destId="{CDEB3E49-3218-4CD2-9436-0232865B469E}" srcOrd="1" destOrd="0" presId="urn:microsoft.com/office/officeart/2005/8/layout/hierarchy1"/>
    <dgm:cxn modelId="{016F4B76-6BE6-4134-9F95-F59029C275DF}" type="presParOf" srcId="{0F79B019-15F2-443F-8A58-40336C99FEAF}" destId="{732CF0EC-49B7-459E-B5BC-C6653C4794A0}" srcOrd="1" destOrd="0" presId="urn:microsoft.com/office/officeart/2005/8/layout/hierarchy1"/>
    <dgm:cxn modelId="{76E83A7B-0568-4CFD-BAA1-1765E72E892F}" type="presParOf" srcId="{732CF0EC-49B7-459E-B5BC-C6653C4794A0}" destId="{D61DDFE6-DF60-4B1B-B104-D3FE2D96AB39}" srcOrd="0" destOrd="0" presId="urn:microsoft.com/office/officeart/2005/8/layout/hierarchy1"/>
    <dgm:cxn modelId="{D34221F6-7F24-4178-8F03-E28945E5F4EB}" type="presParOf" srcId="{732CF0EC-49B7-459E-B5BC-C6653C4794A0}" destId="{83CFB8C8-ED66-4466-9663-522BAC099D0F}" srcOrd="1" destOrd="0" presId="urn:microsoft.com/office/officeart/2005/8/layout/hierarchy1"/>
    <dgm:cxn modelId="{5165034E-C27B-4026-9975-E6F69BA2C565}" type="presParOf" srcId="{83CFB8C8-ED66-4466-9663-522BAC099D0F}" destId="{BDFA038E-E2F7-4D11-AF0D-92F5170B2587}" srcOrd="0" destOrd="0" presId="urn:microsoft.com/office/officeart/2005/8/layout/hierarchy1"/>
    <dgm:cxn modelId="{2B17C8C2-0D51-4A38-8476-2FFED683D5AB}" type="presParOf" srcId="{BDFA038E-E2F7-4D11-AF0D-92F5170B2587}" destId="{96FC6B83-4814-4BCE-BA7C-B95776646A62}" srcOrd="0" destOrd="0" presId="urn:microsoft.com/office/officeart/2005/8/layout/hierarchy1"/>
    <dgm:cxn modelId="{1AA7BA2F-C155-4A6B-AD50-483A255ADC1D}" type="presParOf" srcId="{BDFA038E-E2F7-4D11-AF0D-92F5170B2587}" destId="{B7C28B3B-2750-47D2-B60E-B043E4FEB3A1}" srcOrd="1" destOrd="0" presId="urn:microsoft.com/office/officeart/2005/8/layout/hierarchy1"/>
    <dgm:cxn modelId="{3B15210F-8734-4F15-B911-18EE1F49DCEE}" type="presParOf" srcId="{83CFB8C8-ED66-4466-9663-522BAC099D0F}" destId="{A9325662-A782-4057-B41E-BB0DC05402C4}" srcOrd="1" destOrd="0" presId="urn:microsoft.com/office/officeart/2005/8/layout/hierarchy1"/>
    <dgm:cxn modelId="{31D5E0D4-7414-45AC-ABF8-AAAA93004492}" type="presParOf" srcId="{732CF0EC-49B7-459E-B5BC-C6653C4794A0}" destId="{A595A0FE-1844-4DA6-AA6B-2D49749C7395}" srcOrd="2" destOrd="0" presId="urn:microsoft.com/office/officeart/2005/8/layout/hierarchy1"/>
    <dgm:cxn modelId="{0F61BC4F-3B90-4035-A2D7-950C8FEB56DB}" type="presParOf" srcId="{732CF0EC-49B7-459E-B5BC-C6653C4794A0}" destId="{F7A30349-7474-472A-B668-8C0A711B23DA}" srcOrd="3" destOrd="0" presId="urn:microsoft.com/office/officeart/2005/8/layout/hierarchy1"/>
    <dgm:cxn modelId="{699012A6-F9EF-4BA8-A25E-F3D58629EE28}" type="presParOf" srcId="{F7A30349-7474-472A-B668-8C0A711B23DA}" destId="{5F9D06EF-6A4E-4F86-8F17-250C5F74A8FD}" srcOrd="0" destOrd="0" presId="urn:microsoft.com/office/officeart/2005/8/layout/hierarchy1"/>
    <dgm:cxn modelId="{DE292227-49D9-4602-BC47-264B25AF42B7}" type="presParOf" srcId="{5F9D06EF-6A4E-4F86-8F17-250C5F74A8FD}" destId="{9BE603C9-6CDC-4E51-927D-3D4BF5A2E256}" srcOrd="0" destOrd="0" presId="urn:microsoft.com/office/officeart/2005/8/layout/hierarchy1"/>
    <dgm:cxn modelId="{61329EFC-E07F-4B47-8C32-3629A1D6A781}" type="presParOf" srcId="{5F9D06EF-6A4E-4F86-8F17-250C5F74A8FD}" destId="{04E95B01-E77A-434D-B7F3-0686AA86ECBE}" srcOrd="1" destOrd="0" presId="urn:microsoft.com/office/officeart/2005/8/layout/hierarchy1"/>
    <dgm:cxn modelId="{4CAB4003-2DC7-4250-B2E7-B5A32001A150}" type="presParOf" srcId="{F7A30349-7474-472A-B668-8C0A711B23DA}" destId="{E9C3653A-FA76-4C85-9B64-4917A926361C}" srcOrd="1" destOrd="0" presId="urn:microsoft.com/office/officeart/2005/8/layout/hierarchy1"/>
    <dgm:cxn modelId="{2362A534-559E-4397-B73C-0DAEFDCD02EE}" type="presParOf" srcId="{E9C3653A-FA76-4C85-9B64-4917A926361C}" destId="{030F7C3C-02A8-4594-926E-577EB62FE4D9}" srcOrd="0" destOrd="0" presId="urn:microsoft.com/office/officeart/2005/8/layout/hierarchy1"/>
    <dgm:cxn modelId="{F424F373-06E7-4860-B29C-9AFA92A9C16F}" type="presParOf" srcId="{E9C3653A-FA76-4C85-9B64-4917A926361C}" destId="{3CB5B533-7516-47D9-B760-296901870D1E}" srcOrd="1" destOrd="0" presId="urn:microsoft.com/office/officeart/2005/8/layout/hierarchy1"/>
    <dgm:cxn modelId="{BD908D2C-22C0-4AFC-B936-5ED9E920E252}" type="presParOf" srcId="{3CB5B533-7516-47D9-B760-296901870D1E}" destId="{CD9FA34C-F8E1-4701-84C5-D4B080D52D22}" srcOrd="0" destOrd="0" presId="urn:microsoft.com/office/officeart/2005/8/layout/hierarchy1"/>
    <dgm:cxn modelId="{E040BFD0-F896-47CB-B570-837E5AE1A359}" type="presParOf" srcId="{CD9FA34C-F8E1-4701-84C5-D4B080D52D22}" destId="{5F98BCC1-8696-457B-92D7-78979446FE63}" srcOrd="0" destOrd="0" presId="urn:microsoft.com/office/officeart/2005/8/layout/hierarchy1"/>
    <dgm:cxn modelId="{E957B914-1AC4-4F9E-BA81-FC7027607320}" type="presParOf" srcId="{CD9FA34C-F8E1-4701-84C5-D4B080D52D22}" destId="{B0618A0C-CE30-40EB-BFAE-AB5CD833C7CA}" srcOrd="1" destOrd="0" presId="urn:microsoft.com/office/officeart/2005/8/layout/hierarchy1"/>
    <dgm:cxn modelId="{D43703EA-B30A-4CEE-94FD-5D74E0E15118}" type="presParOf" srcId="{3CB5B533-7516-47D9-B760-296901870D1E}" destId="{2B26E4F7-91F9-435C-9957-6D29DA777D50}" srcOrd="1" destOrd="0" presId="urn:microsoft.com/office/officeart/2005/8/layout/hierarchy1"/>
    <dgm:cxn modelId="{BAB393CB-D041-4A64-A10B-BE7F68406047}" type="presParOf" srcId="{E9C3653A-FA76-4C85-9B64-4917A926361C}" destId="{26FD8C02-3EBD-48C9-9F98-0EB321873949}" srcOrd="2" destOrd="0" presId="urn:microsoft.com/office/officeart/2005/8/layout/hierarchy1"/>
    <dgm:cxn modelId="{B0928D15-1E73-4A8D-90B8-B22395AF1D08}" type="presParOf" srcId="{E9C3653A-FA76-4C85-9B64-4917A926361C}" destId="{2D19BAA7-E576-4CE9-AEE5-4E518A6FC7B7}" srcOrd="3" destOrd="0" presId="urn:microsoft.com/office/officeart/2005/8/layout/hierarchy1"/>
    <dgm:cxn modelId="{5C8314E6-2C3D-4B04-AAA2-A94860192B72}" type="presParOf" srcId="{2D19BAA7-E576-4CE9-AEE5-4E518A6FC7B7}" destId="{FDF46A6F-85D0-49D1-8BA4-8AEBE0F9CD13}" srcOrd="0" destOrd="0" presId="urn:microsoft.com/office/officeart/2005/8/layout/hierarchy1"/>
    <dgm:cxn modelId="{61AE3569-1D9F-4B08-BAE8-F8DE1F923051}" type="presParOf" srcId="{FDF46A6F-85D0-49D1-8BA4-8AEBE0F9CD13}" destId="{4D8161A0-775C-4B00-B3DC-533524B81B26}" srcOrd="0" destOrd="0" presId="urn:microsoft.com/office/officeart/2005/8/layout/hierarchy1"/>
    <dgm:cxn modelId="{FB9D43C0-EB97-42B9-8D3D-EBA07950F161}" type="presParOf" srcId="{FDF46A6F-85D0-49D1-8BA4-8AEBE0F9CD13}" destId="{23940976-01AC-4E07-B68E-D1962E7314EE}" srcOrd="1" destOrd="0" presId="urn:microsoft.com/office/officeart/2005/8/layout/hierarchy1"/>
    <dgm:cxn modelId="{1BDE7AD8-5C95-449F-989D-4F0B99DDFCCF}" type="presParOf" srcId="{2D19BAA7-E576-4CE9-AEE5-4E518A6FC7B7}" destId="{7119AF16-BD03-4479-8607-F2BFA6E8826D}" srcOrd="1" destOrd="0" presId="urn:microsoft.com/office/officeart/2005/8/layout/hierarchy1"/>
    <dgm:cxn modelId="{555C067A-A4B8-444C-BFBB-6423867E8D8F}" type="presParOf" srcId="{E9C3653A-FA76-4C85-9B64-4917A926361C}" destId="{210CD85D-5597-4D29-A410-2577B9EBEA2F}" srcOrd="4" destOrd="0" presId="urn:microsoft.com/office/officeart/2005/8/layout/hierarchy1"/>
    <dgm:cxn modelId="{15137F68-9C01-4D03-833D-7158DCE5E4EE}" type="presParOf" srcId="{E9C3653A-FA76-4C85-9B64-4917A926361C}" destId="{3A51C403-F7CC-4D4B-882F-B9651630AE57}" srcOrd="5" destOrd="0" presId="urn:microsoft.com/office/officeart/2005/8/layout/hierarchy1"/>
    <dgm:cxn modelId="{F46E4A1F-F1F1-438B-836F-35185E18DDA2}" type="presParOf" srcId="{3A51C403-F7CC-4D4B-882F-B9651630AE57}" destId="{582A5AF8-B05D-48EC-813B-1654A3365A3A}" srcOrd="0" destOrd="0" presId="urn:microsoft.com/office/officeart/2005/8/layout/hierarchy1"/>
    <dgm:cxn modelId="{4869533D-B064-43F1-BD26-ABAFBAC9C886}" type="presParOf" srcId="{582A5AF8-B05D-48EC-813B-1654A3365A3A}" destId="{8CA06416-D911-4DEB-A3D4-CA66D34C47D7}" srcOrd="0" destOrd="0" presId="urn:microsoft.com/office/officeart/2005/8/layout/hierarchy1"/>
    <dgm:cxn modelId="{6A5FF6F6-F9C4-4A3C-854B-59056C788101}" type="presParOf" srcId="{582A5AF8-B05D-48EC-813B-1654A3365A3A}" destId="{0A9356C9-A426-4FB1-988B-F8A804DAD09D}" srcOrd="1" destOrd="0" presId="urn:microsoft.com/office/officeart/2005/8/layout/hierarchy1"/>
    <dgm:cxn modelId="{6AECA7E9-0099-410D-87B6-1D5B6D502C58}" type="presParOf" srcId="{3A51C403-F7CC-4D4B-882F-B9651630AE57}" destId="{E2B75D7F-04C4-4A46-B9FE-A4D8CCF4B106}" srcOrd="1" destOrd="0" presId="urn:microsoft.com/office/officeart/2005/8/layout/hierarchy1"/>
    <dgm:cxn modelId="{553B97D3-B424-4200-B9AD-4F8D45BEAE9E}" type="presParOf" srcId="{E9C3653A-FA76-4C85-9B64-4917A926361C}" destId="{38FE1CDD-F193-45FB-9CE8-F1F15261CFF1}" srcOrd="6" destOrd="0" presId="urn:microsoft.com/office/officeart/2005/8/layout/hierarchy1"/>
    <dgm:cxn modelId="{4535B471-0919-4D4C-9DEB-FDA42DD0AB45}" type="presParOf" srcId="{E9C3653A-FA76-4C85-9B64-4917A926361C}" destId="{CC100758-E405-4D56-950C-C0E37AE1F06B}" srcOrd="7" destOrd="0" presId="urn:microsoft.com/office/officeart/2005/8/layout/hierarchy1"/>
    <dgm:cxn modelId="{ED18D0C4-EDD9-4396-A8D3-80825575666C}" type="presParOf" srcId="{CC100758-E405-4D56-950C-C0E37AE1F06B}" destId="{FF93C918-D9AD-430C-8364-CE161C67AC70}" srcOrd="0" destOrd="0" presId="urn:microsoft.com/office/officeart/2005/8/layout/hierarchy1"/>
    <dgm:cxn modelId="{ED85F7E9-BD10-4B26-A750-CC8BCD68E0F4}" type="presParOf" srcId="{FF93C918-D9AD-430C-8364-CE161C67AC70}" destId="{4AB78C4E-E562-4390-B2B8-814329043E4E}" srcOrd="0" destOrd="0" presId="urn:microsoft.com/office/officeart/2005/8/layout/hierarchy1"/>
    <dgm:cxn modelId="{911AB684-AB0D-48A2-803B-AA01D571FD77}" type="presParOf" srcId="{FF93C918-D9AD-430C-8364-CE161C67AC70}" destId="{251C732D-6D83-4C90-B963-E886233E5B9B}" srcOrd="1" destOrd="0" presId="urn:microsoft.com/office/officeart/2005/8/layout/hierarchy1"/>
    <dgm:cxn modelId="{E4CEB0C9-BDC1-4C97-8F7A-331020058976}" type="presParOf" srcId="{CC100758-E405-4D56-950C-C0E37AE1F06B}" destId="{B2194810-DD17-4AC5-AD1F-B68C653C74A1}" srcOrd="1" destOrd="0" presId="urn:microsoft.com/office/officeart/2005/8/layout/hierarchy1"/>
    <dgm:cxn modelId="{E5AF312E-BD1D-4EAA-B285-1553785B65A3}" type="presParOf" srcId="{E9C3653A-FA76-4C85-9B64-4917A926361C}" destId="{C4E2242E-6B88-46C8-BD67-1D31D232EA62}" srcOrd="8" destOrd="0" presId="urn:microsoft.com/office/officeart/2005/8/layout/hierarchy1"/>
    <dgm:cxn modelId="{96B0DC4D-F050-4CA7-B7E0-9583BE01D448}" type="presParOf" srcId="{E9C3653A-FA76-4C85-9B64-4917A926361C}" destId="{AF277772-A819-4790-A899-A1BCBDACDC1F}" srcOrd="9" destOrd="0" presId="urn:microsoft.com/office/officeart/2005/8/layout/hierarchy1"/>
    <dgm:cxn modelId="{6C7FCD2A-3F4B-4680-9675-753563A086E8}" type="presParOf" srcId="{AF277772-A819-4790-A899-A1BCBDACDC1F}" destId="{5AAFB8BE-4B45-4CB0-8C16-7036C21246D6}" srcOrd="0" destOrd="0" presId="urn:microsoft.com/office/officeart/2005/8/layout/hierarchy1"/>
    <dgm:cxn modelId="{8A660EF7-AEC8-4662-A825-370564F8C3A6}" type="presParOf" srcId="{5AAFB8BE-4B45-4CB0-8C16-7036C21246D6}" destId="{A37779CA-DFB0-4B65-98EA-329A3F91DB61}" srcOrd="0" destOrd="0" presId="urn:microsoft.com/office/officeart/2005/8/layout/hierarchy1"/>
    <dgm:cxn modelId="{5AE9FBC3-349E-4F67-86A2-84D25025DCA6}" type="presParOf" srcId="{5AAFB8BE-4B45-4CB0-8C16-7036C21246D6}" destId="{CF28ECD4-4708-44FD-9CEC-3E80CC7512EC}" srcOrd="1" destOrd="0" presId="urn:microsoft.com/office/officeart/2005/8/layout/hierarchy1"/>
    <dgm:cxn modelId="{D991EAC7-5822-474C-B8A0-308DC47E4176}" type="presParOf" srcId="{AF277772-A819-4790-A899-A1BCBDACDC1F}" destId="{0D068DD5-3285-44C5-99D9-2E6AF8131CB4}" srcOrd="1" destOrd="0" presId="urn:microsoft.com/office/officeart/2005/8/layout/hierarchy1"/>
    <dgm:cxn modelId="{AC6C3653-7CE6-45D4-A81F-9789AFEFC45E}" type="presParOf" srcId="{0D068DD5-3285-44C5-99D9-2E6AF8131CB4}" destId="{72E8EC51-418E-4E9F-B46A-DA6CC58F8F4E}" srcOrd="0" destOrd="0" presId="urn:microsoft.com/office/officeart/2005/8/layout/hierarchy1"/>
    <dgm:cxn modelId="{9D34E9DE-3B47-42CC-9D7E-BF01AFE5C89E}" type="presParOf" srcId="{0D068DD5-3285-44C5-99D9-2E6AF8131CB4}" destId="{69471CEA-450E-45AB-88B9-1EB899942EDB}" srcOrd="1" destOrd="0" presId="urn:microsoft.com/office/officeart/2005/8/layout/hierarchy1"/>
    <dgm:cxn modelId="{62A6818C-DF01-44B6-8D74-5523027202CE}" type="presParOf" srcId="{69471CEA-450E-45AB-88B9-1EB899942EDB}" destId="{A23A02CD-58AF-4676-B006-D05ABC09CE7F}" srcOrd="0" destOrd="0" presId="urn:microsoft.com/office/officeart/2005/8/layout/hierarchy1"/>
    <dgm:cxn modelId="{F5F868B7-1566-427C-BBE1-98F208FA49C2}" type="presParOf" srcId="{A23A02CD-58AF-4676-B006-D05ABC09CE7F}" destId="{859850BB-495D-4545-92A3-D6CADF820456}" srcOrd="0" destOrd="0" presId="urn:microsoft.com/office/officeart/2005/8/layout/hierarchy1"/>
    <dgm:cxn modelId="{FDD2E1CD-4789-4EFA-9B3F-AC4A52D68473}" type="presParOf" srcId="{A23A02CD-58AF-4676-B006-D05ABC09CE7F}" destId="{400EBB9D-6726-4B2A-B035-45A4D50B4CF1}" srcOrd="1" destOrd="0" presId="urn:microsoft.com/office/officeart/2005/8/layout/hierarchy1"/>
    <dgm:cxn modelId="{381D67CB-9F65-4D18-8CD4-77BA65E9C225}" type="presParOf" srcId="{69471CEA-450E-45AB-88B9-1EB899942EDB}" destId="{D3464DC4-8818-40EE-8E7B-F186EC3BBC2E}" srcOrd="1" destOrd="0" presId="urn:microsoft.com/office/officeart/2005/8/layout/hierarchy1"/>
    <dgm:cxn modelId="{132072AC-2E6C-46B6-980A-775FC5989A7B}" type="presParOf" srcId="{0D068DD5-3285-44C5-99D9-2E6AF8131CB4}" destId="{C9663E8F-30CC-4237-BFEA-6C9E4BDAA7C7}" srcOrd="2" destOrd="0" presId="urn:microsoft.com/office/officeart/2005/8/layout/hierarchy1"/>
    <dgm:cxn modelId="{5334629F-CEB0-45BC-9D1D-2E0F7C0AF8A7}" type="presParOf" srcId="{0D068DD5-3285-44C5-99D9-2E6AF8131CB4}" destId="{544E6BBC-23AC-4D34-AAEB-AE848FD93C14}" srcOrd="3" destOrd="0" presId="urn:microsoft.com/office/officeart/2005/8/layout/hierarchy1"/>
    <dgm:cxn modelId="{5FFE401D-97CC-4AC8-B70F-7025FAB3BE1D}" type="presParOf" srcId="{544E6BBC-23AC-4D34-AAEB-AE848FD93C14}" destId="{5330C548-A663-4082-82A9-0F24A45695AD}" srcOrd="0" destOrd="0" presId="urn:microsoft.com/office/officeart/2005/8/layout/hierarchy1"/>
    <dgm:cxn modelId="{9675E648-105D-4F7B-A9B5-498B717F112E}" type="presParOf" srcId="{5330C548-A663-4082-82A9-0F24A45695AD}" destId="{BC6778E1-FD8A-473D-9E3E-4CDEBA20BEFD}" srcOrd="0" destOrd="0" presId="urn:microsoft.com/office/officeart/2005/8/layout/hierarchy1"/>
    <dgm:cxn modelId="{6AAD872F-2C00-4A39-B373-CCAB2BC41D6F}" type="presParOf" srcId="{5330C548-A663-4082-82A9-0F24A45695AD}" destId="{FCB59B53-84AE-4D17-BD18-8FE130E657C3}" srcOrd="1" destOrd="0" presId="urn:microsoft.com/office/officeart/2005/8/layout/hierarchy1"/>
    <dgm:cxn modelId="{0267611A-D007-48EA-8C8A-5F2E812C7A54}" type="presParOf" srcId="{544E6BBC-23AC-4D34-AAEB-AE848FD93C14}" destId="{07615B3C-034C-474A-B517-40BAC4D1B7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72DC12-2CA1-4124-AE63-2730D8044E86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BBBA24F-6AD0-4E1F-A22E-5432CC5940ED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AMERİKAN GE. DERNEĞİNİN GIS YANETKİLERİ İÇİN RİSK FAKTÖRLERİ</a:t>
          </a:r>
          <a:endParaRPr lang="tr-TR" sz="1600" b="1" dirty="0">
            <a:solidFill>
              <a:schemeClr val="tx1"/>
            </a:solidFill>
          </a:endParaRPr>
        </a:p>
      </dgm:t>
    </dgm:pt>
    <dgm:pt modelId="{6F3BFDA4-7E29-49E0-8CB9-BDC7E4613C5B}" type="parTrans" cxnId="{0A6B22C8-1394-4290-8B86-2D7E434C652B}">
      <dgm:prSet/>
      <dgm:spPr/>
      <dgm:t>
        <a:bodyPr/>
        <a:lstStyle/>
        <a:p>
          <a:endParaRPr lang="tr-TR"/>
        </a:p>
      </dgm:t>
    </dgm:pt>
    <dgm:pt modelId="{EAF66572-52DA-4D3D-B158-7B228C144F04}" type="sibTrans" cxnId="{0A6B22C8-1394-4290-8B86-2D7E434C652B}">
      <dgm:prSet/>
      <dgm:spPr/>
      <dgm:t>
        <a:bodyPr/>
        <a:lstStyle/>
        <a:p>
          <a:endParaRPr lang="tr-TR"/>
        </a:p>
      </dgm:t>
    </dgm:pt>
    <dgm:pt modelId="{AAFC805F-C511-4A9B-B754-8F329D8D5314}" type="asst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HIKAYEDE GİS BULGULARI (ÜLSER VE KANAMA)</a:t>
          </a:r>
          <a:endParaRPr lang="tr-TR" b="1" dirty="0">
            <a:solidFill>
              <a:schemeClr val="tx1"/>
            </a:solidFill>
          </a:endParaRPr>
        </a:p>
      </dgm:t>
    </dgm:pt>
    <dgm:pt modelId="{73F3E8CB-B0AE-46C4-95AF-9F15B3D20FBB}" type="parTrans" cxnId="{2C2142FD-F924-4321-A129-E819F4A4B3C6}">
      <dgm:prSet/>
      <dgm:spPr/>
      <dgm:t>
        <a:bodyPr/>
        <a:lstStyle/>
        <a:p>
          <a:endParaRPr lang="tr-TR"/>
        </a:p>
      </dgm:t>
    </dgm:pt>
    <dgm:pt modelId="{D95D3E8C-3EFA-460F-815C-6B0BD97DC74D}" type="sibTrans" cxnId="{2C2142FD-F924-4321-A129-E819F4A4B3C6}">
      <dgm:prSet/>
      <dgm:spPr/>
      <dgm:t>
        <a:bodyPr/>
        <a:lstStyle/>
        <a:p>
          <a:endParaRPr lang="tr-TR"/>
        </a:p>
      </dgm:t>
    </dgm:pt>
    <dgm:pt modelId="{940011B7-732F-4845-B2C0-451CDC4B12A4}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1-2 RISK VAR ISE</a:t>
          </a:r>
          <a:endParaRPr lang="tr-TR" b="1" dirty="0">
            <a:solidFill>
              <a:schemeClr val="tx1"/>
            </a:solidFill>
          </a:endParaRPr>
        </a:p>
      </dgm:t>
    </dgm:pt>
    <dgm:pt modelId="{935AFE02-C3AB-4999-A597-BE1648C44F7E}" type="parTrans" cxnId="{E88F8B0C-336C-4CFC-948E-08DF28B040E1}">
      <dgm:prSet/>
      <dgm:spPr/>
      <dgm:t>
        <a:bodyPr/>
        <a:lstStyle/>
        <a:p>
          <a:endParaRPr lang="tr-TR"/>
        </a:p>
      </dgm:t>
    </dgm:pt>
    <dgm:pt modelId="{5648F2EB-090B-4F12-9A8F-662D3A69341F}" type="sibTrans" cxnId="{E88F8B0C-336C-4CFC-948E-08DF28B040E1}">
      <dgm:prSet/>
      <dgm:spPr/>
      <dgm:t>
        <a:bodyPr/>
        <a:lstStyle/>
        <a:p>
          <a:endParaRPr lang="tr-TR"/>
        </a:p>
      </dgm:t>
    </dgm:pt>
    <dgm:pt modelId="{0BCAFC2E-19F5-413C-9AFB-F3F52D0A930E}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2’DEN FAZLA RISK VAR ISE</a:t>
          </a:r>
          <a:endParaRPr lang="tr-TR" b="1" dirty="0">
            <a:solidFill>
              <a:schemeClr val="tx1"/>
            </a:solidFill>
          </a:endParaRPr>
        </a:p>
      </dgm:t>
    </dgm:pt>
    <dgm:pt modelId="{11C3F5B0-5634-42BD-AD88-D3E08F0AEE6D}" type="parTrans" cxnId="{B71D59E2-89C7-476C-926D-8FDED0F7D133}">
      <dgm:prSet/>
      <dgm:spPr/>
      <dgm:t>
        <a:bodyPr/>
        <a:lstStyle/>
        <a:p>
          <a:endParaRPr lang="tr-TR"/>
        </a:p>
      </dgm:t>
    </dgm:pt>
    <dgm:pt modelId="{E65E4732-E541-40E0-8550-714AF1DA1C2D}" type="sibTrans" cxnId="{B71D59E2-89C7-476C-926D-8FDED0F7D133}">
      <dgm:prSet/>
      <dgm:spPr/>
      <dgm:t>
        <a:bodyPr/>
        <a:lstStyle/>
        <a:p>
          <a:endParaRPr lang="tr-TR"/>
        </a:p>
      </dgm:t>
    </dgm:pt>
    <dgm:pt modelId="{AE5CD146-2A96-4708-B2D3-1090372E541E}" type="asst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60 YAŞ ÜSTÜ HASTALAR</a:t>
          </a:r>
          <a:endParaRPr lang="tr-TR" b="1" dirty="0">
            <a:solidFill>
              <a:schemeClr val="tx1"/>
            </a:solidFill>
          </a:endParaRPr>
        </a:p>
      </dgm:t>
    </dgm:pt>
    <dgm:pt modelId="{1B1CAB07-8DC4-44FD-A133-5DD364D6CEA8}" type="parTrans" cxnId="{667C5B00-C431-4436-8CC5-353F615E64F6}">
      <dgm:prSet/>
      <dgm:spPr/>
      <dgm:t>
        <a:bodyPr/>
        <a:lstStyle/>
        <a:p>
          <a:endParaRPr lang="tr-TR"/>
        </a:p>
      </dgm:t>
    </dgm:pt>
    <dgm:pt modelId="{1069B6C4-B650-427F-BEBB-811DA259D463}" type="sibTrans" cxnId="{667C5B00-C431-4436-8CC5-353F615E64F6}">
      <dgm:prSet/>
      <dgm:spPr/>
      <dgm:t>
        <a:bodyPr/>
        <a:lstStyle/>
        <a:p>
          <a:endParaRPr lang="tr-TR"/>
        </a:p>
      </dgm:t>
    </dgm:pt>
    <dgm:pt modelId="{7E60F548-653E-4E34-BFAB-10709C447893}" type="asst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YÜKSEK DOZ KULLANIMI</a:t>
          </a:r>
          <a:endParaRPr lang="tr-TR" b="1" dirty="0">
            <a:solidFill>
              <a:schemeClr val="tx1"/>
            </a:solidFill>
          </a:endParaRPr>
        </a:p>
      </dgm:t>
    </dgm:pt>
    <dgm:pt modelId="{C2D2C5A4-4108-4932-8E29-2E879AFAEC44}" type="parTrans" cxnId="{AD9A9A7B-5511-41A0-808D-000C45753FBB}">
      <dgm:prSet/>
      <dgm:spPr/>
      <dgm:t>
        <a:bodyPr/>
        <a:lstStyle/>
        <a:p>
          <a:endParaRPr lang="tr-TR"/>
        </a:p>
      </dgm:t>
    </dgm:pt>
    <dgm:pt modelId="{BACB905E-FA24-42CB-842C-BB0BE3B988F9}" type="sibTrans" cxnId="{AD9A9A7B-5511-41A0-808D-000C45753FBB}">
      <dgm:prSet/>
      <dgm:spPr/>
      <dgm:t>
        <a:bodyPr/>
        <a:lstStyle/>
        <a:p>
          <a:endParaRPr lang="tr-TR"/>
        </a:p>
      </dgm:t>
    </dgm:pt>
    <dgm:pt modelId="{2ACD878A-4A61-481E-BF51-6C51210B7680}" type="asst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BERABERINDE KORTIKOSTEROID KULLANIMI</a:t>
          </a:r>
          <a:endParaRPr lang="tr-TR" b="1" dirty="0">
            <a:solidFill>
              <a:schemeClr val="tx1"/>
            </a:solidFill>
          </a:endParaRPr>
        </a:p>
      </dgm:t>
    </dgm:pt>
    <dgm:pt modelId="{4F9DDEF3-5EB4-4F00-A959-574845564CE4}" type="parTrans" cxnId="{0C1F8F55-B53A-4A1F-90EE-2BDCF404C7B6}">
      <dgm:prSet/>
      <dgm:spPr/>
      <dgm:t>
        <a:bodyPr/>
        <a:lstStyle/>
        <a:p>
          <a:endParaRPr lang="tr-TR"/>
        </a:p>
      </dgm:t>
    </dgm:pt>
    <dgm:pt modelId="{7A904774-0AFD-427D-9D20-52977A5E3724}" type="sibTrans" cxnId="{0C1F8F55-B53A-4A1F-90EE-2BDCF404C7B6}">
      <dgm:prSet/>
      <dgm:spPr/>
      <dgm:t>
        <a:bodyPr/>
        <a:lstStyle/>
        <a:p>
          <a:endParaRPr lang="tr-TR"/>
        </a:p>
      </dgm:t>
    </dgm:pt>
    <dgm:pt modelId="{977156FF-51B0-4D7F-ABF0-B246E9C778AD}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RISK YOK ISE</a:t>
          </a:r>
          <a:endParaRPr lang="tr-TR" b="1" dirty="0">
            <a:solidFill>
              <a:schemeClr val="tx1"/>
            </a:solidFill>
          </a:endParaRPr>
        </a:p>
      </dgm:t>
    </dgm:pt>
    <dgm:pt modelId="{0E5D7D40-956A-4C0E-8FC5-551053506CF1}" type="sibTrans" cxnId="{4386ADCA-B7C9-409F-BD2B-B0E946DE5924}">
      <dgm:prSet/>
      <dgm:spPr/>
      <dgm:t>
        <a:bodyPr/>
        <a:lstStyle/>
        <a:p>
          <a:endParaRPr lang="tr-TR"/>
        </a:p>
      </dgm:t>
    </dgm:pt>
    <dgm:pt modelId="{85CE991F-8BF4-4041-AE08-90A3B739B45C}" type="parTrans" cxnId="{4386ADCA-B7C9-409F-BD2B-B0E946DE5924}">
      <dgm:prSet/>
      <dgm:spPr/>
      <dgm:t>
        <a:bodyPr/>
        <a:lstStyle/>
        <a:p>
          <a:endParaRPr lang="tr-TR"/>
        </a:p>
      </dgm:t>
    </dgm:pt>
    <dgm:pt modelId="{EEC445DD-1922-451C-8326-417DAD5C0D54}" type="asst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BERABERINDE ANTIKOAGULAN ILAÇ KULLLANIMI</a:t>
          </a:r>
          <a:endParaRPr lang="tr-TR" b="1" dirty="0">
            <a:solidFill>
              <a:schemeClr val="tx1"/>
            </a:solidFill>
          </a:endParaRPr>
        </a:p>
      </dgm:t>
    </dgm:pt>
    <dgm:pt modelId="{3398A5BC-4B47-4428-B4F9-243DB6FB2F47}" type="parTrans" cxnId="{E2D00D84-113D-49A5-978C-DBFE0A88E079}">
      <dgm:prSet/>
      <dgm:spPr/>
      <dgm:t>
        <a:bodyPr/>
        <a:lstStyle/>
        <a:p>
          <a:endParaRPr lang="tr-TR"/>
        </a:p>
      </dgm:t>
    </dgm:pt>
    <dgm:pt modelId="{C42DAB67-A6FF-4960-9DC5-C8DDD962BF54}" type="sibTrans" cxnId="{E2D00D84-113D-49A5-978C-DBFE0A88E079}">
      <dgm:prSet/>
      <dgm:spPr/>
      <dgm:t>
        <a:bodyPr/>
        <a:lstStyle/>
        <a:p>
          <a:endParaRPr lang="tr-TR"/>
        </a:p>
      </dgm:t>
    </dgm:pt>
    <dgm:pt modelId="{BBBE06C8-9829-4872-93C1-B4603C5985E3}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CIDDI GİS KOMPLIKASYONUN YILLIK INSIDANSI 				   % 0.8  </a:t>
          </a:r>
          <a:endParaRPr lang="tr-TR" b="1" dirty="0">
            <a:solidFill>
              <a:schemeClr val="tx1"/>
            </a:solidFill>
          </a:endParaRPr>
        </a:p>
      </dgm:t>
    </dgm:pt>
    <dgm:pt modelId="{40B9002B-0316-489D-B18E-67DCACA0C446}" type="parTrans" cxnId="{F965D4D1-0E35-442F-957C-C979469D4919}">
      <dgm:prSet/>
      <dgm:spPr/>
      <dgm:t>
        <a:bodyPr/>
        <a:lstStyle/>
        <a:p>
          <a:endParaRPr lang="tr-TR"/>
        </a:p>
      </dgm:t>
    </dgm:pt>
    <dgm:pt modelId="{7DAF951D-D21A-47A1-AD4B-76441750A16A}" type="sibTrans" cxnId="{F965D4D1-0E35-442F-957C-C979469D4919}">
      <dgm:prSet/>
      <dgm:spPr/>
      <dgm:t>
        <a:bodyPr/>
        <a:lstStyle/>
        <a:p>
          <a:endParaRPr lang="tr-TR"/>
        </a:p>
      </dgm:t>
    </dgm:pt>
    <dgm:pt modelId="{E7D243D6-9445-4794-9992-D62D068D1A7B}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CIDDI GİS KOMPLIKASYONUN YILLIK INSIDANSI </a:t>
          </a:r>
          <a:endParaRPr lang="tr-TR" b="1" dirty="0" smtClean="0">
            <a:solidFill>
              <a:schemeClr val="tx1"/>
            </a:solidFill>
            <a:latin typeface="Tahoma"/>
            <a:ea typeface="Tahoma"/>
            <a:cs typeface="Tahoma"/>
            <a:sym typeface="Tahoma"/>
          </a:endParaRPr>
        </a:p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% 2 </a:t>
          </a:r>
          <a:endParaRPr lang="tr-TR" b="1" dirty="0">
            <a:solidFill>
              <a:schemeClr val="tx1"/>
            </a:solidFill>
          </a:endParaRPr>
        </a:p>
      </dgm:t>
    </dgm:pt>
    <dgm:pt modelId="{0CAF7B69-CACF-45FD-B900-1D628861289E}" type="parTrans" cxnId="{6DB19215-A883-4D8C-B409-29F9FD2AEE9F}">
      <dgm:prSet/>
      <dgm:spPr/>
      <dgm:t>
        <a:bodyPr/>
        <a:lstStyle/>
        <a:p>
          <a:endParaRPr lang="tr-TR"/>
        </a:p>
      </dgm:t>
    </dgm:pt>
    <dgm:pt modelId="{FA458267-CA5F-4DCA-A117-BB2EBD6B0689}" type="sibTrans" cxnId="{6DB19215-A883-4D8C-B409-29F9FD2AEE9F}">
      <dgm:prSet/>
      <dgm:spPr/>
      <dgm:t>
        <a:bodyPr/>
        <a:lstStyle/>
        <a:p>
          <a:endParaRPr lang="tr-TR"/>
        </a:p>
      </dgm:t>
    </dgm:pt>
    <dgm:pt modelId="{7755FE47-5A40-414C-AFB8-D9EBB3BC5C9F}">
      <dgm:prSet phldrT="[Metin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CIDDI GİS KOMPLIKASYONUN YILLIK INSIDANSI</a:t>
          </a:r>
          <a:endParaRPr lang="tr-TR" b="1" dirty="0" smtClean="0">
            <a:solidFill>
              <a:schemeClr val="tx1"/>
            </a:solidFill>
            <a:latin typeface="Tahoma"/>
            <a:ea typeface="Tahoma"/>
            <a:cs typeface="Tahoma"/>
            <a:sym typeface="Tahoma"/>
          </a:endParaRPr>
        </a:p>
        <a:p>
          <a:r>
            <a: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% 18 </a:t>
          </a:r>
          <a:endParaRPr lang="tr-TR" b="1" dirty="0">
            <a:solidFill>
              <a:schemeClr val="tx1"/>
            </a:solidFill>
          </a:endParaRPr>
        </a:p>
      </dgm:t>
    </dgm:pt>
    <dgm:pt modelId="{ADD1042A-F146-48D2-B954-6199DD327107}" type="parTrans" cxnId="{D58BBF4D-8B50-49BF-91E6-7D3328072A57}">
      <dgm:prSet/>
      <dgm:spPr/>
      <dgm:t>
        <a:bodyPr/>
        <a:lstStyle/>
        <a:p>
          <a:endParaRPr lang="tr-TR"/>
        </a:p>
      </dgm:t>
    </dgm:pt>
    <dgm:pt modelId="{94359A56-2370-4181-90F5-7190DCE4A7CD}" type="sibTrans" cxnId="{D58BBF4D-8B50-49BF-91E6-7D3328072A57}">
      <dgm:prSet/>
      <dgm:spPr/>
      <dgm:t>
        <a:bodyPr/>
        <a:lstStyle/>
        <a:p>
          <a:endParaRPr lang="tr-TR"/>
        </a:p>
      </dgm:t>
    </dgm:pt>
    <dgm:pt modelId="{D5174A18-97BD-492A-B1BA-0C010BDF3C4E}" type="pres">
      <dgm:prSet presAssocID="{6C72DC12-2CA1-4124-AE63-2730D8044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4E15FD6-FD0B-443C-87F9-C4604E9724C6}" type="pres">
      <dgm:prSet presAssocID="{FBBBA24F-6AD0-4E1F-A22E-5432CC5940ED}" presName="hierRoot1" presStyleCnt="0">
        <dgm:presLayoutVars>
          <dgm:hierBranch val="init"/>
        </dgm:presLayoutVars>
      </dgm:prSet>
      <dgm:spPr/>
    </dgm:pt>
    <dgm:pt modelId="{0BDCD069-69EF-4C5D-BB25-4471771E9C5B}" type="pres">
      <dgm:prSet presAssocID="{FBBBA24F-6AD0-4E1F-A22E-5432CC5940ED}" presName="rootComposite1" presStyleCnt="0"/>
      <dgm:spPr/>
    </dgm:pt>
    <dgm:pt modelId="{EEC74F85-34F4-4472-B2CD-CE4FD5C538A4}" type="pres">
      <dgm:prSet presAssocID="{FBBBA24F-6AD0-4E1F-A22E-5432CC5940ED}" presName="rootText1" presStyleLbl="node0" presStyleIdx="0" presStyleCnt="1" custScaleX="3032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35D7EE5-1E83-442D-888D-A1CF56D9629D}" type="pres">
      <dgm:prSet presAssocID="{FBBBA24F-6AD0-4E1F-A22E-5432CC5940ED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B20A2FF-60F5-4D94-8965-48E8FAB4F155}" type="pres">
      <dgm:prSet presAssocID="{FBBBA24F-6AD0-4E1F-A22E-5432CC5940ED}" presName="hierChild2" presStyleCnt="0"/>
      <dgm:spPr/>
    </dgm:pt>
    <dgm:pt modelId="{B9F678B0-B8C6-4169-A11E-11BB4E054B0C}" type="pres">
      <dgm:prSet presAssocID="{85CE991F-8BF4-4041-AE08-90A3B739B45C}" presName="Name37" presStyleLbl="parChTrans1D2" presStyleIdx="0" presStyleCnt="8"/>
      <dgm:spPr/>
      <dgm:t>
        <a:bodyPr/>
        <a:lstStyle/>
        <a:p>
          <a:endParaRPr lang="tr-TR"/>
        </a:p>
      </dgm:t>
    </dgm:pt>
    <dgm:pt modelId="{9949F59B-A07B-4710-9093-40A298F67B7A}" type="pres">
      <dgm:prSet presAssocID="{977156FF-51B0-4D7F-ABF0-B246E9C778AD}" presName="hierRoot2" presStyleCnt="0">
        <dgm:presLayoutVars>
          <dgm:hierBranch val="init"/>
        </dgm:presLayoutVars>
      </dgm:prSet>
      <dgm:spPr/>
    </dgm:pt>
    <dgm:pt modelId="{CDDD19FE-7E56-43EC-A279-FC8443E8F0E3}" type="pres">
      <dgm:prSet presAssocID="{977156FF-51B0-4D7F-ABF0-B246E9C778AD}" presName="rootComposite" presStyleCnt="0"/>
      <dgm:spPr/>
    </dgm:pt>
    <dgm:pt modelId="{A6586068-E8DC-4F88-828C-CEC14F5BFA3A}" type="pres">
      <dgm:prSet presAssocID="{977156FF-51B0-4D7F-ABF0-B246E9C778A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55E9850-EC49-45D8-A009-D96D1E99D83A}" type="pres">
      <dgm:prSet presAssocID="{977156FF-51B0-4D7F-ABF0-B246E9C778AD}" presName="rootConnector" presStyleLbl="node2" presStyleIdx="0" presStyleCnt="3"/>
      <dgm:spPr/>
      <dgm:t>
        <a:bodyPr/>
        <a:lstStyle/>
        <a:p>
          <a:endParaRPr lang="tr-TR"/>
        </a:p>
      </dgm:t>
    </dgm:pt>
    <dgm:pt modelId="{7642640A-3CF1-440F-A153-262611140DD0}" type="pres">
      <dgm:prSet presAssocID="{977156FF-51B0-4D7F-ABF0-B246E9C778AD}" presName="hierChild4" presStyleCnt="0"/>
      <dgm:spPr/>
    </dgm:pt>
    <dgm:pt modelId="{E140491D-D21A-441C-964F-988F25C2AFF9}" type="pres">
      <dgm:prSet presAssocID="{40B9002B-0316-489D-B18E-67DCACA0C446}" presName="Name37" presStyleLbl="parChTrans1D3" presStyleIdx="0" presStyleCnt="3"/>
      <dgm:spPr/>
      <dgm:t>
        <a:bodyPr/>
        <a:lstStyle/>
        <a:p>
          <a:endParaRPr lang="tr-TR"/>
        </a:p>
      </dgm:t>
    </dgm:pt>
    <dgm:pt modelId="{A7233613-E282-4C17-A583-A5FFC6FB6AA1}" type="pres">
      <dgm:prSet presAssocID="{BBBE06C8-9829-4872-93C1-B4603C5985E3}" presName="hierRoot2" presStyleCnt="0">
        <dgm:presLayoutVars>
          <dgm:hierBranch val="init"/>
        </dgm:presLayoutVars>
      </dgm:prSet>
      <dgm:spPr/>
    </dgm:pt>
    <dgm:pt modelId="{00BE50CC-CD46-4085-8828-33CEC7EF11F2}" type="pres">
      <dgm:prSet presAssocID="{BBBE06C8-9829-4872-93C1-B4603C5985E3}" presName="rootComposite" presStyleCnt="0"/>
      <dgm:spPr/>
    </dgm:pt>
    <dgm:pt modelId="{D616CB28-BD3F-4B12-8AAE-18D3178DDF74}" type="pres">
      <dgm:prSet presAssocID="{BBBE06C8-9829-4872-93C1-B4603C5985E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414DB6-F27B-4E42-957C-510A036F6EDE}" type="pres">
      <dgm:prSet presAssocID="{BBBE06C8-9829-4872-93C1-B4603C5985E3}" presName="rootConnector" presStyleLbl="node3" presStyleIdx="0" presStyleCnt="3"/>
      <dgm:spPr/>
      <dgm:t>
        <a:bodyPr/>
        <a:lstStyle/>
        <a:p>
          <a:endParaRPr lang="tr-TR"/>
        </a:p>
      </dgm:t>
    </dgm:pt>
    <dgm:pt modelId="{60BE0DEB-B077-4783-9E3B-ED726720248E}" type="pres">
      <dgm:prSet presAssocID="{BBBE06C8-9829-4872-93C1-B4603C5985E3}" presName="hierChild4" presStyleCnt="0"/>
      <dgm:spPr/>
    </dgm:pt>
    <dgm:pt modelId="{DFC3A6E0-6EB8-4EAA-B4CC-2390A185841A}" type="pres">
      <dgm:prSet presAssocID="{BBBE06C8-9829-4872-93C1-B4603C5985E3}" presName="hierChild5" presStyleCnt="0"/>
      <dgm:spPr/>
    </dgm:pt>
    <dgm:pt modelId="{70AAFD84-5691-4131-824A-FA1952886D14}" type="pres">
      <dgm:prSet presAssocID="{977156FF-51B0-4D7F-ABF0-B246E9C778AD}" presName="hierChild5" presStyleCnt="0"/>
      <dgm:spPr/>
    </dgm:pt>
    <dgm:pt modelId="{E2E8A905-24BC-44AE-80E3-B186668C12D9}" type="pres">
      <dgm:prSet presAssocID="{935AFE02-C3AB-4999-A597-BE1648C44F7E}" presName="Name37" presStyleLbl="parChTrans1D2" presStyleIdx="1" presStyleCnt="8"/>
      <dgm:spPr/>
      <dgm:t>
        <a:bodyPr/>
        <a:lstStyle/>
        <a:p>
          <a:endParaRPr lang="tr-TR"/>
        </a:p>
      </dgm:t>
    </dgm:pt>
    <dgm:pt modelId="{8E4A11C2-6830-469A-A3AE-6FB3ECFFFA0F}" type="pres">
      <dgm:prSet presAssocID="{940011B7-732F-4845-B2C0-451CDC4B12A4}" presName="hierRoot2" presStyleCnt="0">
        <dgm:presLayoutVars>
          <dgm:hierBranch val="init"/>
        </dgm:presLayoutVars>
      </dgm:prSet>
      <dgm:spPr/>
    </dgm:pt>
    <dgm:pt modelId="{B954B8E2-1A19-48F3-A071-9469B58549D0}" type="pres">
      <dgm:prSet presAssocID="{940011B7-732F-4845-B2C0-451CDC4B12A4}" presName="rootComposite" presStyleCnt="0"/>
      <dgm:spPr/>
    </dgm:pt>
    <dgm:pt modelId="{766F3EC0-C5DA-490E-ADBD-E1A43413ADBD}" type="pres">
      <dgm:prSet presAssocID="{940011B7-732F-4845-B2C0-451CDC4B12A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12D28D-08C3-47C2-936F-F2E40A789BA0}" type="pres">
      <dgm:prSet presAssocID="{940011B7-732F-4845-B2C0-451CDC4B12A4}" presName="rootConnector" presStyleLbl="node2" presStyleIdx="1" presStyleCnt="3"/>
      <dgm:spPr/>
      <dgm:t>
        <a:bodyPr/>
        <a:lstStyle/>
        <a:p>
          <a:endParaRPr lang="tr-TR"/>
        </a:p>
      </dgm:t>
    </dgm:pt>
    <dgm:pt modelId="{B45A26D4-6673-46B5-8A08-8C80AC0D1847}" type="pres">
      <dgm:prSet presAssocID="{940011B7-732F-4845-B2C0-451CDC4B12A4}" presName="hierChild4" presStyleCnt="0"/>
      <dgm:spPr/>
    </dgm:pt>
    <dgm:pt modelId="{E73BC2D5-1DA7-43F3-B717-E3F2DA28020D}" type="pres">
      <dgm:prSet presAssocID="{0CAF7B69-CACF-45FD-B900-1D628861289E}" presName="Name37" presStyleLbl="parChTrans1D3" presStyleIdx="1" presStyleCnt="3"/>
      <dgm:spPr/>
      <dgm:t>
        <a:bodyPr/>
        <a:lstStyle/>
        <a:p>
          <a:endParaRPr lang="tr-TR"/>
        </a:p>
      </dgm:t>
    </dgm:pt>
    <dgm:pt modelId="{8F261A50-2410-4713-82E9-A8130313EAF3}" type="pres">
      <dgm:prSet presAssocID="{E7D243D6-9445-4794-9992-D62D068D1A7B}" presName="hierRoot2" presStyleCnt="0">
        <dgm:presLayoutVars>
          <dgm:hierBranch val="init"/>
        </dgm:presLayoutVars>
      </dgm:prSet>
      <dgm:spPr/>
    </dgm:pt>
    <dgm:pt modelId="{FD264490-B062-4A62-82F0-1F71D203997A}" type="pres">
      <dgm:prSet presAssocID="{E7D243D6-9445-4794-9992-D62D068D1A7B}" presName="rootComposite" presStyleCnt="0"/>
      <dgm:spPr/>
    </dgm:pt>
    <dgm:pt modelId="{B9A17B0A-7E78-44CB-9501-49C60E0EA377}" type="pres">
      <dgm:prSet presAssocID="{E7D243D6-9445-4794-9992-D62D068D1A7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3DA463-C5BC-4DDC-A2D2-DBB83885FA34}" type="pres">
      <dgm:prSet presAssocID="{E7D243D6-9445-4794-9992-D62D068D1A7B}" presName="rootConnector" presStyleLbl="node3" presStyleIdx="1" presStyleCnt="3"/>
      <dgm:spPr/>
      <dgm:t>
        <a:bodyPr/>
        <a:lstStyle/>
        <a:p>
          <a:endParaRPr lang="tr-TR"/>
        </a:p>
      </dgm:t>
    </dgm:pt>
    <dgm:pt modelId="{F7E8A3E9-3CE2-462E-A53A-D35E6A871320}" type="pres">
      <dgm:prSet presAssocID="{E7D243D6-9445-4794-9992-D62D068D1A7B}" presName="hierChild4" presStyleCnt="0"/>
      <dgm:spPr/>
    </dgm:pt>
    <dgm:pt modelId="{097828D2-A477-4B17-8679-B78391DB1D98}" type="pres">
      <dgm:prSet presAssocID="{E7D243D6-9445-4794-9992-D62D068D1A7B}" presName="hierChild5" presStyleCnt="0"/>
      <dgm:spPr/>
    </dgm:pt>
    <dgm:pt modelId="{3189C6A7-C928-4757-BD27-0BD63BB12E98}" type="pres">
      <dgm:prSet presAssocID="{940011B7-732F-4845-B2C0-451CDC4B12A4}" presName="hierChild5" presStyleCnt="0"/>
      <dgm:spPr/>
    </dgm:pt>
    <dgm:pt modelId="{D1EE0CC9-B6F3-4C9C-8B4D-E248FF6DA567}" type="pres">
      <dgm:prSet presAssocID="{11C3F5B0-5634-42BD-AD88-D3E08F0AEE6D}" presName="Name37" presStyleLbl="parChTrans1D2" presStyleIdx="2" presStyleCnt="8"/>
      <dgm:spPr/>
      <dgm:t>
        <a:bodyPr/>
        <a:lstStyle/>
        <a:p>
          <a:endParaRPr lang="tr-TR"/>
        </a:p>
      </dgm:t>
    </dgm:pt>
    <dgm:pt modelId="{ED51760E-2756-4AA6-9204-67EF19249959}" type="pres">
      <dgm:prSet presAssocID="{0BCAFC2E-19F5-413C-9AFB-F3F52D0A930E}" presName="hierRoot2" presStyleCnt="0">
        <dgm:presLayoutVars>
          <dgm:hierBranch val="init"/>
        </dgm:presLayoutVars>
      </dgm:prSet>
      <dgm:spPr/>
    </dgm:pt>
    <dgm:pt modelId="{F22AF6A6-A1EC-4BE1-AF7F-237F9BC5C9EF}" type="pres">
      <dgm:prSet presAssocID="{0BCAFC2E-19F5-413C-9AFB-F3F52D0A930E}" presName="rootComposite" presStyleCnt="0"/>
      <dgm:spPr/>
    </dgm:pt>
    <dgm:pt modelId="{18F73CC7-282D-41B2-937B-9FCFFE9FBA3C}" type="pres">
      <dgm:prSet presAssocID="{0BCAFC2E-19F5-413C-9AFB-F3F52D0A930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32DEB1-263D-4DA4-8862-048382F4F1E6}" type="pres">
      <dgm:prSet presAssocID="{0BCAFC2E-19F5-413C-9AFB-F3F52D0A930E}" presName="rootConnector" presStyleLbl="node2" presStyleIdx="2" presStyleCnt="3"/>
      <dgm:spPr/>
      <dgm:t>
        <a:bodyPr/>
        <a:lstStyle/>
        <a:p>
          <a:endParaRPr lang="tr-TR"/>
        </a:p>
      </dgm:t>
    </dgm:pt>
    <dgm:pt modelId="{58EDE45F-2DCA-408E-90D2-8A14DC292B5A}" type="pres">
      <dgm:prSet presAssocID="{0BCAFC2E-19F5-413C-9AFB-F3F52D0A930E}" presName="hierChild4" presStyleCnt="0"/>
      <dgm:spPr/>
    </dgm:pt>
    <dgm:pt modelId="{BD86D782-509F-4751-A85D-22DD73D23812}" type="pres">
      <dgm:prSet presAssocID="{ADD1042A-F146-48D2-B954-6199DD327107}" presName="Name37" presStyleLbl="parChTrans1D3" presStyleIdx="2" presStyleCnt="3"/>
      <dgm:spPr/>
      <dgm:t>
        <a:bodyPr/>
        <a:lstStyle/>
        <a:p>
          <a:endParaRPr lang="tr-TR"/>
        </a:p>
      </dgm:t>
    </dgm:pt>
    <dgm:pt modelId="{16A82CF6-F379-4EED-BE48-2585BB99B430}" type="pres">
      <dgm:prSet presAssocID="{7755FE47-5A40-414C-AFB8-D9EBB3BC5C9F}" presName="hierRoot2" presStyleCnt="0">
        <dgm:presLayoutVars>
          <dgm:hierBranch val="init"/>
        </dgm:presLayoutVars>
      </dgm:prSet>
      <dgm:spPr/>
    </dgm:pt>
    <dgm:pt modelId="{1C4B660F-6CA2-4817-88ED-6F33B90C2676}" type="pres">
      <dgm:prSet presAssocID="{7755FE47-5A40-414C-AFB8-D9EBB3BC5C9F}" presName="rootComposite" presStyleCnt="0"/>
      <dgm:spPr/>
    </dgm:pt>
    <dgm:pt modelId="{AC550366-A151-4672-9D6C-F41F405F7758}" type="pres">
      <dgm:prSet presAssocID="{7755FE47-5A40-414C-AFB8-D9EBB3BC5C9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64571EC-0272-4035-93F5-047709867EAC}" type="pres">
      <dgm:prSet presAssocID="{7755FE47-5A40-414C-AFB8-D9EBB3BC5C9F}" presName="rootConnector" presStyleLbl="node3" presStyleIdx="2" presStyleCnt="3"/>
      <dgm:spPr/>
      <dgm:t>
        <a:bodyPr/>
        <a:lstStyle/>
        <a:p>
          <a:endParaRPr lang="tr-TR"/>
        </a:p>
      </dgm:t>
    </dgm:pt>
    <dgm:pt modelId="{2B4F167A-1869-4B56-B8C3-6080B5D966F9}" type="pres">
      <dgm:prSet presAssocID="{7755FE47-5A40-414C-AFB8-D9EBB3BC5C9F}" presName="hierChild4" presStyleCnt="0"/>
      <dgm:spPr/>
    </dgm:pt>
    <dgm:pt modelId="{3049BB85-6EEE-4128-A5A3-2FFA95E5EA5C}" type="pres">
      <dgm:prSet presAssocID="{7755FE47-5A40-414C-AFB8-D9EBB3BC5C9F}" presName="hierChild5" presStyleCnt="0"/>
      <dgm:spPr/>
    </dgm:pt>
    <dgm:pt modelId="{80AB2668-99B6-45DB-ABD3-542CB85E8314}" type="pres">
      <dgm:prSet presAssocID="{0BCAFC2E-19F5-413C-9AFB-F3F52D0A930E}" presName="hierChild5" presStyleCnt="0"/>
      <dgm:spPr/>
    </dgm:pt>
    <dgm:pt modelId="{C4BE39AF-F8C5-4D32-A226-F0493C15132B}" type="pres">
      <dgm:prSet presAssocID="{FBBBA24F-6AD0-4E1F-A22E-5432CC5940ED}" presName="hierChild3" presStyleCnt="0"/>
      <dgm:spPr/>
    </dgm:pt>
    <dgm:pt modelId="{B39D5A21-7B78-4F1F-B5C9-0C2DCAFB6CF8}" type="pres">
      <dgm:prSet presAssocID="{73F3E8CB-B0AE-46C4-95AF-9F15B3D20FBB}" presName="Name111" presStyleLbl="parChTrans1D2" presStyleIdx="3" presStyleCnt="8"/>
      <dgm:spPr/>
      <dgm:t>
        <a:bodyPr/>
        <a:lstStyle/>
        <a:p>
          <a:endParaRPr lang="tr-TR"/>
        </a:p>
      </dgm:t>
    </dgm:pt>
    <dgm:pt modelId="{A90690D2-D6F4-4DCF-BEAF-8D523F0F1E93}" type="pres">
      <dgm:prSet presAssocID="{AAFC805F-C511-4A9B-B754-8F329D8D5314}" presName="hierRoot3" presStyleCnt="0">
        <dgm:presLayoutVars>
          <dgm:hierBranch val="init"/>
        </dgm:presLayoutVars>
      </dgm:prSet>
      <dgm:spPr/>
    </dgm:pt>
    <dgm:pt modelId="{F0B6AD89-A8BD-491E-9EAE-3B67EFD5BF62}" type="pres">
      <dgm:prSet presAssocID="{AAFC805F-C511-4A9B-B754-8F329D8D5314}" presName="rootComposite3" presStyleCnt="0"/>
      <dgm:spPr/>
    </dgm:pt>
    <dgm:pt modelId="{378416C4-74B4-4B91-8F3D-9AD782D88621}" type="pres">
      <dgm:prSet presAssocID="{AAFC805F-C511-4A9B-B754-8F329D8D5314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178BB50-90A6-41E8-AEE9-BAB775DEBE77}" type="pres">
      <dgm:prSet presAssocID="{AAFC805F-C511-4A9B-B754-8F329D8D5314}" presName="rootConnector3" presStyleLbl="asst1" presStyleIdx="0" presStyleCnt="5"/>
      <dgm:spPr/>
      <dgm:t>
        <a:bodyPr/>
        <a:lstStyle/>
        <a:p>
          <a:endParaRPr lang="tr-TR"/>
        </a:p>
      </dgm:t>
    </dgm:pt>
    <dgm:pt modelId="{30D45072-3632-4A41-BCB8-55474584757C}" type="pres">
      <dgm:prSet presAssocID="{AAFC805F-C511-4A9B-B754-8F329D8D5314}" presName="hierChild6" presStyleCnt="0"/>
      <dgm:spPr/>
    </dgm:pt>
    <dgm:pt modelId="{EB2810E8-283B-4D8F-839B-6B77C109B6BF}" type="pres">
      <dgm:prSet presAssocID="{AAFC805F-C511-4A9B-B754-8F329D8D5314}" presName="hierChild7" presStyleCnt="0"/>
      <dgm:spPr/>
    </dgm:pt>
    <dgm:pt modelId="{7E2434BB-FAC0-4236-A79A-4EA62C4F9B82}" type="pres">
      <dgm:prSet presAssocID="{1B1CAB07-8DC4-44FD-A133-5DD364D6CEA8}" presName="Name111" presStyleLbl="parChTrans1D2" presStyleIdx="4" presStyleCnt="8"/>
      <dgm:spPr/>
      <dgm:t>
        <a:bodyPr/>
        <a:lstStyle/>
        <a:p>
          <a:endParaRPr lang="tr-TR"/>
        </a:p>
      </dgm:t>
    </dgm:pt>
    <dgm:pt modelId="{07805744-7955-4B8B-83E4-EFBB107D8658}" type="pres">
      <dgm:prSet presAssocID="{AE5CD146-2A96-4708-B2D3-1090372E541E}" presName="hierRoot3" presStyleCnt="0">
        <dgm:presLayoutVars>
          <dgm:hierBranch val="init"/>
        </dgm:presLayoutVars>
      </dgm:prSet>
      <dgm:spPr/>
    </dgm:pt>
    <dgm:pt modelId="{9CEAED34-7232-44CF-ABE2-32B6201BFF6E}" type="pres">
      <dgm:prSet presAssocID="{AE5CD146-2A96-4708-B2D3-1090372E541E}" presName="rootComposite3" presStyleCnt="0"/>
      <dgm:spPr/>
    </dgm:pt>
    <dgm:pt modelId="{DB79628E-9616-4244-B67E-570D1B555E97}" type="pres">
      <dgm:prSet presAssocID="{AE5CD146-2A96-4708-B2D3-1090372E541E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BCEECE3-4474-47DE-B4DD-D31476E3371D}" type="pres">
      <dgm:prSet presAssocID="{AE5CD146-2A96-4708-B2D3-1090372E541E}" presName="rootConnector3" presStyleLbl="asst1" presStyleIdx="1" presStyleCnt="5"/>
      <dgm:spPr/>
      <dgm:t>
        <a:bodyPr/>
        <a:lstStyle/>
        <a:p>
          <a:endParaRPr lang="tr-TR"/>
        </a:p>
      </dgm:t>
    </dgm:pt>
    <dgm:pt modelId="{E4292127-36FC-40B5-9561-9104B1F36B0B}" type="pres">
      <dgm:prSet presAssocID="{AE5CD146-2A96-4708-B2D3-1090372E541E}" presName="hierChild6" presStyleCnt="0"/>
      <dgm:spPr/>
    </dgm:pt>
    <dgm:pt modelId="{EE27B2D5-E3E6-4577-8322-728520A977E2}" type="pres">
      <dgm:prSet presAssocID="{AE5CD146-2A96-4708-B2D3-1090372E541E}" presName="hierChild7" presStyleCnt="0"/>
      <dgm:spPr/>
    </dgm:pt>
    <dgm:pt modelId="{E8F4DEF2-215D-4F6F-866A-BAD4E860A3D0}" type="pres">
      <dgm:prSet presAssocID="{C2D2C5A4-4108-4932-8E29-2E879AFAEC44}" presName="Name111" presStyleLbl="parChTrans1D2" presStyleIdx="5" presStyleCnt="8"/>
      <dgm:spPr/>
      <dgm:t>
        <a:bodyPr/>
        <a:lstStyle/>
        <a:p>
          <a:endParaRPr lang="tr-TR"/>
        </a:p>
      </dgm:t>
    </dgm:pt>
    <dgm:pt modelId="{B642394C-FDA7-4D15-948E-54439429ED6B}" type="pres">
      <dgm:prSet presAssocID="{7E60F548-653E-4E34-BFAB-10709C447893}" presName="hierRoot3" presStyleCnt="0">
        <dgm:presLayoutVars>
          <dgm:hierBranch val="init"/>
        </dgm:presLayoutVars>
      </dgm:prSet>
      <dgm:spPr/>
    </dgm:pt>
    <dgm:pt modelId="{9614691D-BD05-4C09-99EF-B719831DA14C}" type="pres">
      <dgm:prSet presAssocID="{7E60F548-653E-4E34-BFAB-10709C447893}" presName="rootComposite3" presStyleCnt="0"/>
      <dgm:spPr/>
    </dgm:pt>
    <dgm:pt modelId="{2D423147-7A0F-4881-8AA9-E1698BFE74B8}" type="pres">
      <dgm:prSet presAssocID="{7E60F548-653E-4E34-BFAB-10709C447893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863308-ECB7-4428-AD85-AB2F6AE559FD}" type="pres">
      <dgm:prSet presAssocID="{7E60F548-653E-4E34-BFAB-10709C447893}" presName="rootConnector3" presStyleLbl="asst1" presStyleIdx="2" presStyleCnt="5"/>
      <dgm:spPr/>
      <dgm:t>
        <a:bodyPr/>
        <a:lstStyle/>
        <a:p>
          <a:endParaRPr lang="tr-TR"/>
        </a:p>
      </dgm:t>
    </dgm:pt>
    <dgm:pt modelId="{45F9DEC4-4C94-4EB8-A289-E94C85CAAF5B}" type="pres">
      <dgm:prSet presAssocID="{7E60F548-653E-4E34-BFAB-10709C447893}" presName="hierChild6" presStyleCnt="0"/>
      <dgm:spPr/>
    </dgm:pt>
    <dgm:pt modelId="{3B21D0FE-FF1D-47FF-9C24-0CFAD5159350}" type="pres">
      <dgm:prSet presAssocID="{7E60F548-653E-4E34-BFAB-10709C447893}" presName="hierChild7" presStyleCnt="0"/>
      <dgm:spPr/>
    </dgm:pt>
    <dgm:pt modelId="{C93005D6-CB43-46D5-B223-92D2829C1FEA}" type="pres">
      <dgm:prSet presAssocID="{4F9DDEF3-5EB4-4F00-A959-574845564CE4}" presName="Name111" presStyleLbl="parChTrans1D2" presStyleIdx="6" presStyleCnt="8"/>
      <dgm:spPr/>
      <dgm:t>
        <a:bodyPr/>
        <a:lstStyle/>
        <a:p>
          <a:endParaRPr lang="tr-TR"/>
        </a:p>
      </dgm:t>
    </dgm:pt>
    <dgm:pt modelId="{49E98EB4-867C-45A6-A80C-9000001470B5}" type="pres">
      <dgm:prSet presAssocID="{2ACD878A-4A61-481E-BF51-6C51210B7680}" presName="hierRoot3" presStyleCnt="0">
        <dgm:presLayoutVars>
          <dgm:hierBranch val="init"/>
        </dgm:presLayoutVars>
      </dgm:prSet>
      <dgm:spPr/>
    </dgm:pt>
    <dgm:pt modelId="{933E9436-6B4B-479F-B022-3450CEC07A95}" type="pres">
      <dgm:prSet presAssocID="{2ACD878A-4A61-481E-BF51-6C51210B7680}" presName="rootComposite3" presStyleCnt="0"/>
      <dgm:spPr/>
    </dgm:pt>
    <dgm:pt modelId="{0EA32CA3-346D-4BEC-8532-00DAB5E70547}" type="pres">
      <dgm:prSet presAssocID="{2ACD878A-4A61-481E-BF51-6C51210B7680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EE2587-9AC3-48AE-854F-FECF22076F5C}" type="pres">
      <dgm:prSet presAssocID="{2ACD878A-4A61-481E-BF51-6C51210B7680}" presName="rootConnector3" presStyleLbl="asst1" presStyleIdx="3" presStyleCnt="5"/>
      <dgm:spPr/>
      <dgm:t>
        <a:bodyPr/>
        <a:lstStyle/>
        <a:p>
          <a:endParaRPr lang="tr-TR"/>
        </a:p>
      </dgm:t>
    </dgm:pt>
    <dgm:pt modelId="{AAE67E6D-B11C-41ED-B9DD-355E6DA52DCD}" type="pres">
      <dgm:prSet presAssocID="{2ACD878A-4A61-481E-BF51-6C51210B7680}" presName="hierChild6" presStyleCnt="0"/>
      <dgm:spPr/>
    </dgm:pt>
    <dgm:pt modelId="{3ADB52CD-2107-40CF-BB54-9C2A7A4D8888}" type="pres">
      <dgm:prSet presAssocID="{2ACD878A-4A61-481E-BF51-6C51210B7680}" presName="hierChild7" presStyleCnt="0"/>
      <dgm:spPr/>
    </dgm:pt>
    <dgm:pt modelId="{B0F8ADC3-CBB9-4CB0-B9A5-9DF32F17C9E0}" type="pres">
      <dgm:prSet presAssocID="{3398A5BC-4B47-4428-B4F9-243DB6FB2F47}" presName="Name111" presStyleLbl="parChTrans1D2" presStyleIdx="7" presStyleCnt="8"/>
      <dgm:spPr/>
      <dgm:t>
        <a:bodyPr/>
        <a:lstStyle/>
        <a:p>
          <a:endParaRPr lang="tr-TR"/>
        </a:p>
      </dgm:t>
    </dgm:pt>
    <dgm:pt modelId="{F8E58340-8199-4A41-A460-6B961BE42763}" type="pres">
      <dgm:prSet presAssocID="{EEC445DD-1922-451C-8326-417DAD5C0D54}" presName="hierRoot3" presStyleCnt="0">
        <dgm:presLayoutVars>
          <dgm:hierBranch val="init"/>
        </dgm:presLayoutVars>
      </dgm:prSet>
      <dgm:spPr/>
    </dgm:pt>
    <dgm:pt modelId="{18263E0E-4246-4CAF-8FD5-6801F8D311E1}" type="pres">
      <dgm:prSet presAssocID="{EEC445DD-1922-451C-8326-417DAD5C0D54}" presName="rootComposite3" presStyleCnt="0"/>
      <dgm:spPr/>
    </dgm:pt>
    <dgm:pt modelId="{FC525FA5-0DAC-4FD7-BEC4-9F46C5796D95}" type="pres">
      <dgm:prSet presAssocID="{EEC445DD-1922-451C-8326-417DAD5C0D54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D8AAEE-47C3-4DD3-AB25-8E85131C5AA0}" type="pres">
      <dgm:prSet presAssocID="{EEC445DD-1922-451C-8326-417DAD5C0D54}" presName="rootConnector3" presStyleLbl="asst1" presStyleIdx="4" presStyleCnt="5"/>
      <dgm:spPr/>
      <dgm:t>
        <a:bodyPr/>
        <a:lstStyle/>
        <a:p>
          <a:endParaRPr lang="tr-TR"/>
        </a:p>
      </dgm:t>
    </dgm:pt>
    <dgm:pt modelId="{565B7106-CBBF-4B7B-B24F-DE8F456E4657}" type="pres">
      <dgm:prSet presAssocID="{EEC445DD-1922-451C-8326-417DAD5C0D54}" presName="hierChild6" presStyleCnt="0"/>
      <dgm:spPr/>
    </dgm:pt>
    <dgm:pt modelId="{F647CEC7-5AD1-4097-8788-7E0CE387AFF6}" type="pres">
      <dgm:prSet presAssocID="{EEC445DD-1922-451C-8326-417DAD5C0D54}" presName="hierChild7" presStyleCnt="0"/>
      <dgm:spPr/>
    </dgm:pt>
  </dgm:ptLst>
  <dgm:cxnLst>
    <dgm:cxn modelId="{059ABFDB-510E-4CC4-81C5-EFE5CAF8B874}" type="presOf" srcId="{977156FF-51B0-4D7F-ABF0-B246E9C778AD}" destId="{955E9850-EC49-45D8-A009-D96D1E99D83A}" srcOrd="1" destOrd="0" presId="urn:microsoft.com/office/officeart/2005/8/layout/orgChart1"/>
    <dgm:cxn modelId="{E417FD1C-D846-4CE0-BFE1-FD5B2CACC82E}" type="presOf" srcId="{940011B7-732F-4845-B2C0-451CDC4B12A4}" destId="{C912D28D-08C3-47C2-936F-F2E40A789BA0}" srcOrd="1" destOrd="0" presId="urn:microsoft.com/office/officeart/2005/8/layout/orgChart1"/>
    <dgm:cxn modelId="{9F094260-9362-4CF3-A24B-D10536CD2105}" type="presOf" srcId="{1B1CAB07-8DC4-44FD-A133-5DD364D6CEA8}" destId="{7E2434BB-FAC0-4236-A79A-4EA62C4F9B82}" srcOrd="0" destOrd="0" presId="urn:microsoft.com/office/officeart/2005/8/layout/orgChart1"/>
    <dgm:cxn modelId="{C0936365-622B-47C4-82E4-3FCBF2554475}" type="presOf" srcId="{EEC445DD-1922-451C-8326-417DAD5C0D54}" destId="{FC525FA5-0DAC-4FD7-BEC4-9F46C5796D95}" srcOrd="0" destOrd="0" presId="urn:microsoft.com/office/officeart/2005/8/layout/orgChart1"/>
    <dgm:cxn modelId="{7044C06F-DC8B-4A62-9EEE-114F1E167C38}" type="presOf" srcId="{FBBBA24F-6AD0-4E1F-A22E-5432CC5940ED}" destId="{EEC74F85-34F4-4472-B2CD-CE4FD5C538A4}" srcOrd="0" destOrd="0" presId="urn:microsoft.com/office/officeart/2005/8/layout/orgChart1"/>
    <dgm:cxn modelId="{F965D4D1-0E35-442F-957C-C979469D4919}" srcId="{977156FF-51B0-4D7F-ABF0-B246E9C778AD}" destId="{BBBE06C8-9829-4872-93C1-B4603C5985E3}" srcOrd="0" destOrd="0" parTransId="{40B9002B-0316-489D-B18E-67DCACA0C446}" sibTransId="{7DAF951D-D21A-47A1-AD4B-76441750A16A}"/>
    <dgm:cxn modelId="{3FFD84C4-141B-4F10-8F5C-03020772A912}" type="presOf" srcId="{40B9002B-0316-489D-B18E-67DCACA0C446}" destId="{E140491D-D21A-441C-964F-988F25C2AFF9}" srcOrd="0" destOrd="0" presId="urn:microsoft.com/office/officeart/2005/8/layout/orgChart1"/>
    <dgm:cxn modelId="{8CE2E29E-7337-4F37-A0D6-1766F65965A0}" type="presOf" srcId="{11C3F5B0-5634-42BD-AD88-D3E08F0AEE6D}" destId="{D1EE0CC9-B6F3-4C9C-8B4D-E248FF6DA567}" srcOrd="0" destOrd="0" presId="urn:microsoft.com/office/officeart/2005/8/layout/orgChart1"/>
    <dgm:cxn modelId="{6EB8D5DE-AB00-4EB1-9928-5F8C310810DE}" type="presOf" srcId="{E7D243D6-9445-4794-9992-D62D068D1A7B}" destId="{BC3DA463-C5BC-4DDC-A2D2-DBB83885FA34}" srcOrd="1" destOrd="0" presId="urn:microsoft.com/office/officeart/2005/8/layout/orgChart1"/>
    <dgm:cxn modelId="{29470855-264D-41BC-8976-53905B46D5FD}" type="presOf" srcId="{FBBBA24F-6AD0-4E1F-A22E-5432CC5940ED}" destId="{435D7EE5-1E83-442D-888D-A1CF56D9629D}" srcOrd="1" destOrd="0" presId="urn:microsoft.com/office/officeart/2005/8/layout/orgChart1"/>
    <dgm:cxn modelId="{68EE08D7-EDB2-423A-8D99-267B24ADCD52}" type="presOf" srcId="{BBBE06C8-9829-4872-93C1-B4603C5985E3}" destId="{D616CB28-BD3F-4B12-8AAE-18D3178DDF74}" srcOrd="0" destOrd="0" presId="urn:microsoft.com/office/officeart/2005/8/layout/orgChart1"/>
    <dgm:cxn modelId="{30CE1AFD-4BAA-4C50-83B1-9C82BE7FA48E}" type="presOf" srcId="{AAFC805F-C511-4A9B-B754-8F329D8D5314}" destId="{6178BB50-90A6-41E8-AEE9-BAB775DEBE77}" srcOrd="1" destOrd="0" presId="urn:microsoft.com/office/officeart/2005/8/layout/orgChart1"/>
    <dgm:cxn modelId="{94D3E979-F507-473F-80A7-EF7416B12D1B}" type="presOf" srcId="{2ACD878A-4A61-481E-BF51-6C51210B7680}" destId="{0EA32CA3-346D-4BEC-8532-00DAB5E70547}" srcOrd="0" destOrd="0" presId="urn:microsoft.com/office/officeart/2005/8/layout/orgChart1"/>
    <dgm:cxn modelId="{71436047-E8F0-456A-B8E9-2449E25F5A4A}" type="presOf" srcId="{4F9DDEF3-5EB4-4F00-A959-574845564CE4}" destId="{C93005D6-CB43-46D5-B223-92D2829C1FEA}" srcOrd="0" destOrd="0" presId="urn:microsoft.com/office/officeart/2005/8/layout/orgChart1"/>
    <dgm:cxn modelId="{685799F1-C6D7-4DD4-B2FD-65B2B629DE6D}" type="presOf" srcId="{7E60F548-653E-4E34-BFAB-10709C447893}" destId="{2D423147-7A0F-4881-8AA9-E1698BFE74B8}" srcOrd="0" destOrd="0" presId="urn:microsoft.com/office/officeart/2005/8/layout/orgChart1"/>
    <dgm:cxn modelId="{64777909-E9DC-4A56-9F0F-8B1CE952131B}" type="presOf" srcId="{7755FE47-5A40-414C-AFB8-D9EBB3BC5C9F}" destId="{AC550366-A151-4672-9D6C-F41F405F7758}" srcOrd="0" destOrd="0" presId="urn:microsoft.com/office/officeart/2005/8/layout/orgChart1"/>
    <dgm:cxn modelId="{E7B73328-81A6-4A11-92CA-44CF819DE8B0}" type="presOf" srcId="{ADD1042A-F146-48D2-B954-6199DD327107}" destId="{BD86D782-509F-4751-A85D-22DD73D23812}" srcOrd="0" destOrd="0" presId="urn:microsoft.com/office/officeart/2005/8/layout/orgChart1"/>
    <dgm:cxn modelId="{A6C0B1BB-40E4-44C7-AB82-CE7C447EB1E7}" type="presOf" srcId="{940011B7-732F-4845-B2C0-451CDC4B12A4}" destId="{766F3EC0-C5DA-490E-ADBD-E1A43413ADBD}" srcOrd="0" destOrd="0" presId="urn:microsoft.com/office/officeart/2005/8/layout/orgChart1"/>
    <dgm:cxn modelId="{6DB19215-A883-4D8C-B409-29F9FD2AEE9F}" srcId="{940011B7-732F-4845-B2C0-451CDC4B12A4}" destId="{E7D243D6-9445-4794-9992-D62D068D1A7B}" srcOrd="0" destOrd="0" parTransId="{0CAF7B69-CACF-45FD-B900-1D628861289E}" sibTransId="{FA458267-CA5F-4DCA-A117-BB2EBD6B0689}"/>
    <dgm:cxn modelId="{2C2142FD-F924-4321-A129-E819F4A4B3C6}" srcId="{FBBBA24F-6AD0-4E1F-A22E-5432CC5940ED}" destId="{AAFC805F-C511-4A9B-B754-8F329D8D5314}" srcOrd="0" destOrd="0" parTransId="{73F3E8CB-B0AE-46C4-95AF-9F15B3D20FBB}" sibTransId="{D95D3E8C-3EFA-460F-815C-6B0BD97DC74D}"/>
    <dgm:cxn modelId="{EDADCAFB-F70B-44A2-AF7A-FD5DF52CFAC9}" type="presOf" srcId="{AAFC805F-C511-4A9B-B754-8F329D8D5314}" destId="{378416C4-74B4-4B91-8F3D-9AD782D88621}" srcOrd="0" destOrd="0" presId="urn:microsoft.com/office/officeart/2005/8/layout/orgChart1"/>
    <dgm:cxn modelId="{DECD537C-C059-4274-8D66-A3F909E04B24}" type="presOf" srcId="{BBBE06C8-9829-4872-93C1-B4603C5985E3}" destId="{2C414DB6-F27B-4E42-957C-510A036F6EDE}" srcOrd="1" destOrd="0" presId="urn:microsoft.com/office/officeart/2005/8/layout/orgChart1"/>
    <dgm:cxn modelId="{50F80BE1-A7F8-405B-8B42-E48A21908322}" type="presOf" srcId="{6C72DC12-2CA1-4124-AE63-2730D8044E86}" destId="{D5174A18-97BD-492A-B1BA-0C010BDF3C4E}" srcOrd="0" destOrd="0" presId="urn:microsoft.com/office/officeart/2005/8/layout/orgChart1"/>
    <dgm:cxn modelId="{2CA21644-C3FE-49D6-B690-070CCBCC5C16}" type="presOf" srcId="{E7D243D6-9445-4794-9992-D62D068D1A7B}" destId="{B9A17B0A-7E78-44CB-9501-49C60E0EA377}" srcOrd="0" destOrd="0" presId="urn:microsoft.com/office/officeart/2005/8/layout/orgChart1"/>
    <dgm:cxn modelId="{E88F8B0C-336C-4CFC-948E-08DF28B040E1}" srcId="{FBBBA24F-6AD0-4E1F-A22E-5432CC5940ED}" destId="{940011B7-732F-4845-B2C0-451CDC4B12A4}" srcOrd="6" destOrd="0" parTransId="{935AFE02-C3AB-4999-A597-BE1648C44F7E}" sibTransId="{5648F2EB-090B-4F12-9A8F-662D3A69341F}"/>
    <dgm:cxn modelId="{999C32A2-8FAA-4914-A8F8-5D638F96AEAA}" type="presOf" srcId="{73F3E8CB-B0AE-46C4-95AF-9F15B3D20FBB}" destId="{B39D5A21-7B78-4F1F-B5C9-0C2DCAFB6CF8}" srcOrd="0" destOrd="0" presId="urn:microsoft.com/office/officeart/2005/8/layout/orgChart1"/>
    <dgm:cxn modelId="{EC65C714-6E34-4D0D-9CF8-84AF889EAC9F}" type="presOf" srcId="{0BCAFC2E-19F5-413C-9AFB-F3F52D0A930E}" destId="{18F73CC7-282D-41B2-937B-9FCFFE9FBA3C}" srcOrd="0" destOrd="0" presId="urn:microsoft.com/office/officeart/2005/8/layout/orgChart1"/>
    <dgm:cxn modelId="{0526EB20-9564-4F70-8F79-C08F34CD7E00}" type="presOf" srcId="{935AFE02-C3AB-4999-A597-BE1648C44F7E}" destId="{E2E8A905-24BC-44AE-80E3-B186668C12D9}" srcOrd="0" destOrd="0" presId="urn:microsoft.com/office/officeart/2005/8/layout/orgChart1"/>
    <dgm:cxn modelId="{667C5B00-C431-4436-8CC5-353F615E64F6}" srcId="{FBBBA24F-6AD0-4E1F-A22E-5432CC5940ED}" destId="{AE5CD146-2A96-4708-B2D3-1090372E541E}" srcOrd="1" destOrd="0" parTransId="{1B1CAB07-8DC4-44FD-A133-5DD364D6CEA8}" sibTransId="{1069B6C4-B650-427F-BEBB-811DA259D463}"/>
    <dgm:cxn modelId="{8AC8BF8B-107F-45E5-852C-659372933FE8}" type="presOf" srcId="{3398A5BC-4B47-4428-B4F9-243DB6FB2F47}" destId="{B0F8ADC3-CBB9-4CB0-B9A5-9DF32F17C9E0}" srcOrd="0" destOrd="0" presId="urn:microsoft.com/office/officeart/2005/8/layout/orgChart1"/>
    <dgm:cxn modelId="{2C361BDC-F6D2-4880-B68A-13F66953A74F}" type="presOf" srcId="{0CAF7B69-CACF-45FD-B900-1D628861289E}" destId="{E73BC2D5-1DA7-43F3-B717-E3F2DA28020D}" srcOrd="0" destOrd="0" presId="urn:microsoft.com/office/officeart/2005/8/layout/orgChart1"/>
    <dgm:cxn modelId="{1A9D2ED1-8D36-434D-8318-2D39524C3484}" type="presOf" srcId="{EEC445DD-1922-451C-8326-417DAD5C0D54}" destId="{24D8AAEE-47C3-4DD3-AB25-8E85131C5AA0}" srcOrd="1" destOrd="0" presId="urn:microsoft.com/office/officeart/2005/8/layout/orgChart1"/>
    <dgm:cxn modelId="{25AC7F2C-D9CA-4986-AD35-63ACDFE0EB1D}" type="presOf" srcId="{85CE991F-8BF4-4041-AE08-90A3B739B45C}" destId="{B9F678B0-B8C6-4169-A11E-11BB4E054B0C}" srcOrd="0" destOrd="0" presId="urn:microsoft.com/office/officeart/2005/8/layout/orgChart1"/>
    <dgm:cxn modelId="{D5C5A94E-306C-44B7-B96D-B4A07706B72B}" type="presOf" srcId="{7E60F548-653E-4E34-BFAB-10709C447893}" destId="{68863308-ECB7-4428-AD85-AB2F6AE559FD}" srcOrd="1" destOrd="0" presId="urn:microsoft.com/office/officeart/2005/8/layout/orgChart1"/>
    <dgm:cxn modelId="{7964C884-C253-4F65-8523-2B65BF74BE51}" type="presOf" srcId="{977156FF-51B0-4D7F-ABF0-B246E9C778AD}" destId="{A6586068-E8DC-4F88-828C-CEC14F5BFA3A}" srcOrd="0" destOrd="0" presId="urn:microsoft.com/office/officeart/2005/8/layout/orgChart1"/>
    <dgm:cxn modelId="{D58BBF4D-8B50-49BF-91E6-7D3328072A57}" srcId="{0BCAFC2E-19F5-413C-9AFB-F3F52D0A930E}" destId="{7755FE47-5A40-414C-AFB8-D9EBB3BC5C9F}" srcOrd="0" destOrd="0" parTransId="{ADD1042A-F146-48D2-B954-6199DD327107}" sibTransId="{94359A56-2370-4181-90F5-7190DCE4A7CD}"/>
    <dgm:cxn modelId="{0C1F8F55-B53A-4A1F-90EE-2BDCF404C7B6}" srcId="{FBBBA24F-6AD0-4E1F-A22E-5432CC5940ED}" destId="{2ACD878A-4A61-481E-BF51-6C51210B7680}" srcOrd="3" destOrd="0" parTransId="{4F9DDEF3-5EB4-4F00-A959-574845564CE4}" sibTransId="{7A904774-0AFD-427D-9D20-52977A5E3724}"/>
    <dgm:cxn modelId="{C597F42E-3D50-4EAF-96EC-9E0F78BEAA49}" type="presOf" srcId="{C2D2C5A4-4108-4932-8E29-2E879AFAEC44}" destId="{E8F4DEF2-215D-4F6F-866A-BAD4E860A3D0}" srcOrd="0" destOrd="0" presId="urn:microsoft.com/office/officeart/2005/8/layout/orgChart1"/>
    <dgm:cxn modelId="{82BCD62D-789D-4A75-889C-ACF9F2B9099A}" type="presOf" srcId="{7755FE47-5A40-414C-AFB8-D9EBB3BC5C9F}" destId="{F64571EC-0272-4035-93F5-047709867EAC}" srcOrd="1" destOrd="0" presId="urn:microsoft.com/office/officeart/2005/8/layout/orgChart1"/>
    <dgm:cxn modelId="{B71D59E2-89C7-476C-926D-8FDED0F7D133}" srcId="{FBBBA24F-6AD0-4E1F-A22E-5432CC5940ED}" destId="{0BCAFC2E-19F5-413C-9AFB-F3F52D0A930E}" srcOrd="7" destOrd="0" parTransId="{11C3F5B0-5634-42BD-AD88-D3E08F0AEE6D}" sibTransId="{E65E4732-E541-40E0-8550-714AF1DA1C2D}"/>
    <dgm:cxn modelId="{0A6B22C8-1394-4290-8B86-2D7E434C652B}" srcId="{6C72DC12-2CA1-4124-AE63-2730D8044E86}" destId="{FBBBA24F-6AD0-4E1F-A22E-5432CC5940ED}" srcOrd="0" destOrd="0" parTransId="{6F3BFDA4-7E29-49E0-8CB9-BDC7E4613C5B}" sibTransId="{EAF66572-52DA-4D3D-B158-7B228C144F04}"/>
    <dgm:cxn modelId="{0C41A9CC-1ECB-4A53-9617-76D776D389DA}" type="presOf" srcId="{2ACD878A-4A61-481E-BF51-6C51210B7680}" destId="{9BEE2587-9AC3-48AE-854F-FECF22076F5C}" srcOrd="1" destOrd="0" presId="urn:microsoft.com/office/officeart/2005/8/layout/orgChart1"/>
    <dgm:cxn modelId="{B86FE9BF-E9D5-40A8-9743-B8ADD1A557A5}" type="presOf" srcId="{AE5CD146-2A96-4708-B2D3-1090372E541E}" destId="{5BCEECE3-4474-47DE-B4DD-D31476E3371D}" srcOrd="1" destOrd="0" presId="urn:microsoft.com/office/officeart/2005/8/layout/orgChart1"/>
    <dgm:cxn modelId="{E2D00D84-113D-49A5-978C-DBFE0A88E079}" srcId="{FBBBA24F-6AD0-4E1F-A22E-5432CC5940ED}" destId="{EEC445DD-1922-451C-8326-417DAD5C0D54}" srcOrd="4" destOrd="0" parTransId="{3398A5BC-4B47-4428-B4F9-243DB6FB2F47}" sibTransId="{C42DAB67-A6FF-4960-9DC5-C8DDD962BF54}"/>
    <dgm:cxn modelId="{AD9A9A7B-5511-41A0-808D-000C45753FBB}" srcId="{FBBBA24F-6AD0-4E1F-A22E-5432CC5940ED}" destId="{7E60F548-653E-4E34-BFAB-10709C447893}" srcOrd="2" destOrd="0" parTransId="{C2D2C5A4-4108-4932-8E29-2E879AFAEC44}" sibTransId="{BACB905E-FA24-42CB-842C-BB0BE3B988F9}"/>
    <dgm:cxn modelId="{4386ADCA-B7C9-409F-BD2B-B0E946DE5924}" srcId="{FBBBA24F-6AD0-4E1F-A22E-5432CC5940ED}" destId="{977156FF-51B0-4D7F-ABF0-B246E9C778AD}" srcOrd="5" destOrd="0" parTransId="{85CE991F-8BF4-4041-AE08-90A3B739B45C}" sibTransId="{0E5D7D40-956A-4C0E-8FC5-551053506CF1}"/>
    <dgm:cxn modelId="{528EC30C-AD71-4DE8-82CC-79FAFB026AA1}" type="presOf" srcId="{0BCAFC2E-19F5-413C-9AFB-F3F52D0A930E}" destId="{B432DEB1-263D-4DA4-8862-048382F4F1E6}" srcOrd="1" destOrd="0" presId="urn:microsoft.com/office/officeart/2005/8/layout/orgChart1"/>
    <dgm:cxn modelId="{50607679-B39B-4B9A-A7A0-30E6C63E524E}" type="presOf" srcId="{AE5CD146-2A96-4708-B2D3-1090372E541E}" destId="{DB79628E-9616-4244-B67E-570D1B555E97}" srcOrd="0" destOrd="0" presId="urn:microsoft.com/office/officeart/2005/8/layout/orgChart1"/>
    <dgm:cxn modelId="{9E50672C-038D-4719-83A4-43D751C59AEB}" type="presParOf" srcId="{D5174A18-97BD-492A-B1BA-0C010BDF3C4E}" destId="{84E15FD6-FD0B-443C-87F9-C4604E9724C6}" srcOrd="0" destOrd="0" presId="urn:microsoft.com/office/officeart/2005/8/layout/orgChart1"/>
    <dgm:cxn modelId="{9EBD751C-74D7-4827-9C68-4ADAAE599936}" type="presParOf" srcId="{84E15FD6-FD0B-443C-87F9-C4604E9724C6}" destId="{0BDCD069-69EF-4C5D-BB25-4471771E9C5B}" srcOrd="0" destOrd="0" presId="urn:microsoft.com/office/officeart/2005/8/layout/orgChart1"/>
    <dgm:cxn modelId="{AB78016E-41AB-4F9A-8580-8E39B79E18E2}" type="presParOf" srcId="{0BDCD069-69EF-4C5D-BB25-4471771E9C5B}" destId="{EEC74F85-34F4-4472-B2CD-CE4FD5C538A4}" srcOrd="0" destOrd="0" presId="urn:microsoft.com/office/officeart/2005/8/layout/orgChart1"/>
    <dgm:cxn modelId="{6CA00F3B-D4B1-4BB6-91F3-88370E60CD74}" type="presParOf" srcId="{0BDCD069-69EF-4C5D-BB25-4471771E9C5B}" destId="{435D7EE5-1E83-442D-888D-A1CF56D9629D}" srcOrd="1" destOrd="0" presId="urn:microsoft.com/office/officeart/2005/8/layout/orgChart1"/>
    <dgm:cxn modelId="{A10B12FF-819A-472B-A2FE-4E0417277E72}" type="presParOf" srcId="{84E15FD6-FD0B-443C-87F9-C4604E9724C6}" destId="{CB20A2FF-60F5-4D94-8965-48E8FAB4F155}" srcOrd="1" destOrd="0" presId="urn:microsoft.com/office/officeart/2005/8/layout/orgChart1"/>
    <dgm:cxn modelId="{539C97B7-FDE5-4224-BCA7-63CC48E3ECF3}" type="presParOf" srcId="{CB20A2FF-60F5-4D94-8965-48E8FAB4F155}" destId="{B9F678B0-B8C6-4169-A11E-11BB4E054B0C}" srcOrd="0" destOrd="0" presId="urn:microsoft.com/office/officeart/2005/8/layout/orgChart1"/>
    <dgm:cxn modelId="{3336E040-18AF-4727-A971-9CCFFF44C904}" type="presParOf" srcId="{CB20A2FF-60F5-4D94-8965-48E8FAB4F155}" destId="{9949F59B-A07B-4710-9093-40A298F67B7A}" srcOrd="1" destOrd="0" presId="urn:microsoft.com/office/officeart/2005/8/layout/orgChart1"/>
    <dgm:cxn modelId="{1A38FB09-1707-4205-A856-82E26F5FF061}" type="presParOf" srcId="{9949F59B-A07B-4710-9093-40A298F67B7A}" destId="{CDDD19FE-7E56-43EC-A279-FC8443E8F0E3}" srcOrd="0" destOrd="0" presId="urn:microsoft.com/office/officeart/2005/8/layout/orgChart1"/>
    <dgm:cxn modelId="{E95DA56C-DECA-4BAD-A335-9547F87D049F}" type="presParOf" srcId="{CDDD19FE-7E56-43EC-A279-FC8443E8F0E3}" destId="{A6586068-E8DC-4F88-828C-CEC14F5BFA3A}" srcOrd="0" destOrd="0" presId="urn:microsoft.com/office/officeart/2005/8/layout/orgChart1"/>
    <dgm:cxn modelId="{D3710E20-4DF8-46E9-9E50-84EDDC6AF16B}" type="presParOf" srcId="{CDDD19FE-7E56-43EC-A279-FC8443E8F0E3}" destId="{955E9850-EC49-45D8-A009-D96D1E99D83A}" srcOrd="1" destOrd="0" presId="urn:microsoft.com/office/officeart/2005/8/layout/orgChart1"/>
    <dgm:cxn modelId="{31B6B1FA-89EF-4D6F-9164-488B04E2DAB6}" type="presParOf" srcId="{9949F59B-A07B-4710-9093-40A298F67B7A}" destId="{7642640A-3CF1-440F-A153-262611140DD0}" srcOrd="1" destOrd="0" presId="urn:microsoft.com/office/officeart/2005/8/layout/orgChart1"/>
    <dgm:cxn modelId="{3758C96C-54B1-4E5C-84D6-F16EDA12CE1F}" type="presParOf" srcId="{7642640A-3CF1-440F-A153-262611140DD0}" destId="{E140491D-D21A-441C-964F-988F25C2AFF9}" srcOrd="0" destOrd="0" presId="urn:microsoft.com/office/officeart/2005/8/layout/orgChart1"/>
    <dgm:cxn modelId="{4489C3D7-30F6-4C3F-A8CA-2FFF45895C5F}" type="presParOf" srcId="{7642640A-3CF1-440F-A153-262611140DD0}" destId="{A7233613-E282-4C17-A583-A5FFC6FB6AA1}" srcOrd="1" destOrd="0" presId="urn:microsoft.com/office/officeart/2005/8/layout/orgChart1"/>
    <dgm:cxn modelId="{0B77526D-4E32-4B43-BCB2-F865CFF4F0FF}" type="presParOf" srcId="{A7233613-E282-4C17-A583-A5FFC6FB6AA1}" destId="{00BE50CC-CD46-4085-8828-33CEC7EF11F2}" srcOrd="0" destOrd="0" presId="urn:microsoft.com/office/officeart/2005/8/layout/orgChart1"/>
    <dgm:cxn modelId="{91CADAD5-E0A6-4E24-A9B7-8DCE15F29788}" type="presParOf" srcId="{00BE50CC-CD46-4085-8828-33CEC7EF11F2}" destId="{D616CB28-BD3F-4B12-8AAE-18D3178DDF74}" srcOrd="0" destOrd="0" presId="urn:microsoft.com/office/officeart/2005/8/layout/orgChart1"/>
    <dgm:cxn modelId="{14F2FF51-7665-4040-9DFF-5C5846EC1BA2}" type="presParOf" srcId="{00BE50CC-CD46-4085-8828-33CEC7EF11F2}" destId="{2C414DB6-F27B-4E42-957C-510A036F6EDE}" srcOrd="1" destOrd="0" presId="urn:microsoft.com/office/officeart/2005/8/layout/orgChart1"/>
    <dgm:cxn modelId="{B90CA002-2EE6-4D42-8E74-07D647789179}" type="presParOf" srcId="{A7233613-E282-4C17-A583-A5FFC6FB6AA1}" destId="{60BE0DEB-B077-4783-9E3B-ED726720248E}" srcOrd="1" destOrd="0" presId="urn:microsoft.com/office/officeart/2005/8/layout/orgChart1"/>
    <dgm:cxn modelId="{B9A08B8A-5712-4377-881B-2600CC011A52}" type="presParOf" srcId="{A7233613-E282-4C17-A583-A5FFC6FB6AA1}" destId="{DFC3A6E0-6EB8-4EAA-B4CC-2390A185841A}" srcOrd="2" destOrd="0" presId="urn:microsoft.com/office/officeart/2005/8/layout/orgChart1"/>
    <dgm:cxn modelId="{EF842FE9-9F2B-4237-B10C-373955FFE629}" type="presParOf" srcId="{9949F59B-A07B-4710-9093-40A298F67B7A}" destId="{70AAFD84-5691-4131-824A-FA1952886D14}" srcOrd="2" destOrd="0" presId="urn:microsoft.com/office/officeart/2005/8/layout/orgChart1"/>
    <dgm:cxn modelId="{23288162-2946-4DED-B649-CC07C3C7FCCC}" type="presParOf" srcId="{CB20A2FF-60F5-4D94-8965-48E8FAB4F155}" destId="{E2E8A905-24BC-44AE-80E3-B186668C12D9}" srcOrd="2" destOrd="0" presId="urn:microsoft.com/office/officeart/2005/8/layout/orgChart1"/>
    <dgm:cxn modelId="{B8E74508-2A98-41F7-9E43-0DE6E6C67609}" type="presParOf" srcId="{CB20A2FF-60F5-4D94-8965-48E8FAB4F155}" destId="{8E4A11C2-6830-469A-A3AE-6FB3ECFFFA0F}" srcOrd="3" destOrd="0" presId="urn:microsoft.com/office/officeart/2005/8/layout/orgChart1"/>
    <dgm:cxn modelId="{51B679D3-750F-4D89-81F8-10B5A9819CE2}" type="presParOf" srcId="{8E4A11C2-6830-469A-A3AE-6FB3ECFFFA0F}" destId="{B954B8E2-1A19-48F3-A071-9469B58549D0}" srcOrd="0" destOrd="0" presId="urn:microsoft.com/office/officeart/2005/8/layout/orgChart1"/>
    <dgm:cxn modelId="{DEC3EC88-99D6-4BB7-8795-A2D5AE39CEC5}" type="presParOf" srcId="{B954B8E2-1A19-48F3-A071-9469B58549D0}" destId="{766F3EC0-C5DA-490E-ADBD-E1A43413ADBD}" srcOrd="0" destOrd="0" presId="urn:microsoft.com/office/officeart/2005/8/layout/orgChart1"/>
    <dgm:cxn modelId="{B4AEF611-6160-4FEA-AED6-7068434BC02B}" type="presParOf" srcId="{B954B8E2-1A19-48F3-A071-9469B58549D0}" destId="{C912D28D-08C3-47C2-936F-F2E40A789BA0}" srcOrd="1" destOrd="0" presId="urn:microsoft.com/office/officeart/2005/8/layout/orgChart1"/>
    <dgm:cxn modelId="{1F7EAB05-FF1D-4E51-92B7-0E5A09342CA5}" type="presParOf" srcId="{8E4A11C2-6830-469A-A3AE-6FB3ECFFFA0F}" destId="{B45A26D4-6673-46B5-8A08-8C80AC0D1847}" srcOrd="1" destOrd="0" presId="urn:microsoft.com/office/officeart/2005/8/layout/orgChart1"/>
    <dgm:cxn modelId="{A714BCAD-50A8-4586-A645-DDFFB03C4486}" type="presParOf" srcId="{B45A26D4-6673-46B5-8A08-8C80AC0D1847}" destId="{E73BC2D5-1DA7-43F3-B717-E3F2DA28020D}" srcOrd="0" destOrd="0" presId="urn:microsoft.com/office/officeart/2005/8/layout/orgChart1"/>
    <dgm:cxn modelId="{B11A0137-62B3-4865-B48A-62A93F5FD7C8}" type="presParOf" srcId="{B45A26D4-6673-46B5-8A08-8C80AC0D1847}" destId="{8F261A50-2410-4713-82E9-A8130313EAF3}" srcOrd="1" destOrd="0" presId="urn:microsoft.com/office/officeart/2005/8/layout/orgChart1"/>
    <dgm:cxn modelId="{33C67BC6-6B2F-4ED1-A64B-EA12B87FB062}" type="presParOf" srcId="{8F261A50-2410-4713-82E9-A8130313EAF3}" destId="{FD264490-B062-4A62-82F0-1F71D203997A}" srcOrd="0" destOrd="0" presId="urn:microsoft.com/office/officeart/2005/8/layout/orgChart1"/>
    <dgm:cxn modelId="{607F439F-6390-4831-8807-07EF25BB8722}" type="presParOf" srcId="{FD264490-B062-4A62-82F0-1F71D203997A}" destId="{B9A17B0A-7E78-44CB-9501-49C60E0EA377}" srcOrd="0" destOrd="0" presId="urn:microsoft.com/office/officeart/2005/8/layout/orgChart1"/>
    <dgm:cxn modelId="{9060C974-1F46-477F-A3C8-229EE10CDDAF}" type="presParOf" srcId="{FD264490-B062-4A62-82F0-1F71D203997A}" destId="{BC3DA463-C5BC-4DDC-A2D2-DBB83885FA34}" srcOrd="1" destOrd="0" presId="urn:microsoft.com/office/officeart/2005/8/layout/orgChart1"/>
    <dgm:cxn modelId="{D6D53897-4795-465E-A84E-0CD3AB3C33DA}" type="presParOf" srcId="{8F261A50-2410-4713-82E9-A8130313EAF3}" destId="{F7E8A3E9-3CE2-462E-A53A-D35E6A871320}" srcOrd="1" destOrd="0" presId="urn:microsoft.com/office/officeart/2005/8/layout/orgChart1"/>
    <dgm:cxn modelId="{9199D594-E701-44BF-A88E-BD0012E7A555}" type="presParOf" srcId="{8F261A50-2410-4713-82E9-A8130313EAF3}" destId="{097828D2-A477-4B17-8679-B78391DB1D98}" srcOrd="2" destOrd="0" presId="urn:microsoft.com/office/officeart/2005/8/layout/orgChart1"/>
    <dgm:cxn modelId="{347A5C61-C1A4-4391-87A6-61133DC2A8E5}" type="presParOf" srcId="{8E4A11C2-6830-469A-A3AE-6FB3ECFFFA0F}" destId="{3189C6A7-C928-4757-BD27-0BD63BB12E98}" srcOrd="2" destOrd="0" presId="urn:microsoft.com/office/officeart/2005/8/layout/orgChart1"/>
    <dgm:cxn modelId="{10C2766B-B8AF-4239-A580-BC63A9BEC5E5}" type="presParOf" srcId="{CB20A2FF-60F5-4D94-8965-48E8FAB4F155}" destId="{D1EE0CC9-B6F3-4C9C-8B4D-E248FF6DA567}" srcOrd="4" destOrd="0" presId="urn:microsoft.com/office/officeart/2005/8/layout/orgChart1"/>
    <dgm:cxn modelId="{E182F327-1ECE-4E9C-886E-CA2B2F3C74BF}" type="presParOf" srcId="{CB20A2FF-60F5-4D94-8965-48E8FAB4F155}" destId="{ED51760E-2756-4AA6-9204-67EF19249959}" srcOrd="5" destOrd="0" presId="urn:microsoft.com/office/officeart/2005/8/layout/orgChart1"/>
    <dgm:cxn modelId="{A8DC51DB-800F-457D-9A5F-E1F3E6D66727}" type="presParOf" srcId="{ED51760E-2756-4AA6-9204-67EF19249959}" destId="{F22AF6A6-A1EC-4BE1-AF7F-237F9BC5C9EF}" srcOrd="0" destOrd="0" presId="urn:microsoft.com/office/officeart/2005/8/layout/orgChart1"/>
    <dgm:cxn modelId="{0C189DC4-DB31-46B9-A9EF-9267EF1C3F5F}" type="presParOf" srcId="{F22AF6A6-A1EC-4BE1-AF7F-237F9BC5C9EF}" destId="{18F73CC7-282D-41B2-937B-9FCFFE9FBA3C}" srcOrd="0" destOrd="0" presId="urn:microsoft.com/office/officeart/2005/8/layout/orgChart1"/>
    <dgm:cxn modelId="{F082944F-9787-44C3-9E91-3CD983C0AC99}" type="presParOf" srcId="{F22AF6A6-A1EC-4BE1-AF7F-237F9BC5C9EF}" destId="{B432DEB1-263D-4DA4-8862-048382F4F1E6}" srcOrd="1" destOrd="0" presId="urn:microsoft.com/office/officeart/2005/8/layout/orgChart1"/>
    <dgm:cxn modelId="{B13748C1-EFEA-4209-AB4B-9AB60C497B6E}" type="presParOf" srcId="{ED51760E-2756-4AA6-9204-67EF19249959}" destId="{58EDE45F-2DCA-408E-90D2-8A14DC292B5A}" srcOrd="1" destOrd="0" presId="urn:microsoft.com/office/officeart/2005/8/layout/orgChart1"/>
    <dgm:cxn modelId="{7235B967-7A41-43D1-BAA6-5AB225E18069}" type="presParOf" srcId="{58EDE45F-2DCA-408E-90D2-8A14DC292B5A}" destId="{BD86D782-509F-4751-A85D-22DD73D23812}" srcOrd="0" destOrd="0" presId="urn:microsoft.com/office/officeart/2005/8/layout/orgChart1"/>
    <dgm:cxn modelId="{CEB1BCEF-55C6-4A5A-87C1-8590292C6942}" type="presParOf" srcId="{58EDE45F-2DCA-408E-90D2-8A14DC292B5A}" destId="{16A82CF6-F379-4EED-BE48-2585BB99B430}" srcOrd="1" destOrd="0" presId="urn:microsoft.com/office/officeart/2005/8/layout/orgChart1"/>
    <dgm:cxn modelId="{8898D399-C94D-4847-9532-FE0666FB4425}" type="presParOf" srcId="{16A82CF6-F379-4EED-BE48-2585BB99B430}" destId="{1C4B660F-6CA2-4817-88ED-6F33B90C2676}" srcOrd="0" destOrd="0" presId="urn:microsoft.com/office/officeart/2005/8/layout/orgChart1"/>
    <dgm:cxn modelId="{D020DAEF-8ECE-411F-B17E-FFAA80942F95}" type="presParOf" srcId="{1C4B660F-6CA2-4817-88ED-6F33B90C2676}" destId="{AC550366-A151-4672-9D6C-F41F405F7758}" srcOrd="0" destOrd="0" presId="urn:microsoft.com/office/officeart/2005/8/layout/orgChart1"/>
    <dgm:cxn modelId="{7FAE9EBA-92A1-47F8-9A25-EDD8DE6389FE}" type="presParOf" srcId="{1C4B660F-6CA2-4817-88ED-6F33B90C2676}" destId="{F64571EC-0272-4035-93F5-047709867EAC}" srcOrd="1" destOrd="0" presId="urn:microsoft.com/office/officeart/2005/8/layout/orgChart1"/>
    <dgm:cxn modelId="{50F247FA-DA86-4DAD-A6A2-D1098C8303D1}" type="presParOf" srcId="{16A82CF6-F379-4EED-BE48-2585BB99B430}" destId="{2B4F167A-1869-4B56-B8C3-6080B5D966F9}" srcOrd="1" destOrd="0" presId="urn:microsoft.com/office/officeart/2005/8/layout/orgChart1"/>
    <dgm:cxn modelId="{06E218BD-10EE-4A94-ADC2-C927311FE551}" type="presParOf" srcId="{16A82CF6-F379-4EED-BE48-2585BB99B430}" destId="{3049BB85-6EEE-4128-A5A3-2FFA95E5EA5C}" srcOrd="2" destOrd="0" presId="urn:microsoft.com/office/officeart/2005/8/layout/orgChart1"/>
    <dgm:cxn modelId="{40969E9A-4067-4772-A3BF-C6F12724D5CF}" type="presParOf" srcId="{ED51760E-2756-4AA6-9204-67EF19249959}" destId="{80AB2668-99B6-45DB-ABD3-542CB85E8314}" srcOrd="2" destOrd="0" presId="urn:microsoft.com/office/officeart/2005/8/layout/orgChart1"/>
    <dgm:cxn modelId="{2335911D-8FF5-449F-AA0D-499C01D08DF8}" type="presParOf" srcId="{84E15FD6-FD0B-443C-87F9-C4604E9724C6}" destId="{C4BE39AF-F8C5-4D32-A226-F0493C15132B}" srcOrd="2" destOrd="0" presId="urn:microsoft.com/office/officeart/2005/8/layout/orgChart1"/>
    <dgm:cxn modelId="{14F721A5-8374-4F87-B203-F7AB30C50AAD}" type="presParOf" srcId="{C4BE39AF-F8C5-4D32-A226-F0493C15132B}" destId="{B39D5A21-7B78-4F1F-B5C9-0C2DCAFB6CF8}" srcOrd="0" destOrd="0" presId="urn:microsoft.com/office/officeart/2005/8/layout/orgChart1"/>
    <dgm:cxn modelId="{4CF22D0F-4AE2-48C6-8966-BCEF8DDBD414}" type="presParOf" srcId="{C4BE39AF-F8C5-4D32-A226-F0493C15132B}" destId="{A90690D2-D6F4-4DCF-BEAF-8D523F0F1E93}" srcOrd="1" destOrd="0" presId="urn:microsoft.com/office/officeart/2005/8/layout/orgChart1"/>
    <dgm:cxn modelId="{41317EF8-A7D7-4C51-8366-3ECE217D4920}" type="presParOf" srcId="{A90690D2-D6F4-4DCF-BEAF-8D523F0F1E93}" destId="{F0B6AD89-A8BD-491E-9EAE-3B67EFD5BF62}" srcOrd="0" destOrd="0" presId="urn:microsoft.com/office/officeart/2005/8/layout/orgChart1"/>
    <dgm:cxn modelId="{56D84197-DADA-4F78-B462-5508E9B65262}" type="presParOf" srcId="{F0B6AD89-A8BD-491E-9EAE-3B67EFD5BF62}" destId="{378416C4-74B4-4B91-8F3D-9AD782D88621}" srcOrd="0" destOrd="0" presId="urn:microsoft.com/office/officeart/2005/8/layout/orgChart1"/>
    <dgm:cxn modelId="{5C955FAF-0F45-4895-B99B-5988184F4E1F}" type="presParOf" srcId="{F0B6AD89-A8BD-491E-9EAE-3B67EFD5BF62}" destId="{6178BB50-90A6-41E8-AEE9-BAB775DEBE77}" srcOrd="1" destOrd="0" presId="urn:microsoft.com/office/officeart/2005/8/layout/orgChart1"/>
    <dgm:cxn modelId="{968AE315-0E91-465E-8234-D8BC83B172EA}" type="presParOf" srcId="{A90690D2-D6F4-4DCF-BEAF-8D523F0F1E93}" destId="{30D45072-3632-4A41-BCB8-55474584757C}" srcOrd="1" destOrd="0" presId="urn:microsoft.com/office/officeart/2005/8/layout/orgChart1"/>
    <dgm:cxn modelId="{EA700155-A8F9-4610-9BD5-A86FC821D7CB}" type="presParOf" srcId="{A90690D2-D6F4-4DCF-BEAF-8D523F0F1E93}" destId="{EB2810E8-283B-4D8F-839B-6B77C109B6BF}" srcOrd="2" destOrd="0" presId="urn:microsoft.com/office/officeart/2005/8/layout/orgChart1"/>
    <dgm:cxn modelId="{5B6CC86D-74EA-46EF-B7E8-C6A0797BD0D8}" type="presParOf" srcId="{C4BE39AF-F8C5-4D32-A226-F0493C15132B}" destId="{7E2434BB-FAC0-4236-A79A-4EA62C4F9B82}" srcOrd="2" destOrd="0" presId="urn:microsoft.com/office/officeart/2005/8/layout/orgChart1"/>
    <dgm:cxn modelId="{3F9AF214-10CB-4B1D-9305-63E364F0D1F3}" type="presParOf" srcId="{C4BE39AF-F8C5-4D32-A226-F0493C15132B}" destId="{07805744-7955-4B8B-83E4-EFBB107D8658}" srcOrd="3" destOrd="0" presId="urn:microsoft.com/office/officeart/2005/8/layout/orgChart1"/>
    <dgm:cxn modelId="{F89FDE2F-FE0F-4870-82B3-EAC2DDBCB808}" type="presParOf" srcId="{07805744-7955-4B8B-83E4-EFBB107D8658}" destId="{9CEAED34-7232-44CF-ABE2-32B6201BFF6E}" srcOrd="0" destOrd="0" presId="urn:microsoft.com/office/officeart/2005/8/layout/orgChart1"/>
    <dgm:cxn modelId="{17B65BEE-ADC5-4164-8EF6-746FE4F9184F}" type="presParOf" srcId="{9CEAED34-7232-44CF-ABE2-32B6201BFF6E}" destId="{DB79628E-9616-4244-B67E-570D1B555E97}" srcOrd="0" destOrd="0" presId="urn:microsoft.com/office/officeart/2005/8/layout/orgChart1"/>
    <dgm:cxn modelId="{07B788A8-D3C5-4A47-9847-D24A906928B6}" type="presParOf" srcId="{9CEAED34-7232-44CF-ABE2-32B6201BFF6E}" destId="{5BCEECE3-4474-47DE-B4DD-D31476E3371D}" srcOrd="1" destOrd="0" presId="urn:microsoft.com/office/officeart/2005/8/layout/orgChart1"/>
    <dgm:cxn modelId="{2DD77CF1-39B6-4620-B87D-F936C84CB8BD}" type="presParOf" srcId="{07805744-7955-4B8B-83E4-EFBB107D8658}" destId="{E4292127-36FC-40B5-9561-9104B1F36B0B}" srcOrd="1" destOrd="0" presId="urn:microsoft.com/office/officeart/2005/8/layout/orgChart1"/>
    <dgm:cxn modelId="{F288C650-D04E-449D-956D-169DFE457F12}" type="presParOf" srcId="{07805744-7955-4B8B-83E4-EFBB107D8658}" destId="{EE27B2D5-E3E6-4577-8322-728520A977E2}" srcOrd="2" destOrd="0" presId="urn:microsoft.com/office/officeart/2005/8/layout/orgChart1"/>
    <dgm:cxn modelId="{3F13832E-1DF3-48DB-AB14-5E34BFC96F7A}" type="presParOf" srcId="{C4BE39AF-F8C5-4D32-A226-F0493C15132B}" destId="{E8F4DEF2-215D-4F6F-866A-BAD4E860A3D0}" srcOrd="4" destOrd="0" presId="urn:microsoft.com/office/officeart/2005/8/layout/orgChart1"/>
    <dgm:cxn modelId="{347DED2C-19AB-4DE9-AFDD-4CA17B679991}" type="presParOf" srcId="{C4BE39AF-F8C5-4D32-A226-F0493C15132B}" destId="{B642394C-FDA7-4D15-948E-54439429ED6B}" srcOrd="5" destOrd="0" presId="urn:microsoft.com/office/officeart/2005/8/layout/orgChart1"/>
    <dgm:cxn modelId="{A725630D-D74D-4F5C-AA5A-4C34826C9BC1}" type="presParOf" srcId="{B642394C-FDA7-4D15-948E-54439429ED6B}" destId="{9614691D-BD05-4C09-99EF-B719831DA14C}" srcOrd="0" destOrd="0" presId="urn:microsoft.com/office/officeart/2005/8/layout/orgChart1"/>
    <dgm:cxn modelId="{98332E60-29D6-4523-872C-985A298575F2}" type="presParOf" srcId="{9614691D-BD05-4C09-99EF-B719831DA14C}" destId="{2D423147-7A0F-4881-8AA9-E1698BFE74B8}" srcOrd="0" destOrd="0" presId="urn:microsoft.com/office/officeart/2005/8/layout/orgChart1"/>
    <dgm:cxn modelId="{8F1A1421-AF7B-4F89-BB12-1FB61CA3E583}" type="presParOf" srcId="{9614691D-BD05-4C09-99EF-B719831DA14C}" destId="{68863308-ECB7-4428-AD85-AB2F6AE559FD}" srcOrd="1" destOrd="0" presId="urn:microsoft.com/office/officeart/2005/8/layout/orgChart1"/>
    <dgm:cxn modelId="{49779D1C-8B96-4A9C-85A4-EC34E16D613A}" type="presParOf" srcId="{B642394C-FDA7-4D15-948E-54439429ED6B}" destId="{45F9DEC4-4C94-4EB8-A289-E94C85CAAF5B}" srcOrd="1" destOrd="0" presId="urn:microsoft.com/office/officeart/2005/8/layout/orgChart1"/>
    <dgm:cxn modelId="{78595350-072A-43C3-B760-2378EF36B0A1}" type="presParOf" srcId="{B642394C-FDA7-4D15-948E-54439429ED6B}" destId="{3B21D0FE-FF1D-47FF-9C24-0CFAD5159350}" srcOrd="2" destOrd="0" presId="urn:microsoft.com/office/officeart/2005/8/layout/orgChart1"/>
    <dgm:cxn modelId="{031EEDC4-2DD1-46E7-8EA7-AF06A0944ED3}" type="presParOf" srcId="{C4BE39AF-F8C5-4D32-A226-F0493C15132B}" destId="{C93005D6-CB43-46D5-B223-92D2829C1FEA}" srcOrd="6" destOrd="0" presId="urn:microsoft.com/office/officeart/2005/8/layout/orgChart1"/>
    <dgm:cxn modelId="{F0459F9A-31EE-4306-ABBA-205844D41FBA}" type="presParOf" srcId="{C4BE39AF-F8C5-4D32-A226-F0493C15132B}" destId="{49E98EB4-867C-45A6-A80C-9000001470B5}" srcOrd="7" destOrd="0" presId="urn:microsoft.com/office/officeart/2005/8/layout/orgChart1"/>
    <dgm:cxn modelId="{A0D34560-6FC8-4C53-B989-7CEAB8C66B3A}" type="presParOf" srcId="{49E98EB4-867C-45A6-A80C-9000001470B5}" destId="{933E9436-6B4B-479F-B022-3450CEC07A95}" srcOrd="0" destOrd="0" presId="urn:microsoft.com/office/officeart/2005/8/layout/orgChart1"/>
    <dgm:cxn modelId="{2F1E9CE4-7924-467C-B05D-88B82881FA6C}" type="presParOf" srcId="{933E9436-6B4B-479F-B022-3450CEC07A95}" destId="{0EA32CA3-346D-4BEC-8532-00DAB5E70547}" srcOrd="0" destOrd="0" presId="urn:microsoft.com/office/officeart/2005/8/layout/orgChart1"/>
    <dgm:cxn modelId="{FE9B682A-1109-4ADF-ABF3-636B4C645B28}" type="presParOf" srcId="{933E9436-6B4B-479F-B022-3450CEC07A95}" destId="{9BEE2587-9AC3-48AE-854F-FECF22076F5C}" srcOrd="1" destOrd="0" presId="urn:microsoft.com/office/officeart/2005/8/layout/orgChart1"/>
    <dgm:cxn modelId="{12189089-50B1-4746-B55B-0F3CADFAFFAA}" type="presParOf" srcId="{49E98EB4-867C-45A6-A80C-9000001470B5}" destId="{AAE67E6D-B11C-41ED-B9DD-355E6DA52DCD}" srcOrd="1" destOrd="0" presId="urn:microsoft.com/office/officeart/2005/8/layout/orgChart1"/>
    <dgm:cxn modelId="{27C9DD85-7080-405E-B239-6BD7AC580256}" type="presParOf" srcId="{49E98EB4-867C-45A6-A80C-9000001470B5}" destId="{3ADB52CD-2107-40CF-BB54-9C2A7A4D8888}" srcOrd="2" destOrd="0" presId="urn:microsoft.com/office/officeart/2005/8/layout/orgChart1"/>
    <dgm:cxn modelId="{8554AA39-336E-464B-9DA2-4EBE955F1283}" type="presParOf" srcId="{C4BE39AF-F8C5-4D32-A226-F0493C15132B}" destId="{B0F8ADC3-CBB9-4CB0-B9A5-9DF32F17C9E0}" srcOrd="8" destOrd="0" presId="urn:microsoft.com/office/officeart/2005/8/layout/orgChart1"/>
    <dgm:cxn modelId="{5CD8F9D6-E799-4F6A-8620-94FE6C3718A3}" type="presParOf" srcId="{C4BE39AF-F8C5-4D32-A226-F0493C15132B}" destId="{F8E58340-8199-4A41-A460-6B961BE42763}" srcOrd="9" destOrd="0" presId="urn:microsoft.com/office/officeart/2005/8/layout/orgChart1"/>
    <dgm:cxn modelId="{F4E5DB92-1D3C-442F-9FFB-722C37B3C0C9}" type="presParOf" srcId="{F8E58340-8199-4A41-A460-6B961BE42763}" destId="{18263E0E-4246-4CAF-8FD5-6801F8D311E1}" srcOrd="0" destOrd="0" presId="urn:microsoft.com/office/officeart/2005/8/layout/orgChart1"/>
    <dgm:cxn modelId="{587576B4-D7BA-48DD-8C99-DC95332068FC}" type="presParOf" srcId="{18263E0E-4246-4CAF-8FD5-6801F8D311E1}" destId="{FC525FA5-0DAC-4FD7-BEC4-9F46C5796D95}" srcOrd="0" destOrd="0" presId="urn:microsoft.com/office/officeart/2005/8/layout/orgChart1"/>
    <dgm:cxn modelId="{851D40FF-2407-4408-A90A-7F90856156E5}" type="presParOf" srcId="{18263E0E-4246-4CAF-8FD5-6801F8D311E1}" destId="{24D8AAEE-47C3-4DD3-AB25-8E85131C5AA0}" srcOrd="1" destOrd="0" presId="urn:microsoft.com/office/officeart/2005/8/layout/orgChart1"/>
    <dgm:cxn modelId="{21C80DEE-9528-4E95-8FB2-98A290A2223F}" type="presParOf" srcId="{F8E58340-8199-4A41-A460-6B961BE42763}" destId="{565B7106-CBBF-4B7B-B24F-DE8F456E4657}" srcOrd="1" destOrd="0" presId="urn:microsoft.com/office/officeart/2005/8/layout/orgChart1"/>
    <dgm:cxn modelId="{B8C6E8BB-A25F-43C0-BB3D-B44B367B72C0}" type="presParOf" srcId="{F8E58340-8199-4A41-A460-6B961BE42763}" destId="{F647CEC7-5AD1-4097-8788-7E0CE387A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D8582-5122-4427-9A3F-63CC8DEC76CE}">
      <dsp:nvSpPr>
        <dsp:cNvPr id="0" name=""/>
        <dsp:cNvSpPr/>
      </dsp:nvSpPr>
      <dsp:spPr>
        <a:xfrm>
          <a:off x="5230669" y="1909791"/>
          <a:ext cx="133380" cy="1808407"/>
        </a:xfrm>
        <a:custGeom>
          <a:avLst/>
          <a:gdLst/>
          <a:ahLst/>
          <a:cxnLst/>
          <a:rect l="0" t="0" r="0" b="0"/>
          <a:pathLst>
            <a:path>
              <a:moveTo>
                <a:pt x="133380" y="0"/>
              </a:moveTo>
              <a:lnTo>
                <a:pt x="133380" y="1808407"/>
              </a:lnTo>
              <a:lnTo>
                <a:pt x="0" y="18084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3DF71-1EC0-4EA2-931D-5EA057D5DB72}">
      <dsp:nvSpPr>
        <dsp:cNvPr id="0" name=""/>
        <dsp:cNvSpPr/>
      </dsp:nvSpPr>
      <dsp:spPr>
        <a:xfrm>
          <a:off x="5364050" y="1909791"/>
          <a:ext cx="133380" cy="69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23"/>
              </a:lnTo>
              <a:lnTo>
                <a:pt x="133380" y="6917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1485-06D6-43F7-B8B0-DB00760D2158}">
      <dsp:nvSpPr>
        <dsp:cNvPr id="0" name=""/>
        <dsp:cNvSpPr/>
      </dsp:nvSpPr>
      <dsp:spPr>
        <a:xfrm>
          <a:off x="5230669" y="1909791"/>
          <a:ext cx="133380" cy="691723"/>
        </a:xfrm>
        <a:custGeom>
          <a:avLst/>
          <a:gdLst/>
          <a:ahLst/>
          <a:cxnLst/>
          <a:rect l="0" t="0" r="0" b="0"/>
          <a:pathLst>
            <a:path>
              <a:moveTo>
                <a:pt x="133380" y="0"/>
              </a:moveTo>
              <a:lnTo>
                <a:pt x="133380" y="691723"/>
              </a:lnTo>
              <a:lnTo>
                <a:pt x="0" y="6917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03878-3A11-4635-AC4D-8BB1CC25CF54}">
      <dsp:nvSpPr>
        <dsp:cNvPr id="0" name=""/>
        <dsp:cNvSpPr/>
      </dsp:nvSpPr>
      <dsp:spPr>
        <a:xfrm>
          <a:off x="5364050" y="1909791"/>
          <a:ext cx="4725364" cy="250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750"/>
              </a:lnTo>
              <a:lnTo>
                <a:pt x="4725364" y="2366750"/>
              </a:lnTo>
              <a:lnTo>
                <a:pt x="4725364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8A61F-80C4-4E28-8489-1CB00105F092}">
      <dsp:nvSpPr>
        <dsp:cNvPr id="0" name=""/>
        <dsp:cNvSpPr/>
      </dsp:nvSpPr>
      <dsp:spPr>
        <a:xfrm>
          <a:off x="5364050" y="1909791"/>
          <a:ext cx="3188307" cy="250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750"/>
              </a:lnTo>
              <a:lnTo>
                <a:pt x="3188307" y="2366750"/>
              </a:lnTo>
              <a:lnTo>
                <a:pt x="3188307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88320-BE4B-481C-832F-91F4A36414DF}">
      <dsp:nvSpPr>
        <dsp:cNvPr id="0" name=""/>
        <dsp:cNvSpPr/>
      </dsp:nvSpPr>
      <dsp:spPr>
        <a:xfrm>
          <a:off x="5364050" y="1909791"/>
          <a:ext cx="1651250" cy="250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750"/>
              </a:lnTo>
              <a:lnTo>
                <a:pt x="1651250" y="2366750"/>
              </a:lnTo>
              <a:lnTo>
                <a:pt x="1651250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396CE-293D-4F86-B549-D693BB0D560B}">
      <dsp:nvSpPr>
        <dsp:cNvPr id="0" name=""/>
        <dsp:cNvSpPr/>
      </dsp:nvSpPr>
      <dsp:spPr>
        <a:xfrm>
          <a:off x="5364050" y="1909791"/>
          <a:ext cx="114193" cy="250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750"/>
              </a:lnTo>
              <a:lnTo>
                <a:pt x="114193" y="2366750"/>
              </a:lnTo>
              <a:lnTo>
                <a:pt x="114193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8120C-6743-459D-9A89-2E0E128EB55D}">
      <dsp:nvSpPr>
        <dsp:cNvPr id="0" name=""/>
        <dsp:cNvSpPr/>
      </dsp:nvSpPr>
      <dsp:spPr>
        <a:xfrm>
          <a:off x="3826992" y="1909791"/>
          <a:ext cx="1537057" cy="2500131"/>
        </a:xfrm>
        <a:custGeom>
          <a:avLst/>
          <a:gdLst/>
          <a:ahLst/>
          <a:cxnLst/>
          <a:rect l="0" t="0" r="0" b="0"/>
          <a:pathLst>
            <a:path>
              <a:moveTo>
                <a:pt x="1537057" y="0"/>
              </a:moveTo>
              <a:lnTo>
                <a:pt x="1537057" y="2366750"/>
              </a:lnTo>
              <a:lnTo>
                <a:pt x="0" y="2366750"/>
              </a:lnTo>
              <a:lnTo>
                <a:pt x="0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D4749-A61A-433F-9EA4-4A495C26F9AC}">
      <dsp:nvSpPr>
        <dsp:cNvPr id="0" name=""/>
        <dsp:cNvSpPr/>
      </dsp:nvSpPr>
      <dsp:spPr>
        <a:xfrm>
          <a:off x="2175742" y="1909791"/>
          <a:ext cx="3188307" cy="2500131"/>
        </a:xfrm>
        <a:custGeom>
          <a:avLst/>
          <a:gdLst/>
          <a:ahLst/>
          <a:cxnLst/>
          <a:rect l="0" t="0" r="0" b="0"/>
          <a:pathLst>
            <a:path>
              <a:moveTo>
                <a:pt x="3188307" y="0"/>
              </a:moveTo>
              <a:lnTo>
                <a:pt x="3188307" y="2366750"/>
              </a:lnTo>
              <a:lnTo>
                <a:pt x="0" y="2366750"/>
              </a:lnTo>
              <a:lnTo>
                <a:pt x="0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BA23E-6D7F-4C8E-AD58-3C5BD15DE886}">
      <dsp:nvSpPr>
        <dsp:cNvPr id="0" name=""/>
        <dsp:cNvSpPr/>
      </dsp:nvSpPr>
      <dsp:spPr>
        <a:xfrm>
          <a:off x="638685" y="1909791"/>
          <a:ext cx="4725364" cy="2500131"/>
        </a:xfrm>
        <a:custGeom>
          <a:avLst/>
          <a:gdLst/>
          <a:ahLst/>
          <a:cxnLst/>
          <a:rect l="0" t="0" r="0" b="0"/>
          <a:pathLst>
            <a:path>
              <a:moveTo>
                <a:pt x="4725364" y="0"/>
              </a:moveTo>
              <a:lnTo>
                <a:pt x="4725364" y="2366750"/>
              </a:lnTo>
              <a:lnTo>
                <a:pt x="0" y="2366750"/>
              </a:lnTo>
              <a:lnTo>
                <a:pt x="0" y="250013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9A17C-E45D-451F-95EF-9D7BBF68D08A}">
      <dsp:nvSpPr>
        <dsp:cNvPr id="0" name=""/>
        <dsp:cNvSpPr/>
      </dsp:nvSpPr>
      <dsp:spPr>
        <a:xfrm>
          <a:off x="2936382" y="1274643"/>
          <a:ext cx="4855334" cy="635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KVS  YAN ETKİLERİ</a:t>
          </a:r>
          <a:endParaRPr lang="tr-TR" sz="2400" b="1" kern="1200" dirty="0"/>
        </a:p>
      </dsp:txBody>
      <dsp:txXfrm>
        <a:off x="2936382" y="1274643"/>
        <a:ext cx="4855334" cy="635147"/>
      </dsp:txXfrm>
    </dsp:sp>
    <dsp:sp modelId="{E14FE40B-C31C-4684-BB4F-10A6EB9096ED}">
      <dsp:nvSpPr>
        <dsp:cNvPr id="0" name=""/>
        <dsp:cNvSpPr/>
      </dsp:nvSpPr>
      <dsp:spPr>
        <a:xfrm>
          <a:off x="3538" y="4409922"/>
          <a:ext cx="1270295" cy="6351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80 YAŞ ÜZERI</a:t>
          </a:r>
          <a:endParaRPr lang="tr-TR" sz="1400" b="1" kern="1200" dirty="0"/>
        </a:p>
      </dsp:txBody>
      <dsp:txXfrm>
        <a:off x="3538" y="4409922"/>
        <a:ext cx="1270295" cy="635147"/>
      </dsp:txXfrm>
    </dsp:sp>
    <dsp:sp modelId="{BC1DFB8C-4319-4861-A6FD-B79FA0828A0A}">
      <dsp:nvSpPr>
        <dsp:cNvPr id="0" name=""/>
        <dsp:cNvSpPr/>
      </dsp:nvSpPr>
      <dsp:spPr>
        <a:xfrm>
          <a:off x="1540595" y="4409922"/>
          <a:ext cx="1270295" cy="6351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HT</a:t>
          </a:r>
          <a:endParaRPr lang="tr-TR" sz="1400" b="1" kern="1200" dirty="0"/>
        </a:p>
      </dsp:txBody>
      <dsp:txXfrm>
        <a:off x="1540595" y="4409922"/>
        <a:ext cx="1270295" cy="635147"/>
      </dsp:txXfrm>
    </dsp:sp>
    <dsp:sp modelId="{D774AF15-F0DD-4E60-943D-69A33F7E1DFE}">
      <dsp:nvSpPr>
        <dsp:cNvPr id="0" name=""/>
        <dsp:cNvSpPr/>
      </dsp:nvSpPr>
      <dsp:spPr>
        <a:xfrm>
          <a:off x="3077652" y="4409922"/>
          <a:ext cx="1498681" cy="10382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DAHA ÖNCE KVS BULGULARI VAR ISE</a:t>
          </a:r>
          <a:endParaRPr lang="tr-TR" sz="1400" b="1" kern="1200" dirty="0"/>
        </a:p>
      </dsp:txBody>
      <dsp:txXfrm>
        <a:off x="3077652" y="4409922"/>
        <a:ext cx="1498681" cy="1038205"/>
      </dsp:txXfrm>
    </dsp:sp>
    <dsp:sp modelId="{81B7EC23-5FD0-472E-A3CA-F362998DC65B}">
      <dsp:nvSpPr>
        <dsp:cNvPr id="0" name=""/>
        <dsp:cNvSpPr/>
      </dsp:nvSpPr>
      <dsp:spPr>
        <a:xfrm>
          <a:off x="4843095" y="4409922"/>
          <a:ext cx="1270295" cy="6351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RA</a:t>
          </a:r>
          <a:endParaRPr lang="tr-TR" sz="1400" b="1" kern="1200" dirty="0"/>
        </a:p>
      </dsp:txBody>
      <dsp:txXfrm>
        <a:off x="4843095" y="4409922"/>
        <a:ext cx="1270295" cy="635147"/>
      </dsp:txXfrm>
    </dsp:sp>
    <dsp:sp modelId="{FC6B977B-BA8E-4F0A-ACA7-B9CDB0E4C262}">
      <dsp:nvSpPr>
        <dsp:cNvPr id="0" name=""/>
        <dsp:cNvSpPr/>
      </dsp:nvSpPr>
      <dsp:spPr>
        <a:xfrm>
          <a:off x="6380152" y="4409922"/>
          <a:ext cx="1270295" cy="6351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KOAH’LI HASTALARDA </a:t>
          </a:r>
          <a:endParaRPr lang="tr-TR" sz="1400" b="1" kern="1200" dirty="0"/>
        </a:p>
      </dsp:txBody>
      <dsp:txXfrm>
        <a:off x="6380152" y="4409922"/>
        <a:ext cx="1270295" cy="635147"/>
      </dsp:txXfrm>
    </dsp:sp>
    <dsp:sp modelId="{C126CD25-FA35-48F6-AF53-FA6B924F922C}">
      <dsp:nvSpPr>
        <dsp:cNvPr id="0" name=""/>
        <dsp:cNvSpPr/>
      </dsp:nvSpPr>
      <dsp:spPr>
        <a:xfrm>
          <a:off x="7917209" y="4409922"/>
          <a:ext cx="1270295" cy="6351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ROFEKOKSIB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11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KULLANANLARDA </a:t>
          </a:r>
          <a:endParaRPr lang="tr-TR" sz="1100" b="1" kern="1200" dirty="0"/>
        </a:p>
      </dsp:txBody>
      <dsp:txXfrm>
        <a:off x="7917209" y="4409922"/>
        <a:ext cx="1270295" cy="635147"/>
      </dsp:txXfrm>
    </dsp:sp>
    <dsp:sp modelId="{C597FDBA-9FB7-4126-89E0-24CC27B7E3E6}">
      <dsp:nvSpPr>
        <dsp:cNvPr id="0" name=""/>
        <dsp:cNvSpPr/>
      </dsp:nvSpPr>
      <dsp:spPr>
        <a:xfrm>
          <a:off x="9454266" y="4409922"/>
          <a:ext cx="1270295" cy="6351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IBUPROFEN </a:t>
          </a:r>
          <a:r>
            <a:rPr lang="en-US" sz="11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KULLANANLARDA </a:t>
          </a:r>
          <a:endParaRPr lang="tr-TR" sz="1100" b="1" kern="1200" dirty="0"/>
        </a:p>
      </dsp:txBody>
      <dsp:txXfrm>
        <a:off x="9454266" y="4409922"/>
        <a:ext cx="1270295" cy="635147"/>
      </dsp:txXfrm>
    </dsp:sp>
    <dsp:sp modelId="{93CA8935-6266-4C32-BE6F-93DE0D0B62D2}">
      <dsp:nvSpPr>
        <dsp:cNvPr id="0" name=""/>
        <dsp:cNvSpPr/>
      </dsp:nvSpPr>
      <dsp:spPr>
        <a:xfrm>
          <a:off x="3792885" y="2176553"/>
          <a:ext cx="1437783" cy="8499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AKUT MI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3792885" y="2176553"/>
        <a:ext cx="1437783" cy="849922"/>
      </dsp:txXfrm>
    </dsp:sp>
    <dsp:sp modelId="{F3B26E16-3CD3-40A3-A845-0B8F47097007}">
      <dsp:nvSpPr>
        <dsp:cNvPr id="0" name=""/>
        <dsp:cNvSpPr/>
      </dsp:nvSpPr>
      <dsp:spPr>
        <a:xfrm>
          <a:off x="5497430" y="2176553"/>
          <a:ext cx="2094691" cy="8499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KALP YETMEZLİĞİNİN DEKOMPANZE OLMASI 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5497430" y="2176553"/>
        <a:ext cx="2094691" cy="849922"/>
      </dsp:txXfrm>
    </dsp:sp>
    <dsp:sp modelId="{9019E86C-47B4-4059-B495-D8B278A3A0DE}">
      <dsp:nvSpPr>
        <dsp:cNvPr id="0" name=""/>
        <dsp:cNvSpPr/>
      </dsp:nvSpPr>
      <dsp:spPr>
        <a:xfrm>
          <a:off x="3792885" y="3293237"/>
          <a:ext cx="1437783" cy="8499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ANİ ÖLÜM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3792885" y="3293237"/>
        <a:ext cx="1437783" cy="8499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A1CF7-25F3-4503-93B1-ED3118FE395F}">
      <dsp:nvSpPr>
        <dsp:cNvPr id="0" name=""/>
        <dsp:cNvSpPr/>
      </dsp:nvSpPr>
      <dsp:spPr>
        <a:xfrm>
          <a:off x="3222205" y="734099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Cox2 İNHİBİTÖRLERİ</a:t>
          </a:r>
          <a:endParaRPr lang="tr-TR" sz="1800" b="1" kern="1200" dirty="0"/>
        </a:p>
      </dsp:txBody>
      <dsp:txXfrm>
        <a:off x="3253946" y="765840"/>
        <a:ext cx="1887238" cy="1020251"/>
      </dsp:txXfrm>
    </dsp:sp>
    <dsp:sp modelId="{F4422BC7-EA88-447D-8A7E-F956F349CD90}">
      <dsp:nvSpPr>
        <dsp:cNvPr id="0" name=""/>
        <dsp:cNvSpPr/>
      </dsp:nvSpPr>
      <dsp:spPr>
        <a:xfrm>
          <a:off x="5739023" y="25760"/>
          <a:ext cx="3428254" cy="10837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433715"/>
              <a:satOff val="6995"/>
              <a:lumOff val="42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Cox1  İNHİBİTÖRLERİ</a:t>
          </a:r>
          <a:endParaRPr lang="tr-TR" sz="1800" b="1" kern="1200" dirty="0"/>
        </a:p>
      </dsp:txBody>
      <dsp:txXfrm>
        <a:off x="5770764" y="57501"/>
        <a:ext cx="3364772" cy="1020251"/>
      </dsp:txXfrm>
    </dsp:sp>
    <dsp:sp modelId="{7E5EF655-EB24-49CE-9BBA-8224879E9850}">
      <dsp:nvSpPr>
        <dsp:cNvPr id="0" name=""/>
        <dsp:cNvSpPr/>
      </dsp:nvSpPr>
      <dsp:spPr>
        <a:xfrm>
          <a:off x="5153922" y="4605866"/>
          <a:ext cx="812800" cy="812800"/>
        </a:xfrm>
        <a:prstGeom prst="triangle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867429"/>
              <a:satOff val="13990"/>
              <a:lumOff val="84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FA10BC-760F-4B50-A5B6-1E31061CF010}">
      <dsp:nvSpPr>
        <dsp:cNvPr id="0" name=""/>
        <dsp:cNvSpPr/>
      </dsp:nvSpPr>
      <dsp:spPr>
        <a:xfrm rot="240000">
          <a:off x="3121177" y="4257573"/>
          <a:ext cx="4878289" cy="341123"/>
        </a:xfrm>
        <a:prstGeom prst="rect">
          <a:avLst/>
        </a:prstGeom>
        <a:solidFill>
          <a:schemeClr val="accent5">
            <a:tint val="40000"/>
            <a:alpha val="90000"/>
            <a:hueOff val="-19301144"/>
            <a:satOff val="20985"/>
            <a:lumOff val="12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301144"/>
              <a:satOff val="20985"/>
              <a:lumOff val="127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1E24F2-B701-450A-8C5F-099D2FCB7815}">
      <dsp:nvSpPr>
        <dsp:cNvPr id="0" name=""/>
        <dsp:cNvSpPr/>
      </dsp:nvSpPr>
      <dsp:spPr>
        <a:xfrm rot="240000">
          <a:off x="6050166" y="3404681"/>
          <a:ext cx="1946391" cy="9068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TROMBOKSAN İNHİBİSYONU</a:t>
          </a:r>
          <a:endParaRPr lang="tr-TR" sz="1700" b="1" kern="1200" dirty="0"/>
        </a:p>
      </dsp:txBody>
      <dsp:txXfrm>
        <a:off x="6094433" y="3448948"/>
        <a:ext cx="1857857" cy="818285"/>
      </dsp:txXfrm>
    </dsp:sp>
    <dsp:sp modelId="{1F51A4B4-F2BA-476A-9B9E-9C88396037BB}">
      <dsp:nvSpPr>
        <dsp:cNvPr id="0" name=""/>
        <dsp:cNvSpPr/>
      </dsp:nvSpPr>
      <dsp:spPr>
        <a:xfrm rot="240000">
          <a:off x="5809447" y="2451079"/>
          <a:ext cx="2568715" cy="863302"/>
        </a:xfrm>
        <a:prstGeom prst="roundRect">
          <a:avLst/>
        </a:prstGeom>
        <a:gradFill rotWithShape="0">
          <a:gsLst>
            <a:gs pos="0">
              <a:schemeClr val="accent5">
                <a:hueOff val="-4607364"/>
                <a:satOff val="5156"/>
                <a:lumOff val="29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4607364"/>
                <a:satOff val="5156"/>
                <a:lumOff val="29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4607364"/>
                <a:satOff val="5156"/>
                <a:lumOff val="29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ANTİ-TROMBOTİK ETKİ</a:t>
          </a:r>
          <a:endParaRPr lang="tr-TR" sz="1700" b="1" kern="1200" dirty="0"/>
        </a:p>
      </dsp:txBody>
      <dsp:txXfrm>
        <a:off x="5851590" y="2493222"/>
        <a:ext cx="2484429" cy="779016"/>
      </dsp:txXfrm>
    </dsp:sp>
    <dsp:sp modelId="{2CC04107-9957-4761-A39E-879FB717FC54}">
      <dsp:nvSpPr>
        <dsp:cNvPr id="0" name=""/>
        <dsp:cNvSpPr/>
      </dsp:nvSpPr>
      <dsp:spPr>
        <a:xfrm rot="240000">
          <a:off x="6191052" y="1475635"/>
          <a:ext cx="1946391" cy="906819"/>
        </a:xfrm>
        <a:prstGeom prst="round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DAHA FAZLA GIS YAN ETKİ</a:t>
          </a:r>
          <a:endParaRPr lang="tr-TR" sz="1700" b="1" kern="1200" dirty="0"/>
        </a:p>
      </dsp:txBody>
      <dsp:txXfrm>
        <a:off x="6235319" y="1519902"/>
        <a:ext cx="1857857" cy="818285"/>
      </dsp:txXfrm>
    </dsp:sp>
    <dsp:sp modelId="{1DE0DD32-0D86-4605-B9A1-CFC3EB78C0D3}">
      <dsp:nvSpPr>
        <dsp:cNvPr id="0" name=""/>
        <dsp:cNvSpPr/>
      </dsp:nvSpPr>
      <dsp:spPr>
        <a:xfrm rot="240000">
          <a:off x="3259553" y="3209609"/>
          <a:ext cx="1946391" cy="906819"/>
        </a:xfrm>
        <a:prstGeom prst="roundRect">
          <a:avLst/>
        </a:prstGeom>
        <a:gradFill rotWithShape="0">
          <a:gsLst>
            <a:gs pos="0">
              <a:schemeClr val="accent5">
                <a:hueOff val="-13822094"/>
                <a:satOff val="15469"/>
                <a:lumOff val="8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3822094"/>
                <a:satOff val="15469"/>
                <a:lumOff val="8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3822094"/>
                <a:satOff val="15469"/>
                <a:lumOff val="8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PROSTASİKLİN İNHİBİSYONU</a:t>
          </a:r>
          <a:endParaRPr lang="tr-TR" sz="1700" b="1" kern="1200" dirty="0"/>
        </a:p>
      </dsp:txBody>
      <dsp:txXfrm>
        <a:off x="3303820" y="3253876"/>
        <a:ext cx="1857857" cy="818285"/>
      </dsp:txXfrm>
    </dsp:sp>
    <dsp:sp modelId="{5FCF3F05-065B-43AF-9B63-CAC03E563085}">
      <dsp:nvSpPr>
        <dsp:cNvPr id="0" name=""/>
        <dsp:cNvSpPr/>
      </dsp:nvSpPr>
      <dsp:spPr>
        <a:xfrm rot="240000">
          <a:off x="3329996" y="2234249"/>
          <a:ext cx="1946391" cy="906819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DAHA AZ  GIS YAN ETKİ</a:t>
          </a:r>
          <a:endParaRPr lang="tr-TR" sz="1700" b="1" kern="1200" dirty="0"/>
        </a:p>
      </dsp:txBody>
      <dsp:txXfrm>
        <a:off x="3374263" y="2278516"/>
        <a:ext cx="1857857" cy="8182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66EC0-65DF-49C6-8C11-8864658871BC}">
      <dsp:nvSpPr>
        <dsp:cNvPr id="0" name=""/>
        <dsp:cNvSpPr/>
      </dsp:nvSpPr>
      <dsp:spPr>
        <a:xfrm>
          <a:off x="2454286" y="825365"/>
          <a:ext cx="116479" cy="510293"/>
        </a:xfrm>
        <a:custGeom>
          <a:avLst/>
          <a:gdLst/>
          <a:ahLst/>
          <a:cxnLst/>
          <a:rect l="0" t="0" r="0" b="0"/>
          <a:pathLst>
            <a:path>
              <a:moveTo>
                <a:pt x="116479" y="0"/>
              </a:moveTo>
              <a:lnTo>
                <a:pt x="116479" y="510293"/>
              </a:lnTo>
              <a:lnTo>
                <a:pt x="0" y="5102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93DE4-510C-434A-88D3-5DE428DBD987}">
      <dsp:nvSpPr>
        <dsp:cNvPr id="0" name=""/>
        <dsp:cNvSpPr/>
      </dsp:nvSpPr>
      <dsp:spPr>
        <a:xfrm>
          <a:off x="2570766" y="825365"/>
          <a:ext cx="2013439" cy="102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106"/>
              </a:lnTo>
              <a:lnTo>
                <a:pt x="2013439" y="904106"/>
              </a:lnTo>
              <a:lnTo>
                <a:pt x="2013439" y="10205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BFEA8-1E22-471F-BFB4-B0DF72476632}">
      <dsp:nvSpPr>
        <dsp:cNvPr id="0" name=""/>
        <dsp:cNvSpPr/>
      </dsp:nvSpPr>
      <dsp:spPr>
        <a:xfrm>
          <a:off x="2570766" y="825365"/>
          <a:ext cx="671146" cy="102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106"/>
              </a:lnTo>
              <a:lnTo>
                <a:pt x="671146" y="904106"/>
              </a:lnTo>
              <a:lnTo>
                <a:pt x="671146" y="10205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B67EE-4B8E-428A-AA29-8670D3548663}">
      <dsp:nvSpPr>
        <dsp:cNvPr id="0" name=""/>
        <dsp:cNvSpPr/>
      </dsp:nvSpPr>
      <dsp:spPr>
        <a:xfrm>
          <a:off x="1899619" y="825365"/>
          <a:ext cx="671146" cy="1020586"/>
        </a:xfrm>
        <a:custGeom>
          <a:avLst/>
          <a:gdLst/>
          <a:ahLst/>
          <a:cxnLst/>
          <a:rect l="0" t="0" r="0" b="0"/>
          <a:pathLst>
            <a:path>
              <a:moveTo>
                <a:pt x="671146" y="0"/>
              </a:moveTo>
              <a:lnTo>
                <a:pt x="671146" y="904106"/>
              </a:lnTo>
              <a:lnTo>
                <a:pt x="0" y="904106"/>
              </a:lnTo>
              <a:lnTo>
                <a:pt x="0" y="10205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A017A-6ACD-4883-B3D0-5A95D228B063}">
      <dsp:nvSpPr>
        <dsp:cNvPr id="0" name=""/>
        <dsp:cNvSpPr/>
      </dsp:nvSpPr>
      <dsp:spPr>
        <a:xfrm>
          <a:off x="557326" y="825365"/>
          <a:ext cx="2013439" cy="1020586"/>
        </a:xfrm>
        <a:custGeom>
          <a:avLst/>
          <a:gdLst/>
          <a:ahLst/>
          <a:cxnLst/>
          <a:rect l="0" t="0" r="0" b="0"/>
          <a:pathLst>
            <a:path>
              <a:moveTo>
                <a:pt x="2013439" y="0"/>
              </a:moveTo>
              <a:lnTo>
                <a:pt x="2013439" y="904106"/>
              </a:lnTo>
              <a:lnTo>
                <a:pt x="0" y="904106"/>
              </a:lnTo>
              <a:lnTo>
                <a:pt x="0" y="10205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C3218-7A8B-4CBB-B6E2-1E81D3CCB36C}">
      <dsp:nvSpPr>
        <dsp:cNvPr id="0" name=""/>
        <dsp:cNvSpPr/>
      </dsp:nvSpPr>
      <dsp:spPr>
        <a:xfrm>
          <a:off x="2016099" y="270699"/>
          <a:ext cx="1109333" cy="554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bg1"/>
              </a:solidFill>
            </a:rPr>
            <a:t>DİKKATLİ OLMALI</a:t>
          </a:r>
          <a:endParaRPr lang="tr-TR" sz="1000" b="1" kern="1200" dirty="0">
            <a:solidFill>
              <a:schemeClr val="bg1"/>
            </a:solidFill>
          </a:endParaRPr>
        </a:p>
      </dsp:txBody>
      <dsp:txXfrm>
        <a:off x="2016099" y="270699"/>
        <a:ext cx="1109333" cy="554666"/>
      </dsp:txXfrm>
    </dsp:sp>
    <dsp:sp modelId="{F406D2E7-CD56-47D3-8DD4-4E23556DBDDE}">
      <dsp:nvSpPr>
        <dsp:cNvPr id="0" name=""/>
        <dsp:cNvSpPr/>
      </dsp:nvSpPr>
      <dsp:spPr>
        <a:xfrm>
          <a:off x="2659" y="1845952"/>
          <a:ext cx="1109333" cy="554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bg1"/>
              </a:solidFill>
            </a:rPr>
            <a:t>HİPERTANSİYON</a:t>
          </a:r>
          <a:endParaRPr lang="tr-TR" sz="1000" b="1" kern="1200" dirty="0">
            <a:solidFill>
              <a:schemeClr val="bg1"/>
            </a:solidFill>
          </a:endParaRPr>
        </a:p>
      </dsp:txBody>
      <dsp:txXfrm>
        <a:off x="2659" y="1845952"/>
        <a:ext cx="1109333" cy="554666"/>
      </dsp:txXfrm>
    </dsp:sp>
    <dsp:sp modelId="{42E657F5-DBBE-4C54-AE90-21C041306C39}">
      <dsp:nvSpPr>
        <dsp:cNvPr id="0" name=""/>
        <dsp:cNvSpPr/>
      </dsp:nvSpPr>
      <dsp:spPr>
        <a:xfrm>
          <a:off x="1344952" y="1845952"/>
          <a:ext cx="1109333" cy="554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bg1"/>
              </a:solidFill>
            </a:rPr>
            <a:t>DM</a:t>
          </a:r>
          <a:endParaRPr lang="tr-TR" sz="1000" b="1" kern="1200" dirty="0">
            <a:solidFill>
              <a:schemeClr val="bg1"/>
            </a:solidFill>
          </a:endParaRPr>
        </a:p>
      </dsp:txBody>
      <dsp:txXfrm>
        <a:off x="1344952" y="1845952"/>
        <a:ext cx="1109333" cy="554666"/>
      </dsp:txXfrm>
    </dsp:sp>
    <dsp:sp modelId="{124FC265-D756-46B0-90EE-B06E971B23AA}">
      <dsp:nvSpPr>
        <dsp:cNvPr id="0" name=""/>
        <dsp:cNvSpPr/>
      </dsp:nvSpPr>
      <dsp:spPr>
        <a:xfrm>
          <a:off x="2687245" y="1845952"/>
          <a:ext cx="1109333" cy="554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bg1"/>
              </a:solidFill>
            </a:rPr>
            <a:t>SİGARA KULLANIMI</a:t>
          </a:r>
          <a:endParaRPr lang="tr-TR" sz="1000" b="1" kern="1200" dirty="0">
            <a:solidFill>
              <a:schemeClr val="bg1"/>
            </a:solidFill>
          </a:endParaRPr>
        </a:p>
      </dsp:txBody>
      <dsp:txXfrm>
        <a:off x="2687245" y="1845952"/>
        <a:ext cx="1109333" cy="554666"/>
      </dsp:txXfrm>
    </dsp:sp>
    <dsp:sp modelId="{8F4D3577-BF91-4820-B6C3-C58434188750}">
      <dsp:nvSpPr>
        <dsp:cNvPr id="0" name=""/>
        <dsp:cNvSpPr/>
      </dsp:nvSpPr>
      <dsp:spPr>
        <a:xfrm>
          <a:off x="4029539" y="1845952"/>
          <a:ext cx="1109333" cy="554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bg1"/>
              </a:solidFill>
            </a:rPr>
            <a:t>HİPERLİPİDEMİ</a:t>
          </a:r>
          <a:endParaRPr lang="tr-TR" sz="1000" b="1" kern="1200" dirty="0">
            <a:solidFill>
              <a:schemeClr val="bg1"/>
            </a:solidFill>
          </a:endParaRPr>
        </a:p>
      </dsp:txBody>
      <dsp:txXfrm>
        <a:off x="4029539" y="1845952"/>
        <a:ext cx="1109333" cy="554666"/>
      </dsp:txXfrm>
    </dsp:sp>
    <dsp:sp modelId="{1D58F75D-0A89-46B9-B053-333855190DF6}">
      <dsp:nvSpPr>
        <dsp:cNvPr id="0" name=""/>
        <dsp:cNvSpPr/>
      </dsp:nvSpPr>
      <dsp:spPr>
        <a:xfrm>
          <a:off x="1344952" y="1058325"/>
          <a:ext cx="1109333" cy="554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solidFill>
                <a:schemeClr val="bg1"/>
              </a:solidFill>
            </a:rPr>
            <a:t>KVH RİSKİ OLANLAR</a:t>
          </a:r>
          <a:endParaRPr lang="tr-TR" sz="1000" b="1" kern="1200" dirty="0">
            <a:solidFill>
              <a:schemeClr val="bg1"/>
            </a:solidFill>
          </a:endParaRPr>
        </a:p>
      </dsp:txBody>
      <dsp:txXfrm>
        <a:off x="1344952" y="1058325"/>
        <a:ext cx="1109333" cy="5546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B0D44-D0A3-4CA6-AA5C-C14BBDBF04CD}">
      <dsp:nvSpPr>
        <dsp:cNvPr id="0" name=""/>
        <dsp:cNvSpPr/>
      </dsp:nvSpPr>
      <dsp:spPr>
        <a:xfrm>
          <a:off x="2928097" y="2448554"/>
          <a:ext cx="278823" cy="133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73"/>
              </a:lnTo>
              <a:lnTo>
                <a:pt x="278823" y="133447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1D1B0-5188-402A-B2A8-D647309E1191}">
      <dsp:nvSpPr>
        <dsp:cNvPr id="0" name=""/>
        <dsp:cNvSpPr/>
      </dsp:nvSpPr>
      <dsp:spPr>
        <a:xfrm>
          <a:off x="2928097" y="2448554"/>
          <a:ext cx="278823" cy="82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416"/>
              </a:lnTo>
              <a:lnTo>
                <a:pt x="278823" y="82541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0852E-7FD1-46C5-AE59-1F45B2906AB7}">
      <dsp:nvSpPr>
        <dsp:cNvPr id="0" name=""/>
        <dsp:cNvSpPr/>
      </dsp:nvSpPr>
      <dsp:spPr>
        <a:xfrm>
          <a:off x="2928097" y="2448554"/>
          <a:ext cx="278823" cy="31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60"/>
              </a:lnTo>
              <a:lnTo>
                <a:pt x="278823" y="3163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E39ED-E99F-4CC3-9B68-6B171130B8F6}">
      <dsp:nvSpPr>
        <dsp:cNvPr id="0" name=""/>
        <dsp:cNvSpPr/>
      </dsp:nvSpPr>
      <dsp:spPr>
        <a:xfrm>
          <a:off x="3090672" y="1781095"/>
          <a:ext cx="580952" cy="12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32"/>
              </a:lnTo>
              <a:lnTo>
                <a:pt x="580952" y="61832"/>
              </a:lnTo>
              <a:lnTo>
                <a:pt x="580952" y="1236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FF74-75B1-4F3E-A826-1F3F1BEC7DEF}">
      <dsp:nvSpPr>
        <dsp:cNvPr id="0" name=""/>
        <dsp:cNvSpPr/>
      </dsp:nvSpPr>
      <dsp:spPr>
        <a:xfrm>
          <a:off x="2099430" y="1781095"/>
          <a:ext cx="991242" cy="123664"/>
        </a:xfrm>
        <a:custGeom>
          <a:avLst/>
          <a:gdLst/>
          <a:ahLst/>
          <a:cxnLst/>
          <a:rect l="0" t="0" r="0" b="0"/>
          <a:pathLst>
            <a:path>
              <a:moveTo>
                <a:pt x="991242" y="0"/>
              </a:moveTo>
              <a:lnTo>
                <a:pt x="991242" y="61832"/>
              </a:lnTo>
              <a:lnTo>
                <a:pt x="0" y="61832"/>
              </a:lnTo>
              <a:lnTo>
                <a:pt x="0" y="1236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B6A74-2402-4B8C-9184-4167F5E17A29}">
      <dsp:nvSpPr>
        <dsp:cNvPr id="0" name=""/>
        <dsp:cNvSpPr/>
      </dsp:nvSpPr>
      <dsp:spPr>
        <a:xfrm>
          <a:off x="3609792" y="1272039"/>
          <a:ext cx="1053074" cy="316360"/>
        </a:xfrm>
        <a:custGeom>
          <a:avLst/>
          <a:gdLst/>
          <a:ahLst/>
          <a:cxnLst/>
          <a:rect l="0" t="0" r="0" b="0"/>
          <a:pathLst>
            <a:path>
              <a:moveTo>
                <a:pt x="1053074" y="0"/>
              </a:moveTo>
              <a:lnTo>
                <a:pt x="1053074" y="316360"/>
              </a:lnTo>
              <a:lnTo>
                <a:pt x="0" y="3163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23B0F-1A08-470A-85F7-FD49A910CE09}">
      <dsp:nvSpPr>
        <dsp:cNvPr id="0" name=""/>
        <dsp:cNvSpPr/>
      </dsp:nvSpPr>
      <dsp:spPr>
        <a:xfrm>
          <a:off x="5491238" y="762983"/>
          <a:ext cx="91440" cy="316360"/>
        </a:xfrm>
        <a:custGeom>
          <a:avLst/>
          <a:gdLst/>
          <a:ahLst/>
          <a:cxnLst/>
          <a:rect l="0" t="0" r="0" b="0"/>
          <a:pathLst>
            <a:path>
              <a:moveTo>
                <a:pt x="107552" y="0"/>
              </a:moveTo>
              <a:lnTo>
                <a:pt x="107552" y="316360"/>
              </a:lnTo>
              <a:lnTo>
                <a:pt x="45720" y="3163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1817C-B132-4B28-9F8D-04CCB37E9784}">
      <dsp:nvSpPr>
        <dsp:cNvPr id="0" name=""/>
        <dsp:cNvSpPr/>
      </dsp:nvSpPr>
      <dsp:spPr>
        <a:xfrm>
          <a:off x="9668518" y="4503454"/>
          <a:ext cx="24567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56767" y="45720"/>
              </a:lnTo>
              <a:lnTo>
                <a:pt x="2456767" y="10499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E261-BBF7-4B45-98CA-CD63D2D885AE}">
      <dsp:nvSpPr>
        <dsp:cNvPr id="0" name=""/>
        <dsp:cNvSpPr/>
      </dsp:nvSpPr>
      <dsp:spPr>
        <a:xfrm>
          <a:off x="9668518" y="4503454"/>
          <a:ext cx="1224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456"/>
              </a:lnTo>
              <a:lnTo>
                <a:pt x="1224668" y="68456"/>
              </a:lnTo>
              <a:lnTo>
                <a:pt x="1224668" y="13028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878FC-09B0-44A4-9E0E-83DFABCAA642}">
      <dsp:nvSpPr>
        <dsp:cNvPr id="0" name=""/>
        <dsp:cNvSpPr/>
      </dsp:nvSpPr>
      <dsp:spPr>
        <a:xfrm>
          <a:off x="9563356" y="4503454"/>
          <a:ext cx="105162" cy="91440"/>
        </a:xfrm>
        <a:custGeom>
          <a:avLst/>
          <a:gdLst/>
          <a:ahLst/>
          <a:cxnLst/>
          <a:rect l="0" t="0" r="0" b="0"/>
          <a:pathLst>
            <a:path>
              <a:moveTo>
                <a:pt x="105162" y="45720"/>
              </a:moveTo>
              <a:lnTo>
                <a:pt x="105162" y="68456"/>
              </a:lnTo>
              <a:lnTo>
                <a:pt x="0" y="68456"/>
              </a:lnTo>
              <a:lnTo>
                <a:pt x="0" y="13028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41D59-7824-4BED-8B14-C29A2B4A9BCD}">
      <dsp:nvSpPr>
        <dsp:cNvPr id="0" name=""/>
        <dsp:cNvSpPr/>
      </dsp:nvSpPr>
      <dsp:spPr>
        <a:xfrm>
          <a:off x="6536960" y="4993837"/>
          <a:ext cx="313516" cy="31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60"/>
              </a:lnTo>
              <a:lnTo>
                <a:pt x="313516" y="3163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3695C-733A-4B8A-9E2E-33D62CF24D87}">
      <dsp:nvSpPr>
        <dsp:cNvPr id="0" name=""/>
        <dsp:cNvSpPr/>
      </dsp:nvSpPr>
      <dsp:spPr>
        <a:xfrm>
          <a:off x="7373003" y="4503454"/>
          <a:ext cx="2295515" cy="91440"/>
        </a:xfrm>
        <a:custGeom>
          <a:avLst/>
          <a:gdLst/>
          <a:ahLst/>
          <a:cxnLst/>
          <a:rect l="0" t="0" r="0" b="0"/>
          <a:pathLst>
            <a:path>
              <a:moveTo>
                <a:pt x="2295515" y="45720"/>
              </a:moveTo>
              <a:lnTo>
                <a:pt x="0" y="45720"/>
              </a:lnTo>
              <a:lnTo>
                <a:pt x="0" y="10499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1CB66-4B29-412B-9928-D3C5847379C2}">
      <dsp:nvSpPr>
        <dsp:cNvPr id="0" name=""/>
        <dsp:cNvSpPr/>
      </dsp:nvSpPr>
      <dsp:spPr>
        <a:xfrm>
          <a:off x="5685164" y="4503454"/>
          <a:ext cx="3983354" cy="91440"/>
        </a:xfrm>
        <a:custGeom>
          <a:avLst/>
          <a:gdLst/>
          <a:ahLst/>
          <a:cxnLst/>
          <a:rect l="0" t="0" r="0" b="0"/>
          <a:pathLst>
            <a:path>
              <a:moveTo>
                <a:pt x="3983354" y="45720"/>
              </a:moveTo>
              <a:lnTo>
                <a:pt x="0" y="45720"/>
              </a:lnTo>
              <a:lnTo>
                <a:pt x="0" y="10499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3BD9C-9786-4666-B75C-4247E19EBD3F}">
      <dsp:nvSpPr>
        <dsp:cNvPr id="0" name=""/>
        <dsp:cNvSpPr/>
      </dsp:nvSpPr>
      <dsp:spPr>
        <a:xfrm>
          <a:off x="5598790" y="762983"/>
          <a:ext cx="4069727" cy="340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8967"/>
              </a:lnTo>
              <a:lnTo>
                <a:pt x="4069727" y="3338967"/>
              </a:lnTo>
              <a:lnTo>
                <a:pt x="4069727" y="34007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939C3-4F44-4095-B3AD-E2017817FB29}">
      <dsp:nvSpPr>
        <dsp:cNvPr id="0" name=""/>
        <dsp:cNvSpPr/>
      </dsp:nvSpPr>
      <dsp:spPr>
        <a:xfrm>
          <a:off x="5598790" y="762983"/>
          <a:ext cx="2020002" cy="336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331"/>
              </a:lnTo>
              <a:lnTo>
                <a:pt x="2020002" y="3300331"/>
              </a:lnTo>
              <a:lnTo>
                <a:pt x="2020002" y="336216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D675-2F29-4426-8D0D-E6F98B90DB57}">
      <dsp:nvSpPr>
        <dsp:cNvPr id="0" name=""/>
        <dsp:cNvSpPr/>
      </dsp:nvSpPr>
      <dsp:spPr>
        <a:xfrm>
          <a:off x="5553070" y="762983"/>
          <a:ext cx="91440" cy="334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452"/>
              </a:lnTo>
              <a:lnTo>
                <a:pt x="136003" y="3287452"/>
              </a:lnTo>
              <a:lnTo>
                <a:pt x="136003" y="334928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ABA2F-57CA-44DD-B88F-179919311B73}">
      <dsp:nvSpPr>
        <dsp:cNvPr id="0" name=""/>
        <dsp:cNvSpPr/>
      </dsp:nvSpPr>
      <dsp:spPr>
        <a:xfrm>
          <a:off x="3055108" y="4600916"/>
          <a:ext cx="176396" cy="1843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529"/>
              </a:lnTo>
              <a:lnTo>
                <a:pt x="176396" y="184352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31B9D-6BC8-4ED0-BAF4-7A681095AFC4}">
      <dsp:nvSpPr>
        <dsp:cNvPr id="0" name=""/>
        <dsp:cNvSpPr/>
      </dsp:nvSpPr>
      <dsp:spPr>
        <a:xfrm>
          <a:off x="3055108" y="4600916"/>
          <a:ext cx="176396" cy="133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73"/>
              </a:lnTo>
              <a:lnTo>
                <a:pt x="176396" y="133447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817B7-63CA-4B8B-9D82-54BF55C350A6}">
      <dsp:nvSpPr>
        <dsp:cNvPr id="0" name=""/>
        <dsp:cNvSpPr/>
      </dsp:nvSpPr>
      <dsp:spPr>
        <a:xfrm>
          <a:off x="3055108" y="4600916"/>
          <a:ext cx="176396" cy="82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416"/>
              </a:lnTo>
              <a:lnTo>
                <a:pt x="176396" y="825416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8847D-5CB0-4772-AE28-EBAE8BC8D8A5}">
      <dsp:nvSpPr>
        <dsp:cNvPr id="0" name=""/>
        <dsp:cNvSpPr/>
      </dsp:nvSpPr>
      <dsp:spPr>
        <a:xfrm>
          <a:off x="3055108" y="4600916"/>
          <a:ext cx="176396" cy="31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60"/>
              </a:lnTo>
              <a:lnTo>
                <a:pt x="176396" y="3163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BF6B4-8EEE-460C-BC5C-B6BD0B384E7D}">
      <dsp:nvSpPr>
        <dsp:cNvPr id="0" name=""/>
        <dsp:cNvSpPr/>
      </dsp:nvSpPr>
      <dsp:spPr>
        <a:xfrm>
          <a:off x="3525497" y="762983"/>
          <a:ext cx="2073292" cy="3336405"/>
        </a:xfrm>
        <a:custGeom>
          <a:avLst/>
          <a:gdLst/>
          <a:ahLst/>
          <a:cxnLst/>
          <a:rect l="0" t="0" r="0" b="0"/>
          <a:pathLst>
            <a:path>
              <a:moveTo>
                <a:pt x="2073292" y="0"/>
              </a:moveTo>
              <a:lnTo>
                <a:pt x="2073292" y="3274573"/>
              </a:lnTo>
              <a:lnTo>
                <a:pt x="0" y="3274573"/>
              </a:lnTo>
              <a:lnTo>
                <a:pt x="0" y="333640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1FF78-3464-4F39-A285-12D5B4262432}">
      <dsp:nvSpPr>
        <dsp:cNvPr id="0" name=""/>
        <dsp:cNvSpPr/>
      </dsp:nvSpPr>
      <dsp:spPr>
        <a:xfrm>
          <a:off x="1494629" y="4564697"/>
          <a:ext cx="219869" cy="31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60"/>
              </a:lnTo>
              <a:lnTo>
                <a:pt x="219869" y="3163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A1C1-E4EC-4A7A-B8CE-F3C530029F2B}">
      <dsp:nvSpPr>
        <dsp:cNvPr id="0" name=""/>
        <dsp:cNvSpPr/>
      </dsp:nvSpPr>
      <dsp:spPr>
        <a:xfrm>
          <a:off x="2080948" y="762983"/>
          <a:ext cx="3517842" cy="3336405"/>
        </a:xfrm>
        <a:custGeom>
          <a:avLst/>
          <a:gdLst/>
          <a:ahLst/>
          <a:cxnLst/>
          <a:rect l="0" t="0" r="0" b="0"/>
          <a:pathLst>
            <a:path>
              <a:moveTo>
                <a:pt x="3517842" y="0"/>
              </a:moveTo>
              <a:lnTo>
                <a:pt x="3517842" y="3274573"/>
              </a:lnTo>
              <a:lnTo>
                <a:pt x="0" y="3274573"/>
              </a:lnTo>
              <a:lnTo>
                <a:pt x="0" y="333640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7EE31-2D2B-4EEA-A6BD-8732A41939B2}">
      <dsp:nvSpPr>
        <dsp:cNvPr id="0" name=""/>
        <dsp:cNvSpPr/>
      </dsp:nvSpPr>
      <dsp:spPr>
        <a:xfrm>
          <a:off x="3031869" y="1915"/>
          <a:ext cx="5133841" cy="7610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RENAL YAN ETKİLER :  İNSİDANS:%1-5</a:t>
          </a:r>
          <a:endParaRPr lang="tr-TR" sz="2000" b="1" kern="1200" dirty="0"/>
        </a:p>
      </dsp:txBody>
      <dsp:txXfrm>
        <a:off x="3031869" y="1915"/>
        <a:ext cx="5133841" cy="761067"/>
      </dsp:txXfrm>
    </dsp:sp>
    <dsp:sp modelId="{B03A1CFA-B40F-4876-9CC1-B4B6E160C1CA}">
      <dsp:nvSpPr>
        <dsp:cNvPr id="0" name=""/>
        <dsp:cNvSpPr/>
      </dsp:nvSpPr>
      <dsp:spPr>
        <a:xfrm>
          <a:off x="1348049" y="4099388"/>
          <a:ext cx="1465796" cy="4653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RENAL VAZOKONSTR</a:t>
          </a:r>
          <a:r>
            <a:rPr lang="tr-TR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</a:t>
          </a: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</a:t>
          </a:r>
          <a:r>
            <a:rPr lang="tr-TR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-</a:t>
          </a: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SIYON</a:t>
          </a:r>
          <a:endParaRPr lang="tr-TR" sz="1200" b="1" kern="1200" dirty="0"/>
        </a:p>
      </dsp:txBody>
      <dsp:txXfrm>
        <a:off x="1348049" y="4099388"/>
        <a:ext cx="1465796" cy="465308"/>
      </dsp:txXfrm>
    </dsp:sp>
    <dsp:sp modelId="{84A3C804-E489-45BC-9C70-1DD8D730365C}">
      <dsp:nvSpPr>
        <dsp:cNvPr id="0" name=""/>
        <dsp:cNvSpPr/>
      </dsp:nvSpPr>
      <dsp:spPr>
        <a:xfrm>
          <a:off x="1714499" y="4688361"/>
          <a:ext cx="1038240" cy="38539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GFR AZALIR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1714499" y="4688361"/>
        <a:ext cx="1038240" cy="385391"/>
      </dsp:txXfrm>
    </dsp:sp>
    <dsp:sp modelId="{D6D231FD-377E-4720-8166-62B436990A94}">
      <dsp:nvSpPr>
        <dsp:cNvPr id="0" name=""/>
        <dsp:cNvSpPr/>
      </dsp:nvSpPr>
      <dsp:spPr>
        <a:xfrm>
          <a:off x="2937510" y="4099388"/>
          <a:ext cx="1175973" cy="5015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TUZ VE SU RETANSIYONU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2937510" y="4099388"/>
        <a:ext cx="1175973" cy="501527"/>
      </dsp:txXfrm>
    </dsp:sp>
    <dsp:sp modelId="{A0E05736-A18B-4A5E-A7BF-3B6681270839}">
      <dsp:nvSpPr>
        <dsp:cNvPr id="0" name=""/>
        <dsp:cNvSpPr/>
      </dsp:nvSpPr>
      <dsp:spPr>
        <a:xfrm>
          <a:off x="3231504" y="4724580"/>
          <a:ext cx="1038240" cy="38539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ÖDEM,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3231504" y="4724580"/>
        <a:ext cx="1038240" cy="385391"/>
      </dsp:txXfrm>
    </dsp:sp>
    <dsp:sp modelId="{A55F2676-211F-4D94-A8B1-460ED0120389}">
      <dsp:nvSpPr>
        <dsp:cNvPr id="0" name=""/>
        <dsp:cNvSpPr/>
      </dsp:nvSpPr>
      <dsp:spPr>
        <a:xfrm>
          <a:off x="3231504" y="5233637"/>
          <a:ext cx="1717789" cy="38539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HIPERTANSIYON, 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3231504" y="5233637"/>
        <a:ext cx="1717789" cy="385391"/>
      </dsp:txXfrm>
    </dsp:sp>
    <dsp:sp modelId="{CC0602B6-AC8F-4163-9AE8-780CE8ABAC35}">
      <dsp:nvSpPr>
        <dsp:cNvPr id="0" name=""/>
        <dsp:cNvSpPr/>
      </dsp:nvSpPr>
      <dsp:spPr>
        <a:xfrm>
          <a:off x="3231504" y="5742693"/>
          <a:ext cx="2451467" cy="38539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ANTIHIPERTANSIFLERIN ETKISINDE AZALMA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3231504" y="5742693"/>
        <a:ext cx="2451467" cy="385391"/>
      </dsp:txXfrm>
    </dsp:sp>
    <dsp:sp modelId="{C9C50C88-8BD5-4BF8-B0AF-A4B0145D854D}">
      <dsp:nvSpPr>
        <dsp:cNvPr id="0" name=""/>
        <dsp:cNvSpPr/>
      </dsp:nvSpPr>
      <dsp:spPr>
        <a:xfrm>
          <a:off x="3231504" y="6251750"/>
          <a:ext cx="1717789" cy="38539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BÖBREK YETMEZLIĞI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3231504" y="6251750"/>
        <a:ext cx="1717789" cy="385391"/>
      </dsp:txXfrm>
    </dsp:sp>
    <dsp:sp modelId="{9F191B0A-AAAD-49AB-9DFA-F7A7E2AA8ACA}">
      <dsp:nvSpPr>
        <dsp:cNvPr id="0" name=""/>
        <dsp:cNvSpPr/>
      </dsp:nvSpPr>
      <dsp:spPr>
        <a:xfrm>
          <a:off x="4726548" y="4112267"/>
          <a:ext cx="1925051" cy="3853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ÜRAT ATILIMINDA AZALMA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4726548" y="4112267"/>
        <a:ext cx="1925051" cy="385391"/>
      </dsp:txXfrm>
    </dsp:sp>
    <dsp:sp modelId="{9F5A9D61-B36C-4772-ACB2-8191634EB4A9}">
      <dsp:nvSpPr>
        <dsp:cNvPr id="0" name=""/>
        <dsp:cNvSpPr/>
      </dsp:nvSpPr>
      <dsp:spPr>
        <a:xfrm>
          <a:off x="7032840" y="4125146"/>
          <a:ext cx="1171904" cy="3853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HIPERKALEMI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7032840" y="4125146"/>
        <a:ext cx="1171904" cy="385391"/>
      </dsp:txXfrm>
    </dsp:sp>
    <dsp:sp modelId="{DB3AD51F-7B40-44C1-82CD-6E291588C411}">
      <dsp:nvSpPr>
        <dsp:cNvPr id="0" name=""/>
        <dsp:cNvSpPr/>
      </dsp:nvSpPr>
      <dsp:spPr>
        <a:xfrm>
          <a:off x="8534469" y="4163782"/>
          <a:ext cx="2268096" cy="38539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bg1"/>
              </a:solidFill>
            </a:rPr>
            <a:t>NEFROTOKSİSİTE</a:t>
          </a:r>
          <a:endParaRPr lang="tr-TR" sz="1200" b="1" kern="1200" dirty="0">
            <a:solidFill>
              <a:schemeClr val="bg1"/>
            </a:solidFill>
          </a:endParaRPr>
        </a:p>
      </dsp:txBody>
      <dsp:txXfrm>
        <a:off x="8534469" y="4163782"/>
        <a:ext cx="2268096" cy="385391"/>
      </dsp:txXfrm>
    </dsp:sp>
    <dsp:sp modelId="{B65AED41-377B-4016-A4F1-B7F9A5DEFBE0}">
      <dsp:nvSpPr>
        <dsp:cNvPr id="0" name=""/>
        <dsp:cNvSpPr/>
      </dsp:nvSpPr>
      <dsp:spPr>
        <a:xfrm>
          <a:off x="5166043" y="4608445"/>
          <a:ext cx="1038240" cy="38539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ABY</a:t>
          </a:r>
          <a:endParaRPr lang="tr-TR" sz="1200" b="1" kern="1200" dirty="0">
            <a:solidFill>
              <a:schemeClr val="bg1"/>
            </a:solidFill>
          </a:endParaRPr>
        </a:p>
      </dsp:txBody>
      <dsp:txXfrm>
        <a:off x="5166043" y="4608445"/>
        <a:ext cx="1038240" cy="385391"/>
      </dsp:txXfrm>
    </dsp:sp>
    <dsp:sp modelId="{CE200402-E98B-4E6D-A079-7650B7CD14EE}">
      <dsp:nvSpPr>
        <dsp:cNvPr id="0" name=""/>
        <dsp:cNvSpPr/>
      </dsp:nvSpPr>
      <dsp:spPr>
        <a:xfrm>
          <a:off x="6327949" y="4608445"/>
          <a:ext cx="2090108" cy="38539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AKUT INTERSTISYEL NEFRIT</a:t>
          </a:r>
          <a:endParaRPr lang="en-US" sz="1200" b="1" kern="1200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6327949" y="4608445"/>
        <a:ext cx="2090108" cy="385391"/>
      </dsp:txXfrm>
    </dsp:sp>
    <dsp:sp modelId="{D903234B-AEFE-4A87-9937-9D9ED6254CA9}">
      <dsp:nvSpPr>
        <dsp:cNvPr id="0" name=""/>
        <dsp:cNvSpPr/>
      </dsp:nvSpPr>
      <dsp:spPr>
        <a:xfrm>
          <a:off x="6850476" y="5117501"/>
          <a:ext cx="1949012" cy="385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(ASPIRIN+FENASETIN)</a:t>
          </a:r>
          <a:endParaRPr lang="en-US" sz="12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6850476" y="5117501"/>
        <a:ext cx="1949012" cy="385391"/>
      </dsp:txXfrm>
    </dsp:sp>
    <dsp:sp modelId="{14C4E02C-8B4F-44A6-A13B-86A3A0908D59}">
      <dsp:nvSpPr>
        <dsp:cNvPr id="0" name=""/>
        <dsp:cNvSpPr/>
      </dsp:nvSpPr>
      <dsp:spPr>
        <a:xfrm>
          <a:off x="8933856" y="4633743"/>
          <a:ext cx="1258999" cy="38539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ANALJEZIK NEFROPATISI</a:t>
          </a:r>
          <a:endParaRPr lang="en-US" sz="1200" b="1" kern="1200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8933856" y="4633743"/>
        <a:ext cx="1258999" cy="385391"/>
      </dsp:txXfrm>
    </dsp:sp>
    <dsp:sp modelId="{2EDDBCA4-914D-4172-A076-E9A5802B4621}">
      <dsp:nvSpPr>
        <dsp:cNvPr id="0" name=""/>
        <dsp:cNvSpPr/>
      </dsp:nvSpPr>
      <dsp:spPr>
        <a:xfrm>
          <a:off x="10303871" y="4633743"/>
          <a:ext cx="1178629" cy="70173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AKUT TÜBÜLER NEKROZ</a:t>
          </a:r>
          <a:endParaRPr lang="en-US" sz="1200" b="1" kern="1200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10303871" y="4633743"/>
        <a:ext cx="1178629" cy="701737"/>
      </dsp:txXfrm>
    </dsp:sp>
    <dsp:sp modelId="{547A9F07-61A8-44E8-B045-C0C4E70C7B7B}">
      <dsp:nvSpPr>
        <dsp:cNvPr id="0" name=""/>
        <dsp:cNvSpPr/>
      </dsp:nvSpPr>
      <dsp:spPr>
        <a:xfrm>
          <a:off x="11606165" y="4608445"/>
          <a:ext cx="1038240" cy="38539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NEFROTIK SENDRO</a:t>
          </a:r>
          <a:r>
            <a:rPr lang="tr-TR" sz="1200" b="1" kern="120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rPr>
            <a:t>M</a:t>
          </a:r>
          <a:endParaRPr lang="en-US" sz="1200" b="1" kern="1200" dirty="0">
            <a:solidFill>
              <a:schemeClr val="bg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11606165" y="4608445"/>
        <a:ext cx="1038240" cy="385391"/>
      </dsp:txXfrm>
    </dsp:sp>
    <dsp:sp modelId="{C8A42C64-59F5-4711-818C-8FCF894AB32E}">
      <dsp:nvSpPr>
        <dsp:cNvPr id="0" name=""/>
        <dsp:cNvSpPr/>
      </dsp:nvSpPr>
      <dsp:spPr>
        <a:xfrm>
          <a:off x="3788776" y="886647"/>
          <a:ext cx="1748181" cy="3853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RİSK FAKTÖRLERİ</a:t>
          </a:r>
          <a:endParaRPr lang="tr-TR" sz="1200" b="1" kern="1200" dirty="0"/>
        </a:p>
      </dsp:txBody>
      <dsp:txXfrm>
        <a:off x="3788776" y="886647"/>
        <a:ext cx="1748181" cy="385391"/>
      </dsp:txXfrm>
    </dsp:sp>
    <dsp:sp modelId="{D21613C3-C010-4C09-83E4-C32B3BEE8EF0}">
      <dsp:nvSpPr>
        <dsp:cNvPr id="0" name=""/>
        <dsp:cNvSpPr/>
      </dsp:nvSpPr>
      <dsp:spPr>
        <a:xfrm>
          <a:off x="2571552" y="1395704"/>
          <a:ext cx="1038240" cy="3853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HIPOVOLEMI</a:t>
          </a:r>
          <a:endParaRPr lang="tr-TR" sz="1200" b="1" kern="1200" dirty="0">
            <a:solidFill>
              <a:schemeClr val="bg1"/>
            </a:solidFill>
          </a:endParaRPr>
        </a:p>
      </dsp:txBody>
      <dsp:txXfrm>
        <a:off x="2571552" y="1395704"/>
        <a:ext cx="1038240" cy="385391"/>
      </dsp:txXfrm>
    </dsp:sp>
    <dsp:sp modelId="{6F03586E-489E-4E8C-9229-DDB2646680E6}">
      <dsp:nvSpPr>
        <dsp:cNvPr id="0" name=""/>
        <dsp:cNvSpPr/>
      </dsp:nvSpPr>
      <dsp:spPr>
        <a:xfrm>
          <a:off x="1580309" y="1904760"/>
          <a:ext cx="1038240" cy="5205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DÜŞÜK KARDIAK OUTPUT</a:t>
          </a:r>
          <a:endParaRPr lang="en-US" sz="1200" b="1" kern="1200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1580309" y="1904760"/>
        <a:ext cx="1038240" cy="520595"/>
      </dsp:txXfrm>
    </dsp:sp>
    <dsp:sp modelId="{CAD8EBED-BF10-4B84-9DA4-8DEBA8029FCA}">
      <dsp:nvSpPr>
        <dsp:cNvPr id="0" name=""/>
        <dsp:cNvSpPr/>
      </dsp:nvSpPr>
      <dsp:spPr>
        <a:xfrm>
          <a:off x="2742215" y="1904760"/>
          <a:ext cx="1858820" cy="5437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RENAL FONKSIYONU BOZAN DIĞER NEDENLER</a:t>
          </a:r>
          <a:endParaRPr lang="en-US" sz="1200" b="1" kern="1200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2742215" y="1904760"/>
        <a:ext cx="1858820" cy="543794"/>
      </dsp:txXfrm>
    </dsp:sp>
    <dsp:sp modelId="{49AAD4A5-815D-4245-BE6B-0BAE98A62239}">
      <dsp:nvSpPr>
        <dsp:cNvPr id="0" name=""/>
        <dsp:cNvSpPr/>
      </dsp:nvSpPr>
      <dsp:spPr>
        <a:xfrm>
          <a:off x="3206920" y="2572219"/>
          <a:ext cx="1038240" cy="38539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YAŞLANMA,</a:t>
          </a:r>
          <a:endParaRPr lang="en-US" sz="1200" b="1" kern="1200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3206920" y="2572219"/>
        <a:ext cx="1038240" cy="385391"/>
      </dsp:txXfrm>
    </dsp:sp>
    <dsp:sp modelId="{3616D346-B7F0-457C-8C77-A838FA5EA5D5}">
      <dsp:nvSpPr>
        <dsp:cNvPr id="0" name=""/>
        <dsp:cNvSpPr/>
      </dsp:nvSpPr>
      <dsp:spPr>
        <a:xfrm>
          <a:off x="3206920" y="3081275"/>
          <a:ext cx="1038240" cy="38539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SEPTISEMI</a:t>
          </a:r>
          <a:endParaRPr lang="en-US" sz="1200" b="1" kern="1200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3206920" y="3081275"/>
        <a:ext cx="1038240" cy="385391"/>
      </dsp:txXfrm>
    </dsp:sp>
    <dsp:sp modelId="{FAFD3172-956C-4B7C-B414-EEB9AC6EF497}">
      <dsp:nvSpPr>
        <dsp:cNvPr id="0" name=""/>
        <dsp:cNvSpPr/>
      </dsp:nvSpPr>
      <dsp:spPr>
        <a:xfrm>
          <a:off x="3206920" y="3590332"/>
          <a:ext cx="1038240" cy="38539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b="1" kern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DM </a:t>
          </a:r>
          <a:endParaRPr lang="en-US" sz="1200" b="1" kern="1200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3206920" y="3590332"/>
        <a:ext cx="1038240" cy="3853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33936-CDB0-4D91-84DE-4A460373D4E5}">
      <dsp:nvSpPr>
        <dsp:cNvPr id="0" name=""/>
        <dsp:cNvSpPr/>
      </dsp:nvSpPr>
      <dsp:spPr>
        <a:xfrm>
          <a:off x="4331834" y="1464005"/>
          <a:ext cx="196329" cy="860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111"/>
              </a:lnTo>
              <a:lnTo>
                <a:pt x="196329" y="8601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02F57-BADE-43EE-94D6-9F538322AD81}">
      <dsp:nvSpPr>
        <dsp:cNvPr id="0" name=""/>
        <dsp:cNvSpPr/>
      </dsp:nvSpPr>
      <dsp:spPr>
        <a:xfrm>
          <a:off x="4135504" y="1464005"/>
          <a:ext cx="196329" cy="860111"/>
        </a:xfrm>
        <a:custGeom>
          <a:avLst/>
          <a:gdLst/>
          <a:ahLst/>
          <a:cxnLst/>
          <a:rect l="0" t="0" r="0" b="0"/>
          <a:pathLst>
            <a:path>
              <a:moveTo>
                <a:pt x="196329" y="0"/>
              </a:moveTo>
              <a:lnTo>
                <a:pt x="196329" y="860111"/>
              </a:lnTo>
              <a:lnTo>
                <a:pt x="0" y="8601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AA57B-1552-4554-BE60-51514A2D80F7}">
      <dsp:nvSpPr>
        <dsp:cNvPr id="0" name=""/>
        <dsp:cNvSpPr/>
      </dsp:nvSpPr>
      <dsp:spPr>
        <a:xfrm>
          <a:off x="6977610" y="4119130"/>
          <a:ext cx="280470" cy="860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111"/>
              </a:lnTo>
              <a:lnTo>
                <a:pt x="280470" y="86011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BA2B9-D5A2-4AF3-A84D-D7D8546B95F4}">
      <dsp:nvSpPr>
        <dsp:cNvPr id="0" name=""/>
        <dsp:cNvSpPr/>
      </dsp:nvSpPr>
      <dsp:spPr>
        <a:xfrm>
          <a:off x="4331834" y="1464005"/>
          <a:ext cx="3393698" cy="172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92"/>
              </a:lnTo>
              <a:lnTo>
                <a:pt x="3393698" y="1523892"/>
              </a:lnTo>
              <a:lnTo>
                <a:pt x="3393698" y="1720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E212B-2FA9-455C-BF28-267B5734B2B2}">
      <dsp:nvSpPr>
        <dsp:cNvPr id="0" name=""/>
        <dsp:cNvSpPr/>
      </dsp:nvSpPr>
      <dsp:spPr>
        <a:xfrm>
          <a:off x="4331834" y="1464005"/>
          <a:ext cx="1131232" cy="172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92"/>
              </a:lnTo>
              <a:lnTo>
                <a:pt x="1131232" y="1523892"/>
              </a:lnTo>
              <a:lnTo>
                <a:pt x="1131232" y="1720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1A0BA-CCDE-42FF-8AEB-3D4309EDC3EB}">
      <dsp:nvSpPr>
        <dsp:cNvPr id="0" name=""/>
        <dsp:cNvSpPr/>
      </dsp:nvSpPr>
      <dsp:spPr>
        <a:xfrm>
          <a:off x="3200601" y="1464005"/>
          <a:ext cx="1131232" cy="1720222"/>
        </a:xfrm>
        <a:custGeom>
          <a:avLst/>
          <a:gdLst/>
          <a:ahLst/>
          <a:cxnLst/>
          <a:rect l="0" t="0" r="0" b="0"/>
          <a:pathLst>
            <a:path>
              <a:moveTo>
                <a:pt x="1131232" y="0"/>
              </a:moveTo>
              <a:lnTo>
                <a:pt x="1131232" y="1523892"/>
              </a:lnTo>
              <a:lnTo>
                <a:pt x="0" y="1523892"/>
              </a:lnTo>
              <a:lnTo>
                <a:pt x="0" y="1720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EAB3B-2470-477F-B815-79BB7073E371}">
      <dsp:nvSpPr>
        <dsp:cNvPr id="0" name=""/>
        <dsp:cNvSpPr/>
      </dsp:nvSpPr>
      <dsp:spPr>
        <a:xfrm>
          <a:off x="938135" y="1464005"/>
          <a:ext cx="3393698" cy="1720222"/>
        </a:xfrm>
        <a:custGeom>
          <a:avLst/>
          <a:gdLst/>
          <a:ahLst/>
          <a:cxnLst/>
          <a:rect l="0" t="0" r="0" b="0"/>
          <a:pathLst>
            <a:path>
              <a:moveTo>
                <a:pt x="3393698" y="0"/>
              </a:moveTo>
              <a:lnTo>
                <a:pt x="3393698" y="1523892"/>
              </a:lnTo>
              <a:lnTo>
                <a:pt x="0" y="1523892"/>
              </a:lnTo>
              <a:lnTo>
                <a:pt x="0" y="1720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13F0F-D0B8-4F29-AC59-8BAA7A10FFDC}">
      <dsp:nvSpPr>
        <dsp:cNvPr id="0" name=""/>
        <dsp:cNvSpPr/>
      </dsp:nvSpPr>
      <dsp:spPr>
        <a:xfrm>
          <a:off x="2525881" y="529102"/>
          <a:ext cx="3611905" cy="9349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HEPATOTOKSİSİTE</a:t>
          </a:r>
          <a:endParaRPr lang="tr-TR" sz="2400" b="1" kern="1200" dirty="0"/>
        </a:p>
      </dsp:txBody>
      <dsp:txXfrm>
        <a:off x="2525881" y="529102"/>
        <a:ext cx="3611905" cy="934903"/>
      </dsp:txXfrm>
    </dsp:sp>
    <dsp:sp modelId="{E0F0170C-85F1-4DCD-A868-3FD54D933A9A}">
      <dsp:nvSpPr>
        <dsp:cNvPr id="0" name=""/>
        <dsp:cNvSpPr/>
      </dsp:nvSpPr>
      <dsp:spPr>
        <a:xfrm>
          <a:off x="3232" y="3184227"/>
          <a:ext cx="1869806" cy="9349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DİKLOFENAK</a:t>
          </a:r>
          <a:endParaRPr lang="tr-TR" sz="1400" b="1" kern="1200" dirty="0"/>
        </a:p>
      </dsp:txBody>
      <dsp:txXfrm>
        <a:off x="3232" y="3184227"/>
        <a:ext cx="1869806" cy="934903"/>
      </dsp:txXfrm>
    </dsp:sp>
    <dsp:sp modelId="{71549F56-2C09-41BE-8565-415BE116C669}">
      <dsp:nvSpPr>
        <dsp:cNvPr id="0" name=""/>
        <dsp:cNvSpPr/>
      </dsp:nvSpPr>
      <dsp:spPr>
        <a:xfrm>
          <a:off x="2265698" y="3184227"/>
          <a:ext cx="1869806" cy="9349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SULİNDAK</a:t>
          </a:r>
          <a:endParaRPr lang="tr-TR" sz="1400" b="1" kern="1200" dirty="0"/>
        </a:p>
      </dsp:txBody>
      <dsp:txXfrm>
        <a:off x="2265698" y="3184227"/>
        <a:ext cx="1869806" cy="934903"/>
      </dsp:txXfrm>
    </dsp:sp>
    <dsp:sp modelId="{C29F929A-A84F-44F7-9A26-B118FC7D27BB}">
      <dsp:nvSpPr>
        <dsp:cNvPr id="0" name=""/>
        <dsp:cNvSpPr/>
      </dsp:nvSpPr>
      <dsp:spPr>
        <a:xfrm>
          <a:off x="4528164" y="3184227"/>
          <a:ext cx="1869806" cy="9349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ASETAMİNOFEN</a:t>
          </a:r>
          <a:endParaRPr lang="tr-TR" sz="1400" b="1" kern="1200" dirty="0"/>
        </a:p>
      </dsp:txBody>
      <dsp:txXfrm>
        <a:off x="4528164" y="3184227"/>
        <a:ext cx="1869806" cy="934903"/>
      </dsp:txXfrm>
    </dsp:sp>
    <dsp:sp modelId="{43D76A15-9E76-459B-9C20-B7CF4A53619B}">
      <dsp:nvSpPr>
        <dsp:cNvPr id="0" name=""/>
        <dsp:cNvSpPr/>
      </dsp:nvSpPr>
      <dsp:spPr>
        <a:xfrm>
          <a:off x="6790630" y="3184227"/>
          <a:ext cx="1869806" cy="9349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İNDOMETAZİN</a:t>
          </a:r>
          <a:endParaRPr lang="tr-TR" sz="1400" b="1" kern="1200" dirty="0"/>
        </a:p>
      </dsp:txBody>
      <dsp:txXfrm>
        <a:off x="6790630" y="3184227"/>
        <a:ext cx="1869806" cy="934903"/>
      </dsp:txXfrm>
    </dsp:sp>
    <dsp:sp modelId="{F1182842-24F3-47A2-8494-DA35CC96FBA8}">
      <dsp:nvSpPr>
        <dsp:cNvPr id="0" name=""/>
        <dsp:cNvSpPr/>
      </dsp:nvSpPr>
      <dsp:spPr>
        <a:xfrm>
          <a:off x="7258081" y="4511790"/>
          <a:ext cx="1869806" cy="9349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ÇOCUKLARDA </a:t>
          </a:r>
          <a:r>
            <a:rPr lang="tr-TR" sz="1400" b="1" kern="1200" dirty="0" smtClean="0"/>
            <a:t>FATAL</a:t>
          </a:r>
          <a:endParaRPr lang="tr-TR" sz="1400" b="1" kern="1200" dirty="0"/>
        </a:p>
      </dsp:txBody>
      <dsp:txXfrm>
        <a:off x="7258081" y="4511790"/>
        <a:ext cx="1869806" cy="934903"/>
      </dsp:txXfrm>
    </dsp:sp>
    <dsp:sp modelId="{383049C8-3213-4470-9B9C-7EC61CE7E553}">
      <dsp:nvSpPr>
        <dsp:cNvPr id="0" name=""/>
        <dsp:cNvSpPr/>
      </dsp:nvSpPr>
      <dsp:spPr>
        <a:xfrm>
          <a:off x="1780969" y="1856665"/>
          <a:ext cx="2354535" cy="9349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TRANSAMİNAZLARDA ARTIŞ</a:t>
          </a:r>
          <a:endParaRPr lang="tr-TR" sz="1400" b="1" kern="1200" dirty="0"/>
        </a:p>
      </dsp:txBody>
      <dsp:txXfrm>
        <a:off x="1780969" y="1856665"/>
        <a:ext cx="2354535" cy="934903"/>
      </dsp:txXfrm>
    </dsp:sp>
    <dsp:sp modelId="{469549A3-31B3-4E2C-81C6-3C80CA77E3E5}">
      <dsp:nvSpPr>
        <dsp:cNvPr id="0" name=""/>
        <dsp:cNvSpPr/>
      </dsp:nvSpPr>
      <dsp:spPr>
        <a:xfrm>
          <a:off x="4528164" y="1856665"/>
          <a:ext cx="1869806" cy="9349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HEPATİT</a:t>
          </a:r>
          <a:endParaRPr lang="tr-TR" sz="1400" b="1" kern="1200" dirty="0"/>
        </a:p>
      </dsp:txBody>
      <dsp:txXfrm>
        <a:off x="4528164" y="1856665"/>
        <a:ext cx="1869806" cy="9349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66F3-DFCB-446B-BD07-8FE0B221A18C}">
      <dsp:nvSpPr>
        <dsp:cNvPr id="0" name=""/>
        <dsp:cNvSpPr/>
      </dsp:nvSpPr>
      <dsp:spPr>
        <a:xfrm>
          <a:off x="2828807" y="1279359"/>
          <a:ext cx="91440" cy="238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0B05D-31FA-44DF-A140-35B1EA42B15E}">
      <dsp:nvSpPr>
        <dsp:cNvPr id="0" name=""/>
        <dsp:cNvSpPr/>
      </dsp:nvSpPr>
      <dsp:spPr>
        <a:xfrm>
          <a:off x="2058397" y="520946"/>
          <a:ext cx="816129" cy="23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54"/>
              </a:lnTo>
              <a:lnTo>
                <a:pt x="816129" y="162354"/>
              </a:lnTo>
              <a:lnTo>
                <a:pt x="816129" y="2382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22D18-FF51-4120-AFD4-B99303A1492A}">
      <dsp:nvSpPr>
        <dsp:cNvPr id="0" name=""/>
        <dsp:cNvSpPr/>
      </dsp:nvSpPr>
      <dsp:spPr>
        <a:xfrm>
          <a:off x="1196548" y="1279359"/>
          <a:ext cx="91440" cy="238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272BF-D644-458E-8C60-55D9AF8577FF}">
      <dsp:nvSpPr>
        <dsp:cNvPr id="0" name=""/>
        <dsp:cNvSpPr/>
      </dsp:nvSpPr>
      <dsp:spPr>
        <a:xfrm>
          <a:off x="1242268" y="520946"/>
          <a:ext cx="816129" cy="238241"/>
        </a:xfrm>
        <a:custGeom>
          <a:avLst/>
          <a:gdLst/>
          <a:ahLst/>
          <a:cxnLst/>
          <a:rect l="0" t="0" r="0" b="0"/>
          <a:pathLst>
            <a:path>
              <a:moveTo>
                <a:pt x="816129" y="0"/>
              </a:moveTo>
              <a:lnTo>
                <a:pt x="816129" y="162354"/>
              </a:lnTo>
              <a:lnTo>
                <a:pt x="0" y="162354"/>
              </a:lnTo>
              <a:lnTo>
                <a:pt x="0" y="2382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1E3DB-EDC8-4947-A942-0A7FEDA6C3D9}">
      <dsp:nvSpPr>
        <dsp:cNvPr id="0" name=""/>
        <dsp:cNvSpPr/>
      </dsp:nvSpPr>
      <dsp:spPr>
        <a:xfrm>
          <a:off x="1333286" y="775"/>
          <a:ext cx="1450221" cy="52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053D7-30B1-49C3-849E-742C17CF32A0}">
      <dsp:nvSpPr>
        <dsp:cNvPr id="0" name=""/>
        <dsp:cNvSpPr/>
      </dsp:nvSpPr>
      <dsp:spPr>
        <a:xfrm>
          <a:off x="1424305" y="87242"/>
          <a:ext cx="1450221" cy="52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KC YETMEZLİĞİNDE</a:t>
          </a:r>
          <a:endParaRPr lang="tr-TR" sz="1100" b="1" kern="1200" dirty="0"/>
        </a:p>
      </dsp:txBody>
      <dsp:txXfrm>
        <a:off x="1439540" y="102477"/>
        <a:ext cx="1419751" cy="489701"/>
      </dsp:txXfrm>
    </dsp:sp>
    <dsp:sp modelId="{705A84F3-53FB-407E-A710-9DCD9871D98C}">
      <dsp:nvSpPr>
        <dsp:cNvPr id="0" name=""/>
        <dsp:cNvSpPr/>
      </dsp:nvSpPr>
      <dsp:spPr>
        <a:xfrm>
          <a:off x="517157" y="759187"/>
          <a:ext cx="1450221" cy="52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A200-E350-45F5-BC7A-EC3DD4C1ABC5}">
      <dsp:nvSpPr>
        <dsp:cNvPr id="0" name=""/>
        <dsp:cNvSpPr/>
      </dsp:nvSpPr>
      <dsp:spPr>
        <a:xfrm>
          <a:off x="608175" y="845655"/>
          <a:ext cx="1450221" cy="52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NAPROKSEN</a:t>
          </a:r>
          <a:endParaRPr lang="tr-TR" sz="1100" b="1" kern="1200" dirty="0"/>
        </a:p>
      </dsp:txBody>
      <dsp:txXfrm>
        <a:off x="623410" y="860890"/>
        <a:ext cx="1419751" cy="489701"/>
      </dsp:txXfrm>
    </dsp:sp>
    <dsp:sp modelId="{F2321213-747D-46EC-9C1C-6E58C140476B}">
      <dsp:nvSpPr>
        <dsp:cNvPr id="0" name=""/>
        <dsp:cNvSpPr/>
      </dsp:nvSpPr>
      <dsp:spPr>
        <a:xfrm>
          <a:off x="517157" y="1517600"/>
          <a:ext cx="1450221" cy="52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D5105-A51B-40C8-89A6-F8EB0A24AF9C}">
      <dsp:nvSpPr>
        <dsp:cNvPr id="0" name=""/>
        <dsp:cNvSpPr/>
      </dsp:nvSpPr>
      <dsp:spPr>
        <a:xfrm>
          <a:off x="608175" y="1604068"/>
          <a:ext cx="1450221" cy="52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DOZ YARIYA İNDİRİLİR</a:t>
          </a:r>
          <a:endParaRPr lang="tr-TR" sz="1100" b="1" kern="1200" dirty="0"/>
        </a:p>
      </dsp:txBody>
      <dsp:txXfrm>
        <a:off x="623410" y="1619303"/>
        <a:ext cx="1419751" cy="489701"/>
      </dsp:txXfrm>
    </dsp:sp>
    <dsp:sp modelId="{079DBCAC-3CB4-4A6C-9D90-4D30192E48EE}">
      <dsp:nvSpPr>
        <dsp:cNvPr id="0" name=""/>
        <dsp:cNvSpPr/>
      </dsp:nvSpPr>
      <dsp:spPr>
        <a:xfrm>
          <a:off x="2149416" y="759187"/>
          <a:ext cx="1450221" cy="52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55F1E-69D0-4BF0-961F-3BE60072D319}">
      <dsp:nvSpPr>
        <dsp:cNvPr id="0" name=""/>
        <dsp:cNvSpPr/>
      </dsp:nvSpPr>
      <dsp:spPr>
        <a:xfrm>
          <a:off x="2240434" y="845655"/>
          <a:ext cx="1450221" cy="52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DİKLOFENAK   OKSİKAM</a:t>
          </a:r>
          <a:endParaRPr lang="tr-TR" sz="1100" b="1" kern="1200" dirty="0"/>
        </a:p>
      </dsp:txBody>
      <dsp:txXfrm>
        <a:off x="2255669" y="860890"/>
        <a:ext cx="1419751" cy="489701"/>
      </dsp:txXfrm>
    </dsp:sp>
    <dsp:sp modelId="{00D98374-6B30-424B-B2E5-9CF04621550E}">
      <dsp:nvSpPr>
        <dsp:cNvPr id="0" name=""/>
        <dsp:cNvSpPr/>
      </dsp:nvSpPr>
      <dsp:spPr>
        <a:xfrm>
          <a:off x="2149416" y="1517600"/>
          <a:ext cx="1450221" cy="52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E25A4-7EFE-4AFA-BC28-7F996EF443E7}">
      <dsp:nvSpPr>
        <dsp:cNvPr id="0" name=""/>
        <dsp:cNvSpPr/>
      </dsp:nvSpPr>
      <dsp:spPr>
        <a:xfrm>
          <a:off x="2240434" y="1604068"/>
          <a:ext cx="1450221" cy="52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rgbClr val="FF0000"/>
              </a:solidFill>
            </a:rPr>
            <a:t>KAÇINILIR !!!</a:t>
          </a:r>
          <a:endParaRPr lang="tr-TR" sz="1100" b="1" kern="1200" dirty="0">
            <a:solidFill>
              <a:srgbClr val="FF0000"/>
            </a:solidFill>
          </a:endParaRPr>
        </a:p>
      </dsp:txBody>
      <dsp:txXfrm>
        <a:off x="2255669" y="1619303"/>
        <a:ext cx="1419751" cy="4897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7C0F-18BF-43FE-8633-0A37FE56AB3D}">
      <dsp:nvSpPr>
        <dsp:cNvPr id="0" name=""/>
        <dsp:cNvSpPr/>
      </dsp:nvSpPr>
      <dsp:spPr>
        <a:xfrm>
          <a:off x="7132441" y="3385081"/>
          <a:ext cx="91440" cy="630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05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A9186-BF10-4BA4-A256-A891708AED63}">
      <dsp:nvSpPr>
        <dsp:cNvPr id="0" name=""/>
        <dsp:cNvSpPr/>
      </dsp:nvSpPr>
      <dsp:spPr>
        <a:xfrm>
          <a:off x="4530348" y="1379362"/>
          <a:ext cx="2647812" cy="630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66"/>
              </a:lnTo>
              <a:lnTo>
                <a:pt x="2647812" y="429366"/>
              </a:lnTo>
              <a:lnTo>
                <a:pt x="2647812" y="63005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D90BC-B69E-4E3C-9467-D6F826E03FE3}">
      <dsp:nvSpPr>
        <dsp:cNvPr id="0" name=""/>
        <dsp:cNvSpPr/>
      </dsp:nvSpPr>
      <dsp:spPr>
        <a:xfrm>
          <a:off x="4484628" y="1379362"/>
          <a:ext cx="91440" cy="630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05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BDACB-B863-49BF-9416-D67CC13A059B}">
      <dsp:nvSpPr>
        <dsp:cNvPr id="0" name=""/>
        <dsp:cNvSpPr/>
      </dsp:nvSpPr>
      <dsp:spPr>
        <a:xfrm>
          <a:off x="1882535" y="1379362"/>
          <a:ext cx="2647812" cy="630059"/>
        </a:xfrm>
        <a:custGeom>
          <a:avLst/>
          <a:gdLst/>
          <a:ahLst/>
          <a:cxnLst/>
          <a:rect l="0" t="0" r="0" b="0"/>
          <a:pathLst>
            <a:path>
              <a:moveTo>
                <a:pt x="2647812" y="0"/>
              </a:moveTo>
              <a:lnTo>
                <a:pt x="2647812" y="429366"/>
              </a:lnTo>
              <a:lnTo>
                <a:pt x="0" y="429366"/>
              </a:lnTo>
              <a:lnTo>
                <a:pt x="0" y="63005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79FB9-787F-4AF4-A765-18589B84475A}">
      <dsp:nvSpPr>
        <dsp:cNvPr id="0" name=""/>
        <dsp:cNvSpPr/>
      </dsp:nvSpPr>
      <dsp:spPr>
        <a:xfrm>
          <a:off x="3447152" y="3703"/>
          <a:ext cx="2166392" cy="137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10488-C9EE-44DD-B3C6-DF0903797853}">
      <dsp:nvSpPr>
        <dsp:cNvPr id="0" name=""/>
        <dsp:cNvSpPr/>
      </dsp:nvSpPr>
      <dsp:spPr>
        <a:xfrm>
          <a:off x="3687862" y="232378"/>
          <a:ext cx="2166392" cy="1375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HEMATOLOJİK YAN ETKİLER</a:t>
          </a:r>
          <a:endParaRPr lang="tr-TR" sz="1600" b="1" kern="1200" dirty="0"/>
        </a:p>
      </dsp:txBody>
      <dsp:txXfrm>
        <a:off x="3728154" y="272670"/>
        <a:ext cx="2085808" cy="1295075"/>
      </dsp:txXfrm>
    </dsp:sp>
    <dsp:sp modelId="{9E7B574E-FFAE-4155-BB6C-ACC48CE6DBFA}">
      <dsp:nvSpPr>
        <dsp:cNvPr id="0" name=""/>
        <dsp:cNvSpPr/>
      </dsp:nvSpPr>
      <dsp:spPr>
        <a:xfrm>
          <a:off x="799339" y="2009422"/>
          <a:ext cx="2166392" cy="137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A4B12-38B4-4DB1-B63B-440352E022E3}">
      <dsp:nvSpPr>
        <dsp:cNvPr id="0" name=""/>
        <dsp:cNvSpPr/>
      </dsp:nvSpPr>
      <dsp:spPr>
        <a:xfrm>
          <a:off x="1040050" y="2238096"/>
          <a:ext cx="2166392" cy="1375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HEMOLİTİK ANEMİ</a:t>
          </a:r>
          <a:endParaRPr lang="tr-TR" sz="1600" b="1" kern="1200" dirty="0"/>
        </a:p>
      </dsp:txBody>
      <dsp:txXfrm>
        <a:off x="1080342" y="2278388"/>
        <a:ext cx="2085808" cy="1295075"/>
      </dsp:txXfrm>
    </dsp:sp>
    <dsp:sp modelId="{8AA5E260-CA24-4ECA-AA67-06AFB3B8743F}">
      <dsp:nvSpPr>
        <dsp:cNvPr id="0" name=""/>
        <dsp:cNvSpPr/>
      </dsp:nvSpPr>
      <dsp:spPr>
        <a:xfrm>
          <a:off x="3447152" y="2009422"/>
          <a:ext cx="2166392" cy="137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DC56C-8C61-4FE1-AB99-40F2D2CD86F9}">
      <dsp:nvSpPr>
        <dsp:cNvPr id="0" name=""/>
        <dsp:cNvSpPr/>
      </dsp:nvSpPr>
      <dsp:spPr>
        <a:xfrm>
          <a:off x="3687862" y="2238096"/>
          <a:ext cx="2166392" cy="1375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NÖTROPENİ</a:t>
          </a:r>
          <a:endParaRPr lang="tr-TR" sz="1600" b="1" kern="1200" dirty="0"/>
        </a:p>
      </dsp:txBody>
      <dsp:txXfrm>
        <a:off x="3728154" y="2278388"/>
        <a:ext cx="2085808" cy="1295075"/>
      </dsp:txXfrm>
    </dsp:sp>
    <dsp:sp modelId="{CDA9B420-33BC-4362-A240-2B240D514593}">
      <dsp:nvSpPr>
        <dsp:cNvPr id="0" name=""/>
        <dsp:cNvSpPr/>
      </dsp:nvSpPr>
      <dsp:spPr>
        <a:xfrm>
          <a:off x="6094965" y="2009422"/>
          <a:ext cx="2166392" cy="137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0F2797-7E73-4342-B78B-64DA77BFB367}">
      <dsp:nvSpPr>
        <dsp:cNvPr id="0" name=""/>
        <dsp:cNvSpPr/>
      </dsp:nvSpPr>
      <dsp:spPr>
        <a:xfrm>
          <a:off x="6335675" y="2238096"/>
          <a:ext cx="2166392" cy="1375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TROMBOSİTOPENİ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TXA2 İNHİBİSYONU</a:t>
          </a:r>
          <a:endParaRPr lang="tr-TR" sz="1600" b="1" kern="1200" dirty="0"/>
        </a:p>
      </dsp:txBody>
      <dsp:txXfrm>
        <a:off x="6375967" y="2278388"/>
        <a:ext cx="2085808" cy="1295075"/>
      </dsp:txXfrm>
    </dsp:sp>
    <dsp:sp modelId="{76150D3C-959B-4578-8AFB-2DA65B28AE71}">
      <dsp:nvSpPr>
        <dsp:cNvPr id="0" name=""/>
        <dsp:cNvSpPr/>
      </dsp:nvSpPr>
      <dsp:spPr>
        <a:xfrm>
          <a:off x="6094965" y="4015140"/>
          <a:ext cx="2166392" cy="137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CBA6A3-363E-44B5-B2C6-FFBB04FBF018}">
      <dsp:nvSpPr>
        <dsp:cNvPr id="0" name=""/>
        <dsp:cNvSpPr/>
      </dsp:nvSpPr>
      <dsp:spPr>
        <a:xfrm>
          <a:off x="6335675" y="4243815"/>
          <a:ext cx="2166392" cy="1375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KANAMA RİSKİ ARTAR</a:t>
          </a:r>
          <a:endParaRPr lang="tr-TR" sz="1600" b="1" kern="1200" dirty="0"/>
        </a:p>
      </dsp:txBody>
      <dsp:txXfrm>
        <a:off x="6375967" y="4284107"/>
        <a:ext cx="2085808" cy="12950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19626-07ED-4F6C-BC7D-7E3ED35F44C9}">
      <dsp:nvSpPr>
        <dsp:cNvPr id="0" name=""/>
        <dsp:cNvSpPr/>
      </dsp:nvSpPr>
      <dsp:spPr>
        <a:xfrm>
          <a:off x="9523114" y="4353041"/>
          <a:ext cx="1459025" cy="957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627"/>
              </a:lnTo>
              <a:lnTo>
                <a:pt x="1459025" y="857627"/>
              </a:lnTo>
              <a:lnTo>
                <a:pt x="1459025" y="9572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39E72-22A7-4641-8F60-F9901A159D09}">
      <dsp:nvSpPr>
        <dsp:cNvPr id="0" name=""/>
        <dsp:cNvSpPr/>
      </dsp:nvSpPr>
      <dsp:spPr>
        <a:xfrm>
          <a:off x="9443562" y="4353041"/>
          <a:ext cx="91440" cy="312710"/>
        </a:xfrm>
        <a:custGeom>
          <a:avLst/>
          <a:gdLst/>
          <a:ahLst/>
          <a:cxnLst/>
          <a:rect l="0" t="0" r="0" b="0"/>
          <a:pathLst>
            <a:path>
              <a:moveTo>
                <a:pt x="79551" y="0"/>
              </a:moveTo>
              <a:lnTo>
                <a:pt x="79551" y="213103"/>
              </a:lnTo>
              <a:lnTo>
                <a:pt x="45720" y="213103"/>
              </a:lnTo>
              <a:lnTo>
                <a:pt x="45720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ACE9F-3CEB-43FF-8863-C3174416131E}">
      <dsp:nvSpPr>
        <dsp:cNvPr id="0" name=""/>
        <dsp:cNvSpPr/>
      </dsp:nvSpPr>
      <dsp:spPr>
        <a:xfrm>
          <a:off x="8069986" y="4353041"/>
          <a:ext cx="1453127" cy="1065111"/>
        </a:xfrm>
        <a:custGeom>
          <a:avLst/>
          <a:gdLst/>
          <a:ahLst/>
          <a:cxnLst/>
          <a:rect l="0" t="0" r="0" b="0"/>
          <a:pathLst>
            <a:path>
              <a:moveTo>
                <a:pt x="1453127" y="0"/>
              </a:moveTo>
              <a:lnTo>
                <a:pt x="1453127" y="965504"/>
              </a:lnTo>
              <a:lnTo>
                <a:pt x="0" y="965504"/>
              </a:lnTo>
              <a:lnTo>
                <a:pt x="0" y="106511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861F2-5EEE-4DCC-815C-1735FEB8044B}">
      <dsp:nvSpPr>
        <dsp:cNvPr id="0" name=""/>
        <dsp:cNvSpPr/>
      </dsp:nvSpPr>
      <dsp:spPr>
        <a:xfrm>
          <a:off x="7996659" y="3357564"/>
          <a:ext cx="1526455" cy="31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3"/>
              </a:lnTo>
              <a:lnTo>
                <a:pt x="1526455" y="213103"/>
              </a:lnTo>
              <a:lnTo>
                <a:pt x="1526455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75989-D032-40E5-B954-7C6007329A10}">
      <dsp:nvSpPr>
        <dsp:cNvPr id="0" name=""/>
        <dsp:cNvSpPr/>
      </dsp:nvSpPr>
      <dsp:spPr>
        <a:xfrm>
          <a:off x="6424484" y="4353041"/>
          <a:ext cx="91440" cy="312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8475E-CE46-4E2C-8321-B260EE264F68}">
      <dsp:nvSpPr>
        <dsp:cNvPr id="0" name=""/>
        <dsp:cNvSpPr/>
      </dsp:nvSpPr>
      <dsp:spPr>
        <a:xfrm>
          <a:off x="6470204" y="3357564"/>
          <a:ext cx="1526455" cy="312710"/>
        </a:xfrm>
        <a:custGeom>
          <a:avLst/>
          <a:gdLst/>
          <a:ahLst/>
          <a:cxnLst/>
          <a:rect l="0" t="0" r="0" b="0"/>
          <a:pathLst>
            <a:path>
              <a:moveTo>
                <a:pt x="1526455" y="0"/>
              </a:moveTo>
              <a:lnTo>
                <a:pt x="1526455" y="213103"/>
              </a:lnTo>
              <a:lnTo>
                <a:pt x="0" y="213103"/>
              </a:lnTo>
              <a:lnTo>
                <a:pt x="0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D3792-0156-47A2-8580-CEB307C3BB60}">
      <dsp:nvSpPr>
        <dsp:cNvPr id="0" name=""/>
        <dsp:cNvSpPr/>
      </dsp:nvSpPr>
      <dsp:spPr>
        <a:xfrm>
          <a:off x="5075607" y="2362087"/>
          <a:ext cx="2921051" cy="31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3"/>
              </a:lnTo>
              <a:lnTo>
                <a:pt x="2921051" y="213103"/>
              </a:lnTo>
              <a:lnTo>
                <a:pt x="2921051" y="312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F40B-9DAB-41E4-9F5D-130ED544C1E6}">
      <dsp:nvSpPr>
        <dsp:cNvPr id="0" name=""/>
        <dsp:cNvSpPr/>
      </dsp:nvSpPr>
      <dsp:spPr>
        <a:xfrm>
          <a:off x="5033617" y="4353041"/>
          <a:ext cx="91440" cy="312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A0A1D-4605-4AFF-8AE9-2B729901B001}">
      <dsp:nvSpPr>
        <dsp:cNvPr id="0" name=""/>
        <dsp:cNvSpPr/>
      </dsp:nvSpPr>
      <dsp:spPr>
        <a:xfrm>
          <a:off x="5033617" y="3357564"/>
          <a:ext cx="91440" cy="312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8B3A-A2C3-4073-B2DD-D3DD54B95BA0}">
      <dsp:nvSpPr>
        <dsp:cNvPr id="0" name=""/>
        <dsp:cNvSpPr/>
      </dsp:nvSpPr>
      <dsp:spPr>
        <a:xfrm>
          <a:off x="5029887" y="2362087"/>
          <a:ext cx="91440" cy="312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03"/>
              </a:lnTo>
              <a:lnTo>
                <a:pt x="49449" y="213103"/>
              </a:lnTo>
              <a:lnTo>
                <a:pt x="49449" y="312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2E855-AA10-4EC1-BF36-D960FCC34FBA}">
      <dsp:nvSpPr>
        <dsp:cNvPr id="0" name=""/>
        <dsp:cNvSpPr/>
      </dsp:nvSpPr>
      <dsp:spPr>
        <a:xfrm>
          <a:off x="2154555" y="3357564"/>
          <a:ext cx="1410441" cy="12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761"/>
              </a:lnTo>
              <a:lnTo>
                <a:pt x="1410441" y="1145761"/>
              </a:lnTo>
              <a:lnTo>
                <a:pt x="1410441" y="124536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82122-C995-45DF-B0CB-73D7287B2ABB}">
      <dsp:nvSpPr>
        <dsp:cNvPr id="0" name=""/>
        <dsp:cNvSpPr/>
      </dsp:nvSpPr>
      <dsp:spPr>
        <a:xfrm>
          <a:off x="2108835" y="3357564"/>
          <a:ext cx="91440" cy="312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03"/>
              </a:lnTo>
              <a:lnTo>
                <a:pt x="76998" y="213103"/>
              </a:lnTo>
              <a:lnTo>
                <a:pt x="76998" y="3127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26F20-A56E-4EF8-B7F7-9A48D73562B4}">
      <dsp:nvSpPr>
        <dsp:cNvPr id="0" name=""/>
        <dsp:cNvSpPr/>
      </dsp:nvSpPr>
      <dsp:spPr>
        <a:xfrm>
          <a:off x="770779" y="3357564"/>
          <a:ext cx="1383775" cy="1005465"/>
        </a:xfrm>
        <a:custGeom>
          <a:avLst/>
          <a:gdLst/>
          <a:ahLst/>
          <a:cxnLst/>
          <a:rect l="0" t="0" r="0" b="0"/>
          <a:pathLst>
            <a:path>
              <a:moveTo>
                <a:pt x="1383775" y="0"/>
              </a:moveTo>
              <a:lnTo>
                <a:pt x="1383775" y="905858"/>
              </a:lnTo>
              <a:lnTo>
                <a:pt x="0" y="905858"/>
              </a:lnTo>
              <a:lnTo>
                <a:pt x="0" y="100546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A72BC-0B70-4D4F-879E-63DA1B49C6EE}">
      <dsp:nvSpPr>
        <dsp:cNvPr id="0" name=""/>
        <dsp:cNvSpPr/>
      </dsp:nvSpPr>
      <dsp:spPr>
        <a:xfrm>
          <a:off x="2154555" y="2362087"/>
          <a:ext cx="2921051" cy="312710"/>
        </a:xfrm>
        <a:custGeom>
          <a:avLst/>
          <a:gdLst/>
          <a:ahLst/>
          <a:cxnLst/>
          <a:rect l="0" t="0" r="0" b="0"/>
          <a:pathLst>
            <a:path>
              <a:moveTo>
                <a:pt x="2921051" y="0"/>
              </a:moveTo>
              <a:lnTo>
                <a:pt x="2921051" y="213103"/>
              </a:lnTo>
              <a:lnTo>
                <a:pt x="0" y="213103"/>
              </a:lnTo>
              <a:lnTo>
                <a:pt x="0" y="3127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EFC6F-A7B4-429C-A055-293AA5476E1F}">
      <dsp:nvSpPr>
        <dsp:cNvPr id="0" name=""/>
        <dsp:cNvSpPr/>
      </dsp:nvSpPr>
      <dsp:spPr>
        <a:xfrm>
          <a:off x="3494729" y="1679321"/>
          <a:ext cx="3161755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DFC44-8D7B-4569-895D-C32A22563876}">
      <dsp:nvSpPr>
        <dsp:cNvPr id="0" name=""/>
        <dsp:cNvSpPr/>
      </dsp:nvSpPr>
      <dsp:spPr>
        <a:xfrm>
          <a:off x="3614198" y="1792817"/>
          <a:ext cx="3161755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DİĞER YAN ETKİLER</a:t>
          </a:r>
          <a:endParaRPr lang="tr-TR" sz="2400" b="1" kern="1200" dirty="0"/>
        </a:p>
      </dsp:txBody>
      <dsp:txXfrm>
        <a:off x="3634196" y="1812815"/>
        <a:ext cx="3121759" cy="642770"/>
      </dsp:txXfrm>
    </dsp:sp>
    <dsp:sp modelId="{E3C8E522-26FF-4AB8-B66F-186E3A52BBBE}">
      <dsp:nvSpPr>
        <dsp:cNvPr id="0" name=""/>
        <dsp:cNvSpPr/>
      </dsp:nvSpPr>
      <dsp:spPr>
        <a:xfrm>
          <a:off x="1616944" y="2674798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B00F7E-A127-4F42-8072-7B3DC19D5588}">
      <dsp:nvSpPr>
        <dsp:cNvPr id="0" name=""/>
        <dsp:cNvSpPr/>
      </dsp:nvSpPr>
      <dsp:spPr>
        <a:xfrm>
          <a:off x="1736413" y="2788293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DERİ</a:t>
          </a:r>
          <a:endParaRPr lang="tr-TR" sz="1400" b="1" kern="1200" dirty="0"/>
        </a:p>
      </dsp:txBody>
      <dsp:txXfrm>
        <a:off x="1756411" y="2808291"/>
        <a:ext cx="1035226" cy="642770"/>
      </dsp:txXfrm>
    </dsp:sp>
    <dsp:sp modelId="{2B7704E6-8743-4A09-A973-9939C84FB62F}">
      <dsp:nvSpPr>
        <dsp:cNvPr id="0" name=""/>
        <dsp:cNvSpPr/>
      </dsp:nvSpPr>
      <dsp:spPr>
        <a:xfrm>
          <a:off x="69299" y="4363029"/>
          <a:ext cx="1402960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46A86A-794F-49EB-82AA-1DC74875DB01}">
      <dsp:nvSpPr>
        <dsp:cNvPr id="0" name=""/>
        <dsp:cNvSpPr/>
      </dsp:nvSpPr>
      <dsp:spPr>
        <a:xfrm>
          <a:off x="188768" y="4476525"/>
          <a:ext cx="1402960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PİROKSİKAM</a:t>
          </a:r>
          <a:endParaRPr lang="tr-TR" sz="1400" b="1" kern="1200" dirty="0"/>
        </a:p>
      </dsp:txBody>
      <dsp:txXfrm>
        <a:off x="208766" y="4496523"/>
        <a:ext cx="1362964" cy="642770"/>
      </dsp:txXfrm>
    </dsp:sp>
    <dsp:sp modelId="{564036FB-575C-4289-9DD3-FD8B766351DD}">
      <dsp:nvSpPr>
        <dsp:cNvPr id="0" name=""/>
        <dsp:cNvSpPr/>
      </dsp:nvSpPr>
      <dsp:spPr>
        <a:xfrm>
          <a:off x="1648222" y="3670274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FF4FBB-918A-4614-A947-2A1A2E590B69}">
      <dsp:nvSpPr>
        <dsp:cNvPr id="0" name=""/>
        <dsp:cNvSpPr/>
      </dsp:nvSpPr>
      <dsp:spPr>
        <a:xfrm>
          <a:off x="1767692" y="3783770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SULİNDAK</a:t>
          </a:r>
          <a:endParaRPr lang="tr-TR" sz="1400" b="1" kern="1200" dirty="0"/>
        </a:p>
      </dsp:txBody>
      <dsp:txXfrm>
        <a:off x="1787690" y="3803768"/>
        <a:ext cx="1035226" cy="642770"/>
      </dsp:txXfrm>
    </dsp:sp>
    <dsp:sp modelId="{F4B9F924-6FDD-4C44-9202-EF3058F98FF5}">
      <dsp:nvSpPr>
        <dsp:cNvPr id="0" name=""/>
        <dsp:cNvSpPr/>
      </dsp:nvSpPr>
      <dsp:spPr>
        <a:xfrm>
          <a:off x="2894795" y="4602933"/>
          <a:ext cx="1340404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49774F-7FC7-4100-AC8A-ABCB14EE1AE2}">
      <dsp:nvSpPr>
        <dsp:cNvPr id="0" name=""/>
        <dsp:cNvSpPr/>
      </dsp:nvSpPr>
      <dsp:spPr>
        <a:xfrm>
          <a:off x="3014264" y="4716429"/>
          <a:ext cx="1340404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MEFENEMAT</a:t>
          </a:r>
          <a:endParaRPr lang="tr-TR" sz="1400" b="1" kern="1200" dirty="0"/>
        </a:p>
      </dsp:txBody>
      <dsp:txXfrm>
        <a:off x="3034262" y="4736427"/>
        <a:ext cx="1300408" cy="642770"/>
      </dsp:txXfrm>
    </dsp:sp>
    <dsp:sp modelId="{6B25A647-2265-4ABA-9C84-AF7E19B091F7}">
      <dsp:nvSpPr>
        <dsp:cNvPr id="0" name=""/>
        <dsp:cNvSpPr/>
      </dsp:nvSpPr>
      <dsp:spPr>
        <a:xfrm>
          <a:off x="4139334" y="2674798"/>
          <a:ext cx="1880004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80A1A1-91DB-4747-8A26-CD877DB710EA}">
      <dsp:nvSpPr>
        <dsp:cNvPr id="0" name=""/>
        <dsp:cNvSpPr/>
      </dsp:nvSpPr>
      <dsp:spPr>
        <a:xfrm>
          <a:off x="4258804" y="2788293"/>
          <a:ext cx="1880004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HİPERSENSİTİVİTE REAKSİYONU</a:t>
          </a:r>
          <a:endParaRPr lang="tr-TR" sz="1400" b="1" kern="1200" dirty="0"/>
        </a:p>
      </dsp:txBody>
      <dsp:txXfrm>
        <a:off x="4278802" y="2808291"/>
        <a:ext cx="1840008" cy="642770"/>
      </dsp:txXfrm>
    </dsp:sp>
    <dsp:sp modelId="{F336B7C2-161B-43A4-95E5-B6CF90FC3C1E}">
      <dsp:nvSpPr>
        <dsp:cNvPr id="0" name=""/>
        <dsp:cNvSpPr/>
      </dsp:nvSpPr>
      <dsp:spPr>
        <a:xfrm>
          <a:off x="4541726" y="3670274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2B2CF-D601-4749-89D7-90BD009C2A5F}">
      <dsp:nvSpPr>
        <dsp:cNvPr id="0" name=""/>
        <dsp:cNvSpPr/>
      </dsp:nvSpPr>
      <dsp:spPr>
        <a:xfrm>
          <a:off x="4661195" y="3783770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ASA</a:t>
          </a:r>
          <a:endParaRPr lang="tr-TR" sz="1400" b="1" kern="1200" dirty="0"/>
        </a:p>
      </dsp:txBody>
      <dsp:txXfrm>
        <a:off x="4681193" y="3803768"/>
        <a:ext cx="1035226" cy="642770"/>
      </dsp:txXfrm>
    </dsp:sp>
    <dsp:sp modelId="{4177FF5C-FE06-48C4-A5A4-CED17FB86057}">
      <dsp:nvSpPr>
        <dsp:cNvPr id="0" name=""/>
        <dsp:cNvSpPr/>
      </dsp:nvSpPr>
      <dsp:spPr>
        <a:xfrm>
          <a:off x="4541726" y="4665751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679769-AF77-44F5-906A-EA7153C4F438}">
      <dsp:nvSpPr>
        <dsp:cNvPr id="0" name=""/>
        <dsp:cNvSpPr/>
      </dsp:nvSpPr>
      <dsp:spPr>
        <a:xfrm>
          <a:off x="4661195" y="4779247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ASTIM</a:t>
          </a:r>
          <a:endParaRPr lang="tr-TR" sz="1400" b="1" kern="1200" dirty="0"/>
        </a:p>
      </dsp:txBody>
      <dsp:txXfrm>
        <a:off x="4681193" y="4799245"/>
        <a:ext cx="1035226" cy="642770"/>
      </dsp:txXfrm>
    </dsp:sp>
    <dsp:sp modelId="{FADE6A0A-1D58-4F4A-8EB8-C15319A86EA5}">
      <dsp:nvSpPr>
        <dsp:cNvPr id="0" name=""/>
        <dsp:cNvSpPr/>
      </dsp:nvSpPr>
      <dsp:spPr>
        <a:xfrm>
          <a:off x="7459048" y="2674798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93AB2-FF56-43E9-8287-1D8EBDC1FDD7}">
      <dsp:nvSpPr>
        <dsp:cNvPr id="0" name=""/>
        <dsp:cNvSpPr/>
      </dsp:nvSpPr>
      <dsp:spPr>
        <a:xfrm>
          <a:off x="7578517" y="2788293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SANTRAL SİNİR SİSTEMİ</a:t>
          </a:r>
          <a:endParaRPr lang="tr-TR" sz="1400" b="1" kern="1200" dirty="0"/>
        </a:p>
      </dsp:txBody>
      <dsp:txXfrm>
        <a:off x="7598515" y="2808291"/>
        <a:ext cx="1035226" cy="642770"/>
      </dsp:txXfrm>
    </dsp:sp>
    <dsp:sp modelId="{E51FB2E2-0834-4DE2-9BD1-CA03600EBF67}">
      <dsp:nvSpPr>
        <dsp:cNvPr id="0" name=""/>
        <dsp:cNvSpPr/>
      </dsp:nvSpPr>
      <dsp:spPr>
        <a:xfrm>
          <a:off x="5932593" y="3670274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B42EDD-6A1D-4AD2-8DFA-46C59E5794DA}">
      <dsp:nvSpPr>
        <dsp:cNvPr id="0" name=""/>
        <dsp:cNvSpPr/>
      </dsp:nvSpPr>
      <dsp:spPr>
        <a:xfrm>
          <a:off x="6052062" y="3783770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BAŞ AĞRISI</a:t>
          </a:r>
          <a:endParaRPr lang="tr-TR" sz="1400" b="1" kern="1200" dirty="0"/>
        </a:p>
      </dsp:txBody>
      <dsp:txXfrm>
        <a:off x="6072060" y="3803768"/>
        <a:ext cx="1035226" cy="642770"/>
      </dsp:txXfrm>
    </dsp:sp>
    <dsp:sp modelId="{682FA0BD-32A8-4C6B-AFA8-282C213DDFA0}">
      <dsp:nvSpPr>
        <dsp:cNvPr id="0" name=""/>
        <dsp:cNvSpPr/>
      </dsp:nvSpPr>
      <dsp:spPr>
        <a:xfrm>
          <a:off x="5855886" y="4665751"/>
          <a:ext cx="1228635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070E23-606E-4687-8917-6B4F8415E44E}">
      <dsp:nvSpPr>
        <dsp:cNvPr id="0" name=""/>
        <dsp:cNvSpPr/>
      </dsp:nvSpPr>
      <dsp:spPr>
        <a:xfrm>
          <a:off x="5975355" y="4779247"/>
          <a:ext cx="1228635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İNDOMETA-ZİN</a:t>
          </a:r>
          <a:endParaRPr lang="tr-TR" sz="1400" b="1" kern="1200" dirty="0"/>
        </a:p>
      </dsp:txBody>
      <dsp:txXfrm>
        <a:off x="5995353" y="4799245"/>
        <a:ext cx="1188639" cy="642770"/>
      </dsp:txXfrm>
    </dsp:sp>
    <dsp:sp modelId="{D23F20B8-1F49-472B-A81A-A7DF5DF62EBF}">
      <dsp:nvSpPr>
        <dsp:cNvPr id="0" name=""/>
        <dsp:cNvSpPr/>
      </dsp:nvSpPr>
      <dsp:spPr>
        <a:xfrm>
          <a:off x="8985503" y="3670274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5F6A5D-9959-4060-93AA-F6E0B60A1055}">
      <dsp:nvSpPr>
        <dsp:cNvPr id="0" name=""/>
        <dsp:cNvSpPr/>
      </dsp:nvSpPr>
      <dsp:spPr>
        <a:xfrm>
          <a:off x="9104972" y="3783770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ASEPTİK MENENJİT</a:t>
          </a:r>
          <a:endParaRPr lang="tr-TR" sz="1400" b="1" kern="1200" dirty="0"/>
        </a:p>
      </dsp:txBody>
      <dsp:txXfrm>
        <a:off x="9124970" y="3803768"/>
        <a:ext cx="1035226" cy="642770"/>
      </dsp:txXfrm>
    </dsp:sp>
    <dsp:sp modelId="{148DFD9F-D1F3-4E04-B918-8C1C367C4E0F}">
      <dsp:nvSpPr>
        <dsp:cNvPr id="0" name=""/>
        <dsp:cNvSpPr/>
      </dsp:nvSpPr>
      <dsp:spPr>
        <a:xfrm>
          <a:off x="7375350" y="5418153"/>
          <a:ext cx="1389273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D4A7A9-AA72-4B02-B164-49E2E0DD02BE}">
      <dsp:nvSpPr>
        <dsp:cNvPr id="0" name=""/>
        <dsp:cNvSpPr/>
      </dsp:nvSpPr>
      <dsp:spPr>
        <a:xfrm>
          <a:off x="7494819" y="5531648"/>
          <a:ext cx="1389273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İBUPROFEN</a:t>
          </a:r>
          <a:endParaRPr lang="tr-TR" sz="1400" b="1" kern="1200" dirty="0"/>
        </a:p>
      </dsp:txBody>
      <dsp:txXfrm>
        <a:off x="7514817" y="5551646"/>
        <a:ext cx="1349277" cy="642770"/>
      </dsp:txXfrm>
    </dsp:sp>
    <dsp:sp modelId="{A11313AB-0FAB-4DD1-90D6-F093C4F90F22}">
      <dsp:nvSpPr>
        <dsp:cNvPr id="0" name=""/>
        <dsp:cNvSpPr/>
      </dsp:nvSpPr>
      <dsp:spPr>
        <a:xfrm>
          <a:off x="8951671" y="4665751"/>
          <a:ext cx="1075222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A294F5-2CF3-4C78-80AF-FE3940A5277A}">
      <dsp:nvSpPr>
        <dsp:cNvPr id="0" name=""/>
        <dsp:cNvSpPr/>
      </dsp:nvSpPr>
      <dsp:spPr>
        <a:xfrm>
          <a:off x="9071140" y="4779247"/>
          <a:ext cx="1075222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SULİNDAK</a:t>
          </a:r>
          <a:endParaRPr lang="tr-TR" sz="1400" b="1" kern="1200" dirty="0"/>
        </a:p>
      </dsp:txBody>
      <dsp:txXfrm>
        <a:off x="9091138" y="4799245"/>
        <a:ext cx="1035226" cy="642770"/>
      </dsp:txXfrm>
    </dsp:sp>
    <dsp:sp modelId="{B8E22747-6F2E-4603-B51C-8814A2C92AEF}">
      <dsp:nvSpPr>
        <dsp:cNvPr id="0" name=""/>
        <dsp:cNvSpPr/>
      </dsp:nvSpPr>
      <dsp:spPr>
        <a:xfrm>
          <a:off x="10253671" y="5310275"/>
          <a:ext cx="1456936" cy="68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4CC50-7BA5-41C0-99F9-93EF68934431}">
      <dsp:nvSpPr>
        <dsp:cNvPr id="0" name=""/>
        <dsp:cNvSpPr/>
      </dsp:nvSpPr>
      <dsp:spPr>
        <a:xfrm>
          <a:off x="10373140" y="5423771"/>
          <a:ext cx="1456936" cy="68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NAPROKSEN</a:t>
          </a:r>
          <a:endParaRPr lang="tr-TR" sz="1400" b="1" kern="1200" dirty="0"/>
        </a:p>
      </dsp:txBody>
      <dsp:txXfrm>
        <a:off x="10393138" y="5443769"/>
        <a:ext cx="1416940" cy="6427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6B7F1-A862-45D3-92CA-0BD6A3A89B1F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NSAİİ KULLANIMI GEREKLİ Mİ?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ENDİKASYON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SÜRE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DOZ</a:t>
          </a:r>
          <a:endParaRPr lang="tr-TR" sz="1600" b="1" kern="1200" dirty="0"/>
        </a:p>
      </dsp:txBody>
      <dsp:txXfrm>
        <a:off x="2702137" y="42663"/>
        <a:ext cx="2723724" cy="1320771"/>
      </dsp:txXfrm>
    </dsp:sp>
    <dsp:sp modelId="{1F771ADB-C6BB-4DD5-ABB8-233AE7CDEA33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/>
        </a:p>
      </dsp:txBody>
      <dsp:txXfrm>
        <a:off x="4638675" y="2562023"/>
        <a:ext cx="1167307" cy="294619"/>
      </dsp:txXfrm>
    </dsp:sp>
    <dsp:sp modelId="{49AC4C00-5845-48A8-A343-538B14CC368E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İLAÇ ETKİLEŞİMİ</a:t>
          </a:r>
          <a:endParaRPr lang="tr-TR" sz="1600" b="1" kern="1200" dirty="0"/>
        </a:p>
      </dsp:txBody>
      <dsp:txXfrm>
        <a:off x="5018795" y="4055232"/>
        <a:ext cx="2723724" cy="1320771"/>
      </dsp:txXfrm>
    </dsp:sp>
    <dsp:sp modelId="{00CBB294-9A39-4E08-985B-3491C8BD0CBF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/>
        </a:p>
      </dsp:txBody>
      <dsp:txXfrm rot="10800000">
        <a:off x="3480346" y="4568308"/>
        <a:ext cx="1167307" cy="294619"/>
      </dsp:txXfrm>
    </dsp:sp>
    <dsp:sp modelId="{12E20368-52E2-46B5-A4C0-68B82569CE57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ALTTA YATAN HASTALIK</a:t>
          </a:r>
          <a:endParaRPr lang="tr-TR" sz="1600" b="1" kern="1200" dirty="0"/>
        </a:p>
      </dsp:txBody>
      <dsp:txXfrm>
        <a:off x="385480" y="4055232"/>
        <a:ext cx="2723724" cy="1320771"/>
      </dsp:txXfrm>
    </dsp:sp>
    <dsp:sp modelId="{33CFB3BE-4054-49AA-B36E-6972E55010FE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/>
        </a:p>
      </dsp:txBody>
      <dsp:txXfrm>
        <a:off x="2322017" y="2562023"/>
        <a:ext cx="1167307" cy="2946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DA8C5-2EEC-4D43-BA6E-7CDA9482473B}">
      <dsp:nvSpPr>
        <dsp:cNvPr id="0" name=""/>
        <dsp:cNvSpPr/>
      </dsp:nvSpPr>
      <dsp:spPr>
        <a:xfrm>
          <a:off x="0" y="0"/>
          <a:ext cx="111092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8949-B030-4F04-A6E7-25768F51BDBB}">
      <dsp:nvSpPr>
        <dsp:cNvPr id="0" name=""/>
        <dsp:cNvSpPr/>
      </dsp:nvSpPr>
      <dsp:spPr>
        <a:xfrm>
          <a:off x="0" y="0"/>
          <a:ext cx="3155723" cy="642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NSAİİ REÇETELERKEN DİKKAT EDİLMESİ GEREKENLER:</a:t>
          </a:r>
          <a:endParaRPr lang="tr-TR" sz="2800" kern="1200" dirty="0"/>
        </a:p>
      </dsp:txBody>
      <dsp:txXfrm>
        <a:off x="0" y="0"/>
        <a:ext cx="3155723" cy="6428095"/>
      </dsp:txXfrm>
    </dsp:sp>
    <dsp:sp modelId="{ACF48DDD-1983-49C1-B9E7-D0DD3C467261}">
      <dsp:nvSpPr>
        <dsp:cNvPr id="0" name=""/>
        <dsp:cNvSpPr/>
      </dsp:nvSpPr>
      <dsp:spPr>
        <a:xfrm>
          <a:off x="3304787" y="43392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FARKLI GRUPTAKİLER BİRBİRİYLE KOMBİNE EDİLMEMELİ</a:t>
          </a:r>
          <a:endParaRPr lang="tr-TR" sz="1800" b="1" kern="1200" dirty="0"/>
        </a:p>
      </dsp:txBody>
      <dsp:txXfrm>
        <a:off x="3304787" y="43392"/>
        <a:ext cx="7801013" cy="867855"/>
      </dsp:txXfrm>
    </dsp:sp>
    <dsp:sp modelId="{26D2144D-8C68-4A50-8747-774D574CF7A1}">
      <dsp:nvSpPr>
        <dsp:cNvPr id="0" name=""/>
        <dsp:cNvSpPr/>
      </dsp:nvSpPr>
      <dsp:spPr>
        <a:xfrm>
          <a:off x="3155723" y="911248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E3CCB-4F04-49B8-98B4-D64583579386}">
      <dsp:nvSpPr>
        <dsp:cNvPr id="0" name=""/>
        <dsp:cNvSpPr/>
      </dsp:nvSpPr>
      <dsp:spPr>
        <a:xfrm>
          <a:off x="3304787" y="954641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ETKİSİZ DEMEK İÇİN EN AZ 2 HAFTA YETERLİ DOZDA KULLANILDIĞINDAN EMİN OLMALI</a:t>
          </a:r>
          <a:endParaRPr lang="tr-TR" sz="1800" b="1" kern="1200" dirty="0"/>
        </a:p>
      </dsp:txBody>
      <dsp:txXfrm>
        <a:off x="3304787" y="954641"/>
        <a:ext cx="7801013" cy="867855"/>
      </dsp:txXfrm>
    </dsp:sp>
    <dsp:sp modelId="{87BECD98-2EEA-474B-B012-8E59A6B34123}">
      <dsp:nvSpPr>
        <dsp:cNvPr id="0" name=""/>
        <dsp:cNvSpPr/>
      </dsp:nvSpPr>
      <dsp:spPr>
        <a:xfrm>
          <a:off x="3155723" y="1822496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74864-4AAE-44AC-8323-5DF50D75034F}">
      <dsp:nvSpPr>
        <dsp:cNvPr id="0" name=""/>
        <dsp:cNvSpPr/>
      </dsp:nvSpPr>
      <dsp:spPr>
        <a:xfrm>
          <a:off x="3304787" y="1865889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İLAÇ UYUMU İÇİN;      AKUT OLAYLARDA YARILANMA ÖMRÜ KISA OLANLAR/   KRONK OLAYLARDA YARILANMA ÖMRÜ UZUN OLANLAR TERCİH EDİLMELİ</a:t>
          </a:r>
          <a:endParaRPr lang="tr-TR" sz="1800" b="1" kern="1200" dirty="0"/>
        </a:p>
      </dsp:txBody>
      <dsp:txXfrm>
        <a:off x="3304787" y="1865889"/>
        <a:ext cx="7801013" cy="867855"/>
      </dsp:txXfrm>
    </dsp:sp>
    <dsp:sp modelId="{7AEED364-8A3F-4C70-8FA0-12FF91720073}">
      <dsp:nvSpPr>
        <dsp:cNvPr id="0" name=""/>
        <dsp:cNvSpPr/>
      </dsp:nvSpPr>
      <dsp:spPr>
        <a:xfrm>
          <a:off x="3155723" y="2733745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17465-7BB6-4ED6-87DF-D1C1E06FDAD0}">
      <dsp:nvSpPr>
        <dsp:cNvPr id="0" name=""/>
        <dsp:cNvSpPr/>
      </dsp:nvSpPr>
      <dsp:spPr>
        <a:xfrm>
          <a:off x="3304787" y="2777137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GIS ÜLSER /KANAMA ÖYKÜSÜ OLANLARDA BASİT ANALJEZİKLER SEÇİLMELİ</a:t>
          </a:r>
          <a:endParaRPr lang="tr-TR" sz="1800" b="1" kern="1200" dirty="0"/>
        </a:p>
      </dsp:txBody>
      <dsp:txXfrm>
        <a:off x="3304787" y="2777137"/>
        <a:ext cx="7801013" cy="867855"/>
      </dsp:txXfrm>
    </dsp:sp>
    <dsp:sp modelId="{068804F2-C95A-4836-A317-6C496FC86F24}">
      <dsp:nvSpPr>
        <dsp:cNvPr id="0" name=""/>
        <dsp:cNvSpPr/>
      </dsp:nvSpPr>
      <dsp:spPr>
        <a:xfrm>
          <a:off x="3155723" y="3644993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BDBAF-8002-4F58-8F0D-D1EECDB83537}">
      <dsp:nvSpPr>
        <dsp:cNvPr id="0" name=""/>
        <dsp:cNvSpPr/>
      </dsp:nvSpPr>
      <dsp:spPr>
        <a:xfrm>
          <a:off x="3304787" y="3688386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KBY  OLANLARDA BASİT ANALJEZİKLER VEYA Cox2 İNHİBİTÖRLERİ SEÇİLMELİ</a:t>
          </a:r>
          <a:endParaRPr lang="tr-TR" sz="1800" b="1" kern="1200" dirty="0"/>
        </a:p>
      </dsp:txBody>
      <dsp:txXfrm>
        <a:off x="3304787" y="3688386"/>
        <a:ext cx="7801013" cy="867855"/>
      </dsp:txXfrm>
    </dsp:sp>
    <dsp:sp modelId="{1FBA0ED0-1927-4078-8728-6F6EDBA6DAC4}">
      <dsp:nvSpPr>
        <dsp:cNvPr id="0" name=""/>
        <dsp:cNvSpPr/>
      </dsp:nvSpPr>
      <dsp:spPr>
        <a:xfrm>
          <a:off x="3155723" y="4556241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DF251-6D97-4257-B021-D53F0DE511B0}">
      <dsp:nvSpPr>
        <dsp:cNvPr id="0" name=""/>
        <dsp:cNvSpPr/>
      </dsp:nvSpPr>
      <dsp:spPr>
        <a:xfrm>
          <a:off x="3304787" y="4599634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ANTİKOAGÜLAN KULANANLRDA DİKKAT EDİLMELİ</a:t>
          </a:r>
          <a:endParaRPr lang="tr-TR" sz="1800" b="1" kern="1200" dirty="0"/>
        </a:p>
      </dsp:txBody>
      <dsp:txXfrm>
        <a:off x="3304787" y="4599634"/>
        <a:ext cx="7801013" cy="867855"/>
      </dsp:txXfrm>
    </dsp:sp>
    <dsp:sp modelId="{15F4760D-0ECA-41B5-A032-3AE46B7C1A6A}">
      <dsp:nvSpPr>
        <dsp:cNvPr id="0" name=""/>
        <dsp:cNvSpPr/>
      </dsp:nvSpPr>
      <dsp:spPr>
        <a:xfrm>
          <a:off x="3155723" y="5467490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9FD84-DA4A-4BA3-9549-32C8060D3254}">
      <dsp:nvSpPr>
        <dsp:cNvPr id="0" name=""/>
        <dsp:cNvSpPr/>
      </dsp:nvSpPr>
      <dsp:spPr>
        <a:xfrm>
          <a:off x="3304787" y="5510883"/>
          <a:ext cx="7801013" cy="8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Kr</a:t>
          </a:r>
          <a:r>
            <a:rPr lang="tr-TR" sz="1800" b="1" kern="1200" dirty="0" smtClean="0"/>
            <a:t>. KARACİĞER YETMEZLİĞİ VE KONJESTİF KALP YETMEZLİĞİ OLANLARDA SU ve TUZ TUTULUMUNA YOL AÇABİLİR !</a:t>
          </a:r>
          <a:endParaRPr lang="tr-TR" sz="1800" b="1" kern="1200" dirty="0"/>
        </a:p>
      </dsp:txBody>
      <dsp:txXfrm>
        <a:off x="3304787" y="5510883"/>
        <a:ext cx="7801013" cy="867855"/>
      </dsp:txXfrm>
    </dsp:sp>
    <dsp:sp modelId="{11B6B1A0-BDF1-49C8-AFE7-D51EF101E226}">
      <dsp:nvSpPr>
        <dsp:cNvPr id="0" name=""/>
        <dsp:cNvSpPr/>
      </dsp:nvSpPr>
      <dsp:spPr>
        <a:xfrm>
          <a:off x="3155723" y="6378738"/>
          <a:ext cx="7950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329EA-4267-4DB6-AD16-7B6CE0F3F64D}">
      <dsp:nvSpPr>
        <dsp:cNvPr id="0" name=""/>
        <dsp:cNvSpPr/>
      </dsp:nvSpPr>
      <dsp:spPr>
        <a:xfrm rot="10123427">
          <a:off x="3967323" y="3614689"/>
          <a:ext cx="3968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891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0CFE7-154B-4E09-921F-9AF0D6FB5353}">
      <dsp:nvSpPr>
        <dsp:cNvPr id="0" name=""/>
        <dsp:cNvSpPr/>
      </dsp:nvSpPr>
      <dsp:spPr>
        <a:xfrm rot="2592116">
          <a:off x="5668037" y="4141778"/>
          <a:ext cx="209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55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4B4A-A807-4D28-9F7B-12F3D89A0209}">
      <dsp:nvSpPr>
        <dsp:cNvPr id="0" name=""/>
        <dsp:cNvSpPr/>
      </dsp:nvSpPr>
      <dsp:spPr>
        <a:xfrm rot="16200000">
          <a:off x="4786550" y="2532801"/>
          <a:ext cx="483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720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26AE-01D5-4524-B8A5-5E30C9544FFD}">
      <dsp:nvSpPr>
        <dsp:cNvPr id="0" name=""/>
        <dsp:cNvSpPr/>
      </dsp:nvSpPr>
      <dsp:spPr>
        <a:xfrm>
          <a:off x="4360383" y="2774662"/>
          <a:ext cx="1336054" cy="13360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YAŞLILARDA NSAİİ KULLANIMI</a:t>
          </a:r>
          <a:endParaRPr lang="tr-TR" sz="1400" b="1" kern="1200" dirty="0"/>
        </a:p>
      </dsp:txBody>
      <dsp:txXfrm>
        <a:off x="4425604" y="2839883"/>
        <a:ext cx="1205612" cy="1205612"/>
      </dsp:txXfrm>
    </dsp:sp>
    <dsp:sp modelId="{1E53495B-06F7-4A07-801D-D4893A604089}">
      <dsp:nvSpPr>
        <dsp:cNvPr id="0" name=""/>
        <dsp:cNvSpPr/>
      </dsp:nvSpPr>
      <dsp:spPr>
        <a:xfrm>
          <a:off x="3753403" y="1395785"/>
          <a:ext cx="2550013" cy="895156"/>
        </a:xfrm>
        <a:prstGeom prst="roundRect">
          <a:avLst/>
        </a:prstGeom>
        <a:gradFill rotWithShape="0">
          <a:gsLst>
            <a:gs pos="0">
              <a:schemeClr val="accent5">
                <a:hueOff val="-1842946"/>
                <a:satOff val="2063"/>
                <a:lumOff val="11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6"/>
                <a:satOff val="2063"/>
                <a:lumOff val="11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6"/>
                <a:satOff val="2063"/>
                <a:lumOff val="11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İLAÇ EMILIMI DEĞIŞMEZ</a:t>
          </a:r>
          <a:endParaRPr lang="tr-TR" sz="1400" b="1" kern="1200" dirty="0"/>
        </a:p>
      </dsp:txBody>
      <dsp:txXfrm>
        <a:off x="3797101" y="1439483"/>
        <a:ext cx="2462617" cy="807760"/>
      </dsp:txXfrm>
    </dsp:sp>
    <dsp:sp modelId="{EB7ABDBF-2DBC-4678-BEAD-B9A2B6F41C63}">
      <dsp:nvSpPr>
        <dsp:cNvPr id="0" name=""/>
        <dsp:cNvSpPr/>
      </dsp:nvSpPr>
      <dsp:spPr>
        <a:xfrm rot="16200000">
          <a:off x="4778574" y="1145948"/>
          <a:ext cx="4996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673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6554E-2A6E-4D3B-8868-0D820103DC63}">
      <dsp:nvSpPr>
        <dsp:cNvPr id="0" name=""/>
        <dsp:cNvSpPr/>
      </dsp:nvSpPr>
      <dsp:spPr>
        <a:xfrm>
          <a:off x="3933706" y="955"/>
          <a:ext cx="2189408" cy="895156"/>
        </a:xfrm>
        <a:prstGeom prst="roundRect">
          <a:avLst/>
        </a:prstGeom>
        <a:gradFill rotWithShape="0">
          <a:gsLst>
            <a:gs pos="0">
              <a:schemeClr val="accent5">
                <a:hueOff val="-3685892"/>
                <a:satOff val="4125"/>
                <a:lumOff val="23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685892"/>
                <a:satOff val="4125"/>
                <a:lumOff val="23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685892"/>
                <a:satOff val="4125"/>
                <a:lumOff val="23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İLACIN </a:t>
          </a: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VÜCUTTA DAĞILIMI VE ATILIMI DEĞIŞIR</a:t>
          </a:r>
          <a:endParaRPr lang="tr-TR" sz="1400" b="1" kern="1200" dirty="0"/>
        </a:p>
      </dsp:txBody>
      <dsp:txXfrm>
        <a:off x="3977404" y="44653"/>
        <a:ext cx="2102012" cy="807760"/>
      </dsp:txXfrm>
    </dsp:sp>
    <dsp:sp modelId="{1D09B833-AF5F-4145-9952-BED4D1088A48}">
      <dsp:nvSpPr>
        <dsp:cNvPr id="0" name=""/>
        <dsp:cNvSpPr/>
      </dsp:nvSpPr>
      <dsp:spPr>
        <a:xfrm>
          <a:off x="5744954" y="4213505"/>
          <a:ext cx="969900" cy="715075"/>
        </a:xfrm>
        <a:prstGeom prst="roundRect">
          <a:avLst/>
        </a:prstGeom>
        <a:gradFill rotWithShape="0">
          <a:gsLst>
            <a:gs pos="0">
              <a:schemeClr val="accent5">
                <a:hueOff val="-5528838"/>
                <a:satOff val="6188"/>
                <a:lumOff val="35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5528838"/>
                <a:satOff val="6188"/>
                <a:lumOff val="35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5528838"/>
                <a:satOff val="6188"/>
                <a:lumOff val="35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AZALIR</a:t>
          </a:r>
          <a:endParaRPr lang="tr-TR" sz="1400" b="1" kern="1200" dirty="0"/>
        </a:p>
      </dsp:txBody>
      <dsp:txXfrm>
        <a:off x="5779861" y="4248412"/>
        <a:ext cx="900086" cy="645261"/>
      </dsp:txXfrm>
    </dsp:sp>
    <dsp:sp modelId="{6127AF93-17A5-44DB-9729-0961EE6B9AFA}">
      <dsp:nvSpPr>
        <dsp:cNvPr id="0" name=""/>
        <dsp:cNvSpPr/>
      </dsp:nvSpPr>
      <dsp:spPr>
        <a:xfrm rot="18000000">
          <a:off x="6271912" y="3928727"/>
          <a:ext cx="6576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667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708D5-1C9A-448F-A28E-FB80322A4067}">
      <dsp:nvSpPr>
        <dsp:cNvPr id="0" name=""/>
        <dsp:cNvSpPr/>
      </dsp:nvSpPr>
      <dsp:spPr>
        <a:xfrm>
          <a:off x="6073201" y="2928873"/>
          <a:ext cx="1796771" cy="715075"/>
        </a:xfrm>
        <a:prstGeom prst="roundRect">
          <a:avLst/>
        </a:prstGeom>
        <a:gradFill rotWithShape="0">
          <a:gsLst>
            <a:gs pos="0">
              <a:schemeClr val="accent5">
                <a:hueOff val="-7371783"/>
                <a:satOff val="8250"/>
                <a:lumOff val="47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7371783"/>
                <a:satOff val="8250"/>
                <a:lumOff val="47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7371783"/>
                <a:satOff val="8250"/>
                <a:lumOff val="47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KARACIĞE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R FONKSİYONLARI 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6108108" y="2963780"/>
        <a:ext cx="1726957" cy="645261"/>
      </dsp:txXfrm>
    </dsp:sp>
    <dsp:sp modelId="{53A3E0B4-07B7-4E8A-994A-B0573A870E07}">
      <dsp:nvSpPr>
        <dsp:cNvPr id="0" name=""/>
        <dsp:cNvSpPr/>
      </dsp:nvSpPr>
      <dsp:spPr>
        <a:xfrm rot="21092062">
          <a:off x="6711944" y="4459547"/>
          <a:ext cx="534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141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970B5-CEEA-400F-B587-3C2A22C5AFBB}">
      <dsp:nvSpPr>
        <dsp:cNvPr id="0" name=""/>
        <dsp:cNvSpPr/>
      </dsp:nvSpPr>
      <dsp:spPr>
        <a:xfrm>
          <a:off x="7243176" y="3919737"/>
          <a:ext cx="1920937" cy="715075"/>
        </a:xfrm>
        <a:prstGeom prst="round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BÖBREK FONKSIYONLARI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7278083" y="3954644"/>
        <a:ext cx="1851123" cy="645261"/>
      </dsp:txXfrm>
    </dsp:sp>
    <dsp:sp modelId="{CE19B33C-8007-4945-90E6-F10DD35EA8C7}">
      <dsp:nvSpPr>
        <dsp:cNvPr id="0" name=""/>
        <dsp:cNvSpPr/>
      </dsp:nvSpPr>
      <dsp:spPr>
        <a:xfrm rot="1800000">
          <a:off x="6652657" y="5083152"/>
          <a:ext cx="928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8491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3C1C5-F54B-4D56-B0CB-0FE4B5460BC4}">
      <dsp:nvSpPr>
        <dsp:cNvPr id="0" name=""/>
        <dsp:cNvSpPr/>
      </dsp:nvSpPr>
      <dsp:spPr>
        <a:xfrm>
          <a:off x="7479201" y="5315275"/>
          <a:ext cx="1318049" cy="715075"/>
        </a:xfrm>
        <a:prstGeom prst="roundRect">
          <a:avLst/>
        </a:prstGeom>
        <a:gradFill rotWithShape="0">
          <a:gsLst>
            <a:gs pos="0">
              <a:schemeClr val="accent5">
                <a:hueOff val="-11057675"/>
                <a:satOff val="12375"/>
                <a:lumOff val="70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1057675"/>
                <a:satOff val="12375"/>
                <a:lumOff val="70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1057675"/>
                <a:satOff val="12375"/>
                <a:lumOff val="70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KAN AKIMI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7514108" y="5350182"/>
        <a:ext cx="1248235" cy="645261"/>
      </dsp:txXfrm>
    </dsp:sp>
    <dsp:sp modelId="{9B8F3923-D5DB-4B06-961C-E832452EF1FE}">
      <dsp:nvSpPr>
        <dsp:cNvPr id="0" name=""/>
        <dsp:cNvSpPr/>
      </dsp:nvSpPr>
      <dsp:spPr>
        <a:xfrm rot="4500000">
          <a:off x="6050333" y="5287453"/>
          <a:ext cx="7430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064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4D2AA-57F8-4A99-82A8-7655F9C09DD9}">
      <dsp:nvSpPr>
        <dsp:cNvPr id="0" name=""/>
        <dsp:cNvSpPr/>
      </dsp:nvSpPr>
      <dsp:spPr>
        <a:xfrm>
          <a:off x="6051349" y="5646326"/>
          <a:ext cx="1124957" cy="715075"/>
        </a:xfrm>
        <a:prstGeom prst="roundRect">
          <a:avLst/>
        </a:prstGeom>
        <a:gradFill rotWithShape="0">
          <a:gsLst>
            <a:gs pos="0">
              <a:schemeClr val="accent5">
                <a:hueOff val="-12900620"/>
                <a:satOff val="14438"/>
                <a:lumOff val="82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900620"/>
                <a:satOff val="14438"/>
                <a:lumOff val="82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900620"/>
                <a:satOff val="14438"/>
                <a:lumOff val="82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VÜCUT SIVISI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6086256" y="5681233"/>
        <a:ext cx="1055143" cy="645261"/>
      </dsp:txXfrm>
    </dsp:sp>
    <dsp:sp modelId="{47555FEA-8CF2-40DE-BFCF-5B6287EB1A16}">
      <dsp:nvSpPr>
        <dsp:cNvPr id="0" name=""/>
        <dsp:cNvSpPr/>
      </dsp:nvSpPr>
      <dsp:spPr>
        <a:xfrm rot="8074865">
          <a:off x="5504829" y="5084568"/>
          <a:ext cx="4380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008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87D1-1690-40F7-93A5-A03EB07DCEA0}">
      <dsp:nvSpPr>
        <dsp:cNvPr id="0" name=""/>
        <dsp:cNvSpPr/>
      </dsp:nvSpPr>
      <dsp:spPr>
        <a:xfrm>
          <a:off x="4598736" y="5240556"/>
          <a:ext cx="1238053" cy="715075"/>
        </a:xfrm>
        <a:prstGeom prst="roundRect">
          <a:avLst/>
        </a:prstGeom>
        <a:gradFill rotWithShape="0">
          <a:gsLst>
            <a:gs pos="0">
              <a:schemeClr val="accent5">
                <a:hueOff val="-14743566"/>
                <a:satOff val="16500"/>
                <a:lumOff val="94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4743566"/>
                <a:satOff val="16500"/>
                <a:lumOff val="94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4743566"/>
                <a:satOff val="16500"/>
                <a:lumOff val="94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KAS MIKTARI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4633643" y="5275463"/>
        <a:ext cx="1168239" cy="645261"/>
      </dsp:txXfrm>
    </dsp:sp>
    <dsp:sp modelId="{AA1DF436-CBB8-42C5-9BB4-0FFD73505D10}">
      <dsp:nvSpPr>
        <dsp:cNvPr id="0" name=""/>
        <dsp:cNvSpPr/>
      </dsp:nvSpPr>
      <dsp:spPr>
        <a:xfrm>
          <a:off x="1674961" y="3434831"/>
          <a:ext cx="2296192" cy="895156"/>
        </a:xfrm>
        <a:prstGeom prst="roundRect">
          <a:avLst/>
        </a:prstGeom>
        <a:gradFill rotWithShape="0">
          <a:gsLst>
            <a:gs pos="0">
              <a:schemeClr val="accent5">
                <a:hueOff val="-16586512"/>
                <a:satOff val="18563"/>
                <a:lumOff val="105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6586512"/>
                <a:satOff val="18563"/>
                <a:lumOff val="105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6586512"/>
                <a:satOff val="18563"/>
                <a:lumOff val="105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BAŞKA ILAÇLARIN DA KULLANIMI SÖZ KONUSUDUR, 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1718659" y="3478529"/>
        <a:ext cx="2208796" cy="807760"/>
      </dsp:txXfrm>
    </dsp:sp>
    <dsp:sp modelId="{3E9418DF-A341-4DAE-8859-49B18DE1ECB4}">
      <dsp:nvSpPr>
        <dsp:cNvPr id="0" name=""/>
        <dsp:cNvSpPr/>
      </dsp:nvSpPr>
      <dsp:spPr>
        <a:xfrm rot="7285688">
          <a:off x="1995647" y="4640646"/>
          <a:ext cx="7281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138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504D6-F521-48E4-837D-C5CC8811355E}">
      <dsp:nvSpPr>
        <dsp:cNvPr id="0" name=""/>
        <dsp:cNvSpPr/>
      </dsp:nvSpPr>
      <dsp:spPr>
        <a:xfrm>
          <a:off x="1061706" y="4951304"/>
          <a:ext cx="1669340" cy="895156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ILAÇ ETKILEŞIMLERI MEYDANA GELEBILIR.</a:t>
          </a:r>
          <a:endParaRPr lang="en-US" sz="1400" b="1" kern="1200" dirty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</dsp:txBody>
      <dsp:txXfrm>
        <a:off x="1105404" y="4995002"/>
        <a:ext cx="1581944" cy="8077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D9785-10E4-4A10-9D8E-217AE824424A}">
      <dsp:nvSpPr>
        <dsp:cNvPr id="0" name=""/>
        <dsp:cNvSpPr/>
      </dsp:nvSpPr>
      <dsp:spPr>
        <a:xfrm>
          <a:off x="9041706" y="4040939"/>
          <a:ext cx="835728" cy="3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41"/>
              </a:lnTo>
              <a:lnTo>
                <a:pt x="835728" y="271041"/>
              </a:lnTo>
              <a:lnTo>
                <a:pt x="835728" y="39773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E1DEB-C680-44B5-9A5F-1001DE4E5A8E}">
      <dsp:nvSpPr>
        <dsp:cNvPr id="0" name=""/>
        <dsp:cNvSpPr/>
      </dsp:nvSpPr>
      <dsp:spPr>
        <a:xfrm>
          <a:off x="8114413" y="4040939"/>
          <a:ext cx="927292" cy="397730"/>
        </a:xfrm>
        <a:custGeom>
          <a:avLst/>
          <a:gdLst/>
          <a:ahLst/>
          <a:cxnLst/>
          <a:rect l="0" t="0" r="0" b="0"/>
          <a:pathLst>
            <a:path>
              <a:moveTo>
                <a:pt x="927292" y="0"/>
              </a:moveTo>
              <a:lnTo>
                <a:pt x="927292" y="271041"/>
              </a:lnTo>
              <a:lnTo>
                <a:pt x="0" y="271041"/>
              </a:lnTo>
              <a:lnTo>
                <a:pt x="0" y="39773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A068C-445F-4452-AD6D-65F4777582D3}">
      <dsp:nvSpPr>
        <dsp:cNvPr id="0" name=""/>
        <dsp:cNvSpPr/>
      </dsp:nvSpPr>
      <dsp:spPr>
        <a:xfrm>
          <a:off x="8995986" y="2774811"/>
          <a:ext cx="91440" cy="397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7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7CB1E-316D-4188-8FF9-EC3D0E8F3084}">
      <dsp:nvSpPr>
        <dsp:cNvPr id="0" name=""/>
        <dsp:cNvSpPr/>
      </dsp:nvSpPr>
      <dsp:spPr>
        <a:xfrm>
          <a:off x="6068400" y="1508683"/>
          <a:ext cx="2973305" cy="3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41"/>
              </a:lnTo>
              <a:lnTo>
                <a:pt x="2973305" y="271041"/>
              </a:lnTo>
              <a:lnTo>
                <a:pt x="2973305" y="39773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B1B80-834B-4821-B212-CD9AE855118A}">
      <dsp:nvSpPr>
        <dsp:cNvPr id="0" name=""/>
        <dsp:cNvSpPr/>
      </dsp:nvSpPr>
      <dsp:spPr>
        <a:xfrm>
          <a:off x="4027337" y="2774811"/>
          <a:ext cx="3342912" cy="3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41"/>
              </a:lnTo>
              <a:lnTo>
                <a:pt x="3342912" y="271041"/>
              </a:lnTo>
              <a:lnTo>
                <a:pt x="3342912" y="3977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8ACA5-5619-4D72-9CDE-5231E2547223}">
      <dsp:nvSpPr>
        <dsp:cNvPr id="0" name=""/>
        <dsp:cNvSpPr/>
      </dsp:nvSpPr>
      <dsp:spPr>
        <a:xfrm>
          <a:off x="4027337" y="2774811"/>
          <a:ext cx="1671456" cy="39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41"/>
              </a:lnTo>
              <a:lnTo>
                <a:pt x="1671456" y="271041"/>
              </a:lnTo>
              <a:lnTo>
                <a:pt x="1671456" y="3977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23118-94DE-444B-AA74-43713F83376C}">
      <dsp:nvSpPr>
        <dsp:cNvPr id="0" name=""/>
        <dsp:cNvSpPr/>
      </dsp:nvSpPr>
      <dsp:spPr>
        <a:xfrm>
          <a:off x="3981617" y="2774811"/>
          <a:ext cx="91440" cy="397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7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58D2-DFEF-4BA9-8D55-C2C32D7ACD5D}">
      <dsp:nvSpPr>
        <dsp:cNvPr id="0" name=""/>
        <dsp:cNvSpPr/>
      </dsp:nvSpPr>
      <dsp:spPr>
        <a:xfrm>
          <a:off x="2355880" y="2774811"/>
          <a:ext cx="1671456" cy="397730"/>
        </a:xfrm>
        <a:custGeom>
          <a:avLst/>
          <a:gdLst/>
          <a:ahLst/>
          <a:cxnLst/>
          <a:rect l="0" t="0" r="0" b="0"/>
          <a:pathLst>
            <a:path>
              <a:moveTo>
                <a:pt x="1671456" y="0"/>
              </a:moveTo>
              <a:lnTo>
                <a:pt x="1671456" y="271041"/>
              </a:lnTo>
              <a:lnTo>
                <a:pt x="0" y="271041"/>
              </a:lnTo>
              <a:lnTo>
                <a:pt x="0" y="3977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CA017-E9FA-4D0F-AB34-D6602B2DCC47}">
      <dsp:nvSpPr>
        <dsp:cNvPr id="0" name=""/>
        <dsp:cNvSpPr/>
      </dsp:nvSpPr>
      <dsp:spPr>
        <a:xfrm>
          <a:off x="684424" y="2774811"/>
          <a:ext cx="3342912" cy="397730"/>
        </a:xfrm>
        <a:custGeom>
          <a:avLst/>
          <a:gdLst/>
          <a:ahLst/>
          <a:cxnLst/>
          <a:rect l="0" t="0" r="0" b="0"/>
          <a:pathLst>
            <a:path>
              <a:moveTo>
                <a:pt x="3342912" y="0"/>
              </a:moveTo>
              <a:lnTo>
                <a:pt x="3342912" y="271041"/>
              </a:lnTo>
              <a:lnTo>
                <a:pt x="0" y="271041"/>
              </a:lnTo>
              <a:lnTo>
                <a:pt x="0" y="3977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74D94-7C66-40CE-A7A6-59F81FFFE92F}">
      <dsp:nvSpPr>
        <dsp:cNvPr id="0" name=""/>
        <dsp:cNvSpPr/>
      </dsp:nvSpPr>
      <dsp:spPr>
        <a:xfrm>
          <a:off x="4027337" y="1508683"/>
          <a:ext cx="2041063" cy="397730"/>
        </a:xfrm>
        <a:custGeom>
          <a:avLst/>
          <a:gdLst/>
          <a:ahLst/>
          <a:cxnLst/>
          <a:rect l="0" t="0" r="0" b="0"/>
          <a:pathLst>
            <a:path>
              <a:moveTo>
                <a:pt x="2041063" y="0"/>
              </a:moveTo>
              <a:lnTo>
                <a:pt x="2041063" y="271041"/>
              </a:lnTo>
              <a:lnTo>
                <a:pt x="0" y="271041"/>
              </a:lnTo>
              <a:lnTo>
                <a:pt x="0" y="39773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B0D62-1115-4F42-93AE-4DE598C60C69}">
      <dsp:nvSpPr>
        <dsp:cNvPr id="0" name=""/>
        <dsp:cNvSpPr/>
      </dsp:nvSpPr>
      <dsp:spPr>
        <a:xfrm>
          <a:off x="4452381" y="640285"/>
          <a:ext cx="3232038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C017B-1347-4D79-BFE3-CD6D8FACF70E}">
      <dsp:nvSpPr>
        <dsp:cNvPr id="0" name=""/>
        <dsp:cNvSpPr/>
      </dsp:nvSpPr>
      <dsp:spPr>
        <a:xfrm>
          <a:off x="4604331" y="784638"/>
          <a:ext cx="3232038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GUT </a:t>
          </a:r>
          <a:r>
            <a:rPr lang="tr-TR" sz="1400" b="1" kern="1200" dirty="0" smtClean="0"/>
            <a:t>ARTRİTİNDE  NSAİİ KULLANIMI</a:t>
          </a:r>
          <a:endParaRPr lang="tr-TR" sz="1400" b="1" kern="1200" dirty="0"/>
        </a:p>
      </dsp:txBody>
      <dsp:txXfrm>
        <a:off x="4629765" y="810072"/>
        <a:ext cx="3181170" cy="817529"/>
      </dsp:txXfrm>
    </dsp:sp>
    <dsp:sp modelId="{B2FBEC6E-25E5-4753-936F-51A965276927}">
      <dsp:nvSpPr>
        <dsp:cNvPr id="0" name=""/>
        <dsp:cNvSpPr/>
      </dsp:nvSpPr>
      <dsp:spPr>
        <a:xfrm>
          <a:off x="2411317" y="1906413"/>
          <a:ext cx="3232038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3B5B5A-F7F3-4A61-92C2-2C289B2FBDBE}">
      <dsp:nvSpPr>
        <dsp:cNvPr id="0" name=""/>
        <dsp:cNvSpPr/>
      </dsp:nvSpPr>
      <dsp:spPr>
        <a:xfrm>
          <a:off x="2563268" y="2050766"/>
          <a:ext cx="3232038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ÖNERİLİR</a:t>
          </a:r>
          <a:endParaRPr lang="tr-TR" sz="1400" b="1" kern="1200" dirty="0"/>
        </a:p>
      </dsp:txBody>
      <dsp:txXfrm>
        <a:off x="2588702" y="2076200"/>
        <a:ext cx="3181170" cy="817529"/>
      </dsp:txXfrm>
    </dsp:sp>
    <dsp:sp modelId="{578520BD-3A22-4DBA-B7C3-8A2202C9D418}">
      <dsp:nvSpPr>
        <dsp:cNvPr id="0" name=""/>
        <dsp:cNvSpPr/>
      </dsp:nvSpPr>
      <dsp:spPr>
        <a:xfrm>
          <a:off x="647" y="3172541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81B5B9-9390-4ADC-9621-EEFA73BB33D9}">
      <dsp:nvSpPr>
        <dsp:cNvPr id="0" name=""/>
        <dsp:cNvSpPr/>
      </dsp:nvSpPr>
      <dsp:spPr>
        <a:xfrm>
          <a:off x="152597" y="3316894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rPr>
            <a:t>İNDOMETASIN</a:t>
          </a:r>
          <a:endParaRPr lang="tr-TR" sz="1200" b="1" kern="1200" dirty="0">
            <a:solidFill>
              <a:srgbClr val="FF0000"/>
            </a:solidFill>
          </a:endParaRPr>
        </a:p>
      </dsp:txBody>
      <dsp:txXfrm>
        <a:off x="178031" y="3342328"/>
        <a:ext cx="1316687" cy="817529"/>
      </dsp:txXfrm>
    </dsp:sp>
    <dsp:sp modelId="{D2572716-FE61-4255-8DFA-F394C087FEC7}">
      <dsp:nvSpPr>
        <dsp:cNvPr id="0" name=""/>
        <dsp:cNvSpPr/>
      </dsp:nvSpPr>
      <dsp:spPr>
        <a:xfrm>
          <a:off x="1672103" y="3172541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6A3919-C377-4C6B-BBC3-95561C6BF6C2}">
      <dsp:nvSpPr>
        <dsp:cNvPr id="0" name=""/>
        <dsp:cNvSpPr/>
      </dsp:nvSpPr>
      <dsp:spPr>
        <a:xfrm>
          <a:off x="1824053" y="3316894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NAPROKSEN</a:t>
          </a:r>
          <a:endParaRPr lang="tr-TR" sz="1200" b="1" kern="1200" dirty="0"/>
        </a:p>
      </dsp:txBody>
      <dsp:txXfrm>
        <a:off x="1849487" y="3342328"/>
        <a:ext cx="1316687" cy="817529"/>
      </dsp:txXfrm>
    </dsp:sp>
    <dsp:sp modelId="{BAA9ECDF-F7EA-4806-85C5-77DCF22C7253}">
      <dsp:nvSpPr>
        <dsp:cNvPr id="0" name=""/>
        <dsp:cNvSpPr/>
      </dsp:nvSpPr>
      <dsp:spPr>
        <a:xfrm>
          <a:off x="3343559" y="3172541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429050-0452-4E04-884D-1A3128E100B6}">
      <dsp:nvSpPr>
        <dsp:cNvPr id="0" name=""/>
        <dsp:cNvSpPr/>
      </dsp:nvSpPr>
      <dsp:spPr>
        <a:xfrm>
          <a:off x="3495510" y="3316894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PIROKSIKAM</a:t>
          </a:r>
          <a:endParaRPr lang="tr-TR" sz="1200" b="1" kern="1200" dirty="0"/>
        </a:p>
      </dsp:txBody>
      <dsp:txXfrm>
        <a:off x="3520944" y="3342328"/>
        <a:ext cx="1316687" cy="817529"/>
      </dsp:txXfrm>
    </dsp:sp>
    <dsp:sp modelId="{B309D283-4A9D-4BC3-8353-E697B338893F}">
      <dsp:nvSpPr>
        <dsp:cNvPr id="0" name=""/>
        <dsp:cNvSpPr/>
      </dsp:nvSpPr>
      <dsp:spPr>
        <a:xfrm>
          <a:off x="5015015" y="3172541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4FAF5A-B63A-4349-AE58-57AB05C4BC63}">
      <dsp:nvSpPr>
        <dsp:cNvPr id="0" name=""/>
        <dsp:cNvSpPr/>
      </dsp:nvSpPr>
      <dsp:spPr>
        <a:xfrm>
          <a:off x="5166966" y="3316894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SULINDAK,</a:t>
          </a:r>
          <a:endParaRPr lang="tr-TR" sz="1200" b="1" kern="1200" dirty="0"/>
        </a:p>
      </dsp:txBody>
      <dsp:txXfrm>
        <a:off x="5192400" y="3342328"/>
        <a:ext cx="1316687" cy="817529"/>
      </dsp:txXfrm>
    </dsp:sp>
    <dsp:sp modelId="{84ACB72D-ACD8-47BF-B773-709DCF311223}">
      <dsp:nvSpPr>
        <dsp:cNvPr id="0" name=""/>
        <dsp:cNvSpPr/>
      </dsp:nvSpPr>
      <dsp:spPr>
        <a:xfrm>
          <a:off x="6686472" y="3172541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5CA58C-4BEF-4C6F-97CE-E3F79624C911}">
      <dsp:nvSpPr>
        <dsp:cNvPr id="0" name=""/>
        <dsp:cNvSpPr/>
      </dsp:nvSpPr>
      <dsp:spPr>
        <a:xfrm>
          <a:off x="6838422" y="3316894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IBUPROFEN</a:t>
          </a:r>
          <a:endParaRPr lang="tr-TR" sz="1200" b="1" kern="1200" dirty="0"/>
        </a:p>
      </dsp:txBody>
      <dsp:txXfrm>
        <a:off x="6863856" y="3342328"/>
        <a:ext cx="1316687" cy="817529"/>
      </dsp:txXfrm>
    </dsp:sp>
    <dsp:sp modelId="{EAF60DB9-AC88-4040-B700-8E1028DA7481}">
      <dsp:nvSpPr>
        <dsp:cNvPr id="0" name=""/>
        <dsp:cNvSpPr/>
      </dsp:nvSpPr>
      <dsp:spPr>
        <a:xfrm>
          <a:off x="8357928" y="1906413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760857-6A97-4EA4-A021-7F4CAFE9969A}">
      <dsp:nvSpPr>
        <dsp:cNvPr id="0" name=""/>
        <dsp:cNvSpPr/>
      </dsp:nvSpPr>
      <dsp:spPr>
        <a:xfrm>
          <a:off x="8509879" y="2050766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ÖNERİLMEZ</a:t>
          </a:r>
          <a:endParaRPr lang="tr-TR" sz="1400" b="1" kern="1200" dirty="0"/>
        </a:p>
      </dsp:txBody>
      <dsp:txXfrm>
        <a:off x="8535313" y="2076200"/>
        <a:ext cx="1316687" cy="817529"/>
      </dsp:txXfrm>
    </dsp:sp>
    <dsp:sp modelId="{C9AD1976-B3CB-4499-BC56-C6C7F405CBC3}">
      <dsp:nvSpPr>
        <dsp:cNvPr id="0" name=""/>
        <dsp:cNvSpPr/>
      </dsp:nvSpPr>
      <dsp:spPr>
        <a:xfrm>
          <a:off x="8357928" y="3172541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E77391-D301-43A3-817B-FE35FD48667E}">
      <dsp:nvSpPr>
        <dsp:cNvPr id="0" name=""/>
        <dsp:cNvSpPr/>
      </dsp:nvSpPr>
      <dsp:spPr>
        <a:xfrm>
          <a:off x="8509879" y="3316894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SALISILATLAR</a:t>
          </a:r>
          <a:endParaRPr lang="tr-TR" sz="1200" b="1" kern="1200" dirty="0"/>
        </a:p>
      </dsp:txBody>
      <dsp:txXfrm>
        <a:off x="8535313" y="3342328"/>
        <a:ext cx="1316687" cy="817529"/>
      </dsp:txXfrm>
    </dsp:sp>
    <dsp:sp modelId="{652AFAEB-30F3-42EB-A624-B88321C23C96}">
      <dsp:nvSpPr>
        <dsp:cNvPr id="0" name=""/>
        <dsp:cNvSpPr/>
      </dsp:nvSpPr>
      <dsp:spPr>
        <a:xfrm>
          <a:off x="7430635" y="4438669"/>
          <a:ext cx="1367555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78D254-70C5-4632-B8C2-3E542F2566FF}">
      <dsp:nvSpPr>
        <dsp:cNvPr id="0" name=""/>
        <dsp:cNvSpPr/>
      </dsp:nvSpPr>
      <dsp:spPr>
        <a:xfrm>
          <a:off x="7582586" y="4583022"/>
          <a:ext cx="1367555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ÜRIK ASIT RETANSIYONUNA YOL AÇARLAR. </a:t>
          </a:r>
          <a:endParaRPr lang="tr-TR" sz="900" b="1" kern="1200" dirty="0"/>
        </a:p>
      </dsp:txBody>
      <dsp:txXfrm>
        <a:off x="7608020" y="4608456"/>
        <a:ext cx="1316687" cy="817529"/>
      </dsp:txXfrm>
    </dsp:sp>
    <dsp:sp modelId="{C6CE5479-1984-4DDB-8D4D-F6F82F7D7DB6}">
      <dsp:nvSpPr>
        <dsp:cNvPr id="0" name=""/>
        <dsp:cNvSpPr/>
      </dsp:nvSpPr>
      <dsp:spPr>
        <a:xfrm>
          <a:off x="9102091" y="4438669"/>
          <a:ext cx="1550684" cy="868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16FF77-8085-4D17-B965-BED3A7941888}">
      <dsp:nvSpPr>
        <dsp:cNvPr id="0" name=""/>
        <dsp:cNvSpPr/>
      </dsp:nvSpPr>
      <dsp:spPr>
        <a:xfrm>
          <a:off x="9254042" y="4583022"/>
          <a:ext cx="1550684" cy="868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-</a:t>
          </a:r>
          <a:r>
            <a:rPr lang="en-US" sz="9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PROBENSID</a:t>
          </a:r>
          <a:endParaRPr lang="tr-TR" sz="900" b="1" kern="1200" dirty="0" smtClean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tr-TR" sz="9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-</a:t>
          </a:r>
          <a:r>
            <a:rPr lang="en-US" sz="9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SÜLFINPERAZONUN ETKISINI ANTAGONIZE EDERLER.</a:t>
          </a:r>
          <a:endParaRPr lang="tr-TR" sz="900" b="1" kern="1200" dirty="0"/>
        </a:p>
      </dsp:txBody>
      <dsp:txXfrm>
        <a:off x="9279476" y="4608456"/>
        <a:ext cx="1499816" cy="8175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0EB5-0D04-4E06-BA01-D4AAFEE689D4}">
      <dsp:nvSpPr>
        <dsp:cNvPr id="0" name=""/>
        <dsp:cNvSpPr/>
      </dsp:nvSpPr>
      <dsp:spPr>
        <a:xfrm>
          <a:off x="7674500" y="2761957"/>
          <a:ext cx="239595" cy="2669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782"/>
              </a:lnTo>
              <a:lnTo>
                <a:pt x="239595" y="2669782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AB7DE-5C0E-4231-8263-889C888AB9A0}">
      <dsp:nvSpPr>
        <dsp:cNvPr id="0" name=""/>
        <dsp:cNvSpPr/>
      </dsp:nvSpPr>
      <dsp:spPr>
        <a:xfrm>
          <a:off x="7434904" y="2761957"/>
          <a:ext cx="239595" cy="2669782"/>
        </a:xfrm>
        <a:custGeom>
          <a:avLst/>
          <a:gdLst/>
          <a:ahLst/>
          <a:cxnLst/>
          <a:rect l="0" t="0" r="0" b="0"/>
          <a:pathLst>
            <a:path>
              <a:moveTo>
                <a:pt x="239595" y="0"/>
              </a:moveTo>
              <a:lnTo>
                <a:pt x="239595" y="2669782"/>
              </a:lnTo>
              <a:lnTo>
                <a:pt x="0" y="2669782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DEFE9-EDD1-453E-8E07-235C9F8A2D0D}">
      <dsp:nvSpPr>
        <dsp:cNvPr id="0" name=""/>
        <dsp:cNvSpPr/>
      </dsp:nvSpPr>
      <dsp:spPr>
        <a:xfrm>
          <a:off x="7674500" y="2761957"/>
          <a:ext cx="239595" cy="1049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657"/>
              </a:lnTo>
              <a:lnTo>
                <a:pt x="239595" y="104965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6CB8A-784A-4A0D-96E2-5A3A179735C8}">
      <dsp:nvSpPr>
        <dsp:cNvPr id="0" name=""/>
        <dsp:cNvSpPr/>
      </dsp:nvSpPr>
      <dsp:spPr>
        <a:xfrm>
          <a:off x="7434904" y="2761957"/>
          <a:ext cx="239595" cy="1049657"/>
        </a:xfrm>
        <a:custGeom>
          <a:avLst/>
          <a:gdLst/>
          <a:ahLst/>
          <a:cxnLst/>
          <a:rect l="0" t="0" r="0" b="0"/>
          <a:pathLst>
            <a:path>
              <a:moveTo>
                <a:pt x="239595" y="0"/>
              </a:moveTo>
              <a:lnTo>
                <a:pt x="239595" y="1049657"/>
              </a:lnTo>
              <a:lnTo>
                <a:pt x="0" y="104965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35005-F7B7-45F9-9656-1341B162FC8A}">
      <dsp:nvSpPr>
        <dsp:cNvPr id="0" name=""/>
        <dsp:cNvSpPr/>
      </dsp:nvSpPr>
      <dsp:spPr>
        <a:xfrm>
          <a:off x="4913443" y="1141832"/>
          <a:ext cx="1620124" cy="1049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657"/>
              </a:lnTo>
              <a:lnTo>
                <a:pt x="1620124" y="104965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4850D-9B3F-415D-941B-3B09681D35F5}">
      <dsp:nvSpPr>
        <dsp:cNvPr id="0" name=""/>
        <dsp:cNvSpPr/>
      </dsp:nvSpPr>
      <dsp:spPr>
        <a:xfrm>
          <a:off x="4673847" y="1141832"/>
          <a:ext cx="239595" cy="1049657"/>
        </a:xfrm>
        <a:custGeom>
          <a:avLst/>
          <a:gdLst/>
          <a:ahLst/>
          <a:cxnLst/>
          <a:rect l="0" t="0" r="0" b="0"/>
          <a:pathLst>
            <a:path>
              <a:moveTo>
                <a:pt x="239595" y="0"/>
              </a:moveTo>
              <a:lnTo>
                <a:pt x="239595" y="1049657"/>
              </a:lnTo>
              <a:lnTo>
                <a:pt x="0" y="104965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58F24-5F91-47BD-8932-DEDDE0901C22}">
      <dsp:nvSpPr>
        <dsp:cNvPr id="0" name=""/>
        <dsp:cNvSpPr/>
      </dsp:nvSpPr>
      <dsp:spPr>
        <a:xfrm>
          <a:off x="1523812" y="900"/>
          <a:ext cx="6779261" cy="11409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GEBELİKTE NSAİİ KULLANIMI</a:t>
          </a:r>
          <a:endParaRPr lang="tr-TR" sz="2100" b="1" kern="1200" dirty="0"/>
        </a:p>
      </dsp:txBody>
      <dsp:txXfrm>
        <a:off x="1523812" y="900"/>
        <a:ext cx="6779261" cy="1140932"/>
      </dsp:txXfrm>
    </dsp:sp>
    <dsp:sp modelId="{DFEB41C5-B684-4E1F-94E9-E56C8D42D1CE}">
      <dsp:nvSpPr>
        <dsp:cNvPr id="0" name=""/>
        <dsp:cNvSpPr/>
      </dsp:nvSpPr>
      <dsp:spPr>
        <a:xfrm>
          <a:off x="2391982" y="1621024"/>
          <a:ext cx="2281865" cy="11409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PARASETAMOL GÜVENLİDİR</a:t>
          </a:r>
          <a:endParaRPr lang="tr-TR" sz="2100" b="1" kern="1200" dirty="0"/>
        </a:p>
      </dsp:txBody>
      <dsp:txXfrm>
        <a:off x="2391982" y="1621024"/>
        <a:ext cx="2281865" cy="1140932"/>
      </dsp:txXfrm>
    </dsp:sp>
    <dsp:sp modelId="{C7CE481B-87FD-47D5-BBFB-001295D079EB}">
      <dsp:nvSpPr>
        <dsp:cNvPr id="0" name=""/>
        <dsp:cNvSpPr/>
      </dsp:nvSpPr>
      <dsp:spPr>
        <a:xfrm>
          <a:off x="6533567" y="1621024"/>
          <a:ext cx="2281865" cy="1140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NSAİİ KULLANIMI ÖNERİLMEZ</a:t>
          </a:r>
          <a:endParaRPr lang="tr-TR" sz="2100" b="1" kern="1200" dirty="0"/>
        </a:p>
      </dsp:txBody>
      <dsp:txXfrm>
        <a:off x="6533567" y="1621024"/>
        <a:ext cx="2281865" cy="1140932"/>
      </dsp:txXfrm>
    </dsp:sp>
    <dsp:sp modelId="{08A0FC52-5D23-437F-A42B-CAFC5C483FF1}">
      <dsp:nvSpPr>
        <dsp:cNvPr id="0" name=""/>
        <dsp:cNvSpPr/>
      </dsp:nvSpPr>
      <dsp:spPr>
        <a:xfrm>
          <a:off x="5153039" y="3241148"/>
          <a:ext cx="2281865" cy="1140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DİREKT TERATOJENİK DEĞİL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5153039" y="3241148"/>
        <a:ext cx="2281865" cy="1140932"/>
      </dsp:txXfrm>
    </dsp:sp>
    <dsp:sp modelId="{D20BF4D7-E7DB-49A0-9229-E8DE0956D760}">
      <dsp:nvSpPr>
        <dsp:cNvPr id="0" name=""/>
        <dsp:cNvSpPr/>
      </dsp:nvSpPr>
      <dsp:spPr>
        <a:xfrm>
          <a:off x="7914096" y="3241148"/>
          <a:ext cx="2281865" cy="1140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DUKTUS ARTERİYOZUS ERKEN KAPANIR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7914096" y="3241148"/>
        <a:ext cx="2281865" cy="1140932"/>
      </dsp:txXfrm>
    </dsp:sp>
    <dsp:sp modelId="{BE43F9E3-69D6-4D5B-8FA5-D80E522D6709}">
      <dsp:nvSpPr>
        <dsp:cNvPr id="0" name=""/>
        <dsp:cNvSpPr/>
      </dsp:nvSpPr>
      <dsp:spPr>
        <a:xfrm>
          <a:off x="5153039" y="4861273"/>
          <a:ext cx="2281865" cy="1140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RENAL YAN ETKİLERE YOL AÇABİLİR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5153039" y="4861273"/>
        <a:ext cx="2281865" cy="1140932"/>
      </dsp:txXfrm>
    </dsp:sp>
    <dsp:sp modelId="{2B58B807-D285-4317-B9F2-7207265D57E7}">
      <dsp:nvSpPr>
        <dsp:cNvPr id="0" name=""/>
        <dsp:cNvSpPr/>
      </dsp:nvSpPr>
      <dsp:spPr>
        <a:xfrm>
          <a:off x="7914096" y="4861273"/>
          <a:ext cx="2281865" cy="1140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ERKEN DOĞUMA NEDEN OLABİLİR.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7914096" y="4861273"/>
        <a:ext cx="2281865" cy="11409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BD27-F939-4085-89B0-367185E377CB}">
      <dsp:nvSpPr>
        <dsp:cNvPr id="0" name=""/>
        <dsp:cNvSpPr/>
      </dsp:nvSpPr>
      <dsp:spPr>
        <a:xfrm rot="12416661">
          <a:off x="3276627" y="3046791"/>
          <a:ext cx="585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068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637DF-15F3-41B0-8D0C-CCDC5D46FFCC}">
      <dsp:nvSpPr>
        <dsp:cNvPr id="0" name=""/>
        <dsp:cNvSpPr/>
      </dsp:nvSpPr>
      <dsp:spPr>
        <a:xfrm rot="10271333">
          <a:off x="3644617" y="3661840"/>
          <a:ext cx="186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42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7F5A-D5D6-48E7-B3C1-2C5C432160E0}">
      <dsp:nvSpPr>
        <dsp:cNvPr id="0" name=""/>
        <dsp:cNvSpPr/>
      </dsp:nvSpPr>
      <dsp:spPr>
        <a:xfrm rot="4591275">
          <a:off x="4409689" y="4379560"/>
          <a:ext cx="6556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611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73ED8-7DBE-47A9-80C7-3DD31162DC9D}">
      <dsp:nvSpPr>
        <dsp:cNvPr id="0" name=""/>
        <dsp:cNvSpPr/>
      </dsp:nvSpPr>
      <dsp:spPr>
        <a:xfrm rot="8286570">
          <a:off x="2901751" y="4463220"/>
          <a:ext cx="12054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2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9666-388A-4CD9-9956-5DE0B74D92E3}">
      <dsp:nvSpPr>
        <dsp:cNvPr id="0" name=""/>
        <dsp:cNvSpPr/>
      </dsp:nvSpPr>
      <dsp:spPr>
        <a:xfrm rot="797484">
          <a:off x="5232538" y="3783521"/>
          <a:ext cx="683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975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B8629-D379-4D3D-8834-ED916BA6D33B}">
      <dsp:nvSpPr>
        <dsp:cNvPr id="0" name=""/>
        <dsp:cNvSpPr/>
      </dsp:nvSpPr>
      <dsp:spPr>
        <a:xfrm rot="19288390">
          <a:off x="5132672" y="2845078"/>
          <a:ext cx="547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231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74F3F-2D29-4224-8540-53FB16574FA6}">
      <dsp:nvSpPr>
        <dsp:cNvPr id="0" name=""/>
        <dsp:cNvSpPr/>
      </dsp:nvSpPr>
      <dsp:spPr>
        <a:xfrm rot="15289442">
          <a:off x="3635143" y="2435023"/>
          <a:ext cx="1202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2921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1C112-E0A4-47E9-A154-F956C4E1AE0C}">
      <dsp:nvSpPr>
        <dsp:cNvPr id="0" name=""/>
        <dsp:cNvSpPr/>
      </dsp:nvSpPr>
      <dsp:spPr>
        <a:xfrm>
          <a:off x="3829940" y="3015508"/>
          <a:ext cx="1411758" cy="10452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NSAİİ İLE ETKİLEŞİME GİREN İLAÇLAR</a:t>
          </a:r>
          <a:endParaRPr lang="tr-TR" sz="1400" b="1" kern="1200" dirty="0"/>
        </a:p>
      </dsp:txBody>
      <dsp:txXfrm>
        <a:off x="3880966" y="3066534"/>
        <a:ext cx="1309706" cy="943223"/>
      </dsp:txXfrm>
    </dsp:sp>
    <dsp:sp modelId="{A3FBBC69-5B5F-4C17-9AAF-332DF90A43BA}">
      <dsp:nvSpPr>
        <dsp:cNvPr id="0" name=""/>
        <dsp:cNvSpPr/>
      </dsp:nvSpPr>
      <dsp:spPr>
        <a:xfrm>
          <a:off x="3230313" y="1154203"/>
          <a:ext cx="1507714" cy="70033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ORAL ANTİKOAGÜLANLAR</a:t>
          </a:r>
          <a:endParaRPr lang="tr-TR" sz="1050" b="1" kern="1200" dirty="0"/>
        </a:p>
      </dsp:txBody>
      <dsp:txXfrm>
        <a:off x="3264500" y="1188390"/>
        <a:ext cx="1439340" cy="631960"/>
      </dsp:txXfrm>
    </dsp:sp>
    <dsp:sp modelId="{86C890CD-DB73-4E6A-B3DC-33AB247CFD30}">
      <dsp:nvSpPr>
        <dsp:cNvPr id="0" name=""/>
        <dsp:cNvSpPr/>
      </dsp:nvSpPr>
      <dsp:spPr>
        <a:xfrm rot="17914972">
          <a:off x="4025785" y="903063"/>
          <a:ext cx="5719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990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90ED0-EF36-4098-80F9-0A75B503FDD1}">
      <dsp:nvSpPr>
        <dsp:cNvPr id="0" name=""/>
        <dsp:cNvSpPr/>
      </dsp:nvSpPr>
      <dsp:spPr>
        <a:xfrm>
          <a:off x="3498628" y="331786"/>
          <a:ext cx="2074383" cy="32013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KATABOLİZMALARI AZALIR</a:t>
          </a:r>
          <a:endParaRPr lang="tr-TR" sz="1050" b="1" kern="1200" dirty="0"/>
        </a:p>
      </dsp:txBody>
      <dsp:txXfrm>
        <a:off x="3514256" y="347414"/>
        <a:ext cx="2043127" cy="288880"/>
      </dsp:txXfrm>
    </dsp:sp>
    <dsp:sp modelId="{AB0B2803-58BE-4D22-A5CA-991AB9F25FE7}">
      <dsp:nvSpPr>
        <dsp:cNvPr id="0" name=""/>
        <dsp:cNvSpPr/>
      </dsp:nvSpPr>
      <dsp:spPr>
        <a:xfrm>
          <a:off x="5553696" y="1974314"/>
          <a:ext cx="1012886" cy="70033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DİGOKSİN</a:t>
          </a:r>
          <a:endParaRPr lang="tr-TR" sz="1050" b="1" kern="1200" dirty="0"/>
        </a:p>
      </dsp:txBody>
      <dsp:txXfrm>
        <a:off x="5587883" y="2008501"/>
        <a:ext cx="944512" cy="631960"/>
      </dsp:txXfrm>
    </dsp:sp>
    <dsp:sp modelId="{E9E046B7-6BDF-43F3-B450-A6025A45E5EB}">
      <dsp:nvSpPr>
        <dsp:cNvPr id="0" name=""/>
        <dsp:cNvSpPr/>
      </dsp:nvSpPr>
      <dsp:spPr>
        <a:xfrm rot="842976">
          <a:off x="6557086" y="2528282"/>
          <a:ext cx="634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900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1E303-DC05-46E0-AB20-9B4DE64B284C}">
      <dsp:nvSpPr>
        <dsp:cNvPr id="0" name=""/>
        <dsp:cNvSpPr/>
      </dsp:nvSpPr>
      <dsp:spPr>
        <a:xfrm>
          <a:off x="7182491" y="2342808"/>
          <a:ext cx="700334" cy="70033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SERUM DÜZEYİ ARTAR</a:t>
          </a:r>
          <a:endParaRPr lang="tr-TR" sz="1050" b="1" kern="1200" dirty="0"/>
        </a:p>
      </dsp:txBody>
      <dsp:txXfrm>
        <a:off x="7216678" y="2376995"/>
        <a:ext cx="631960" cy="631960"/>
      </dsp:txXfrm>
    </dsp:sp>
    <dsp:sp modelId="{59B553AB-A034-4672-B4E2-DFC7D3B4F47B}">
      <dsp:nvSpPr>
        <dsp:cNvPr id="0" name=""/>
        <dsp:cNvSpPr/>
      </dsp:nvSpPr>
      <dsp:spPr>
        <a:xfrm>
          <a:off x="5907353" y="3594699"/>
          <a:ext cx="700334" cy="70033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LİTYUM</a:t>
          </a:r>
          <a:endParaRPr lang="tr-TR" sz="1050" b="1" kern="1200" dirty="0"/>
        </a:p>
      </dsp:txBody>
      <dsp:txXfrm>
        <a:off x="5941540" y="3628886"/>
        <a:ext cx="631960" cy="631960"/>
      </dsp:txXfrm>
    </dsp:sp>
    <dsp:sp modelId="{DB234F47-AAB2-40C9-935A-42B2DBF6591A}">
      <dsp:nvSpPr>
        <dsp:cNvPr id="0" name=""/>
        <dsp:cNvSpPr/>
      </dsp:nvSpPr>
      <dsp:spPr>
        <a:xfrm rot="667944">
          <a:off x="6604330" y="4048225"/>
          <a:ext cx="356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885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E0918-2ECD-40CB-9BD5-91DBAF6F1D1A}">
      <dsp:nvSpPr>
        <dsp:cNvPr id="0" name=""/>
        <dsp:cNvSpPr/>
      </dsp:nvSpPr>
      <dsp:spPr>
        <a:xfrm>
          <a:off x="6957857" y="3845911"/>
          <a:ext cx="1152561" cy="70033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solidFill>
                <a:schemeClr val="bg1"/>
              </a:solidFill>
            </a:rPr>
            <a:t>PLAZMA DÜZEYİ ARTAR</a:t>
          </a:r>
          <a:endParaRPr lang="tr-TR" sz="1050" b="1" kern="1200" dirty="0">
            <a:solidFill>
              <a:schemeClr val="bg1"/>
            </a:solidFill>
          </a:endParaRPr>
        </a:p>
      </dsp:txBody>
      <dsp:txXfrm>
        <a:off x="6992044" y="3880098"/>
        <a:ext cx="1084187" cy="631960"/>
      </dsp:txXfrm>
    </dsp:sp>
    <dsp:sp modelId="{6208F651-EC18-463D-B9EC-B04F8E17CE26}">
      <dsp:nvSpPr>
        <dsp:cNvPr id="0" name=""/>
        <dsp:cNvSpPr/>
      </dsp:nvSpPr>
      <dsp:spPr>
        <a:xfrm>
          <a:off x="2355456" y="4829572"/>
          <a:ext cx="700334" cy="70033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FENİTOİN</a:t>
          </a:r>
          <a:endParaRPr lang="tr-TR" sz="1050" b="1" kern="1200" dirty="0"/>
        </a:p>
      </dsp:txBody>
      <dsp:txXfrm>
        <a:off x="2389643" y="4863759"/>
        <a:ext cx="631960" cy="631960"/>
      </dsp:txXfrm>
    </dsp:sp>
    <dsp:sp modelId="{8A7EF611-1D71-4FB2-BEB4-04B4CAF76F6C}">
      <dsp:nvSpPr>
        <dsp:cNvPr id="0" name=""/>
        <dsp:cNvSpPr/>
      </dsp:nvSpPr>
      <dsp:spPr>
        <a:xfrm>
          <a:off x="3959748" y="4698337"/>
          <a:ext cx="1876167" cy="70033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DİÜRETİKLER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ANTİHİPERTANSİFLER</a:t>
          </a:r>
          <a:endParaRPr lang="tr-TR" sz="1200" b="1" kern="1200" dirty="0"/>
        </a:p>
      </dsp:txBody>
      <dsp:txXfrm>
        <a:off x="3993935" y="4732524"/>
        <a:ext cx="1807793" cy="631960"/>
      </dsp:txXfrm>
    </dsp:sp>
    <dsp:sp modelId="{0DEECC0C-22D3-46E2-BF60-977AED15C7C3}">
      <dsp:nvSpPr>
        <dsp:cNvPr id="0" name=""/>
        <dsp:cNvSpPr/>
      </dsp:nvSpPr>
      <dsp:spPr>
        <a:xfrm>
          <a:off x="2517919" y="3578568"/>
          <a:ext cx="1127797" cy="36991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SÜLFONİLÜRE</a:t>
          </a:r>
          <a:endParaRPr lang="tr-TR" sz="1050" b="1" kern="1200" dirty="0"/>
        </a:p>
      </dsp:txBody>
      <dsp:txXfrm>
        <a:off x="2535977" y="3596626"/>
        <a:ext cx="1091681" cy="333800"/>
      </dsp:txXfrm>
    </dsp:sp>
    <dsp:sp modelId="{D79E9D62-382F-4B0F-A295-A31075A3F545}">
      <dsp:nvSpPr>
        <dsp:cNvPr id="0" name=""/>
        <dsp:cNvSpPr/>
      </dsp:nvSpPr>
      <dsp:spPr>
        <a:xfrm rot="10217156">
          <a:off x="1843342" y="3917380"/>
          <a:ext cx="679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447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0F236-3DBD-4FE4-832A-7AF3A5A523C7}">
      <dsp:nvSpPr>
        <dsp:cNvPr id="0" name=""/>
        <dsp:cNvSpPr/>
      </dsp:nvSpPr>
      <dsp:spPr>
        <a:xfrm>
          <a:off x="226680" y="3763327"/>
          <a:ext cx="1621532" cy="70033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METABOLİZMASI YAVAŞLAR</a:t>
          </a:r>
          <a:endParaRPr lang="tr-TR" sz="1050" b="1" kern="1200" dirty="0"/>
        </a:p>
      </dsp:txBody>
      <dsp:txXfrm>
        <a:off x="260867" y="3797514"/>
        <a:ext cx="1553158" cy="631960"/>
      </dsp:txXfrm>
    </dsp:sp>
    <dsp:sp modelId="{F2A16B63-128C-477E-9207-7E9D10B36FE7}">
      <dsp:nvSpPr>
        <dsp:cNvPr id="0" name=""/>
        <dsp:cNvSpPr/>
      </dsp:nvSpPr>
      <dsp:spPr>
        <a:xfrm>
          <a:off x="2608048" y="2386079"/>
          <a:ext cx="700334" cy="70033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MTX.</a:t>
          </a:r>
          <a:endParaRPr lang="tr-TR" sz="1050" b="1" kern="1200" dirty="0"/>
        </a:p>
      </dsp:txBody>
      <dsp:txXfrm>
        <a:off x="2642235" y="2420266"/>
        <a:ext cx="631960" cy="631960"/>
      </dsp:txXfrm>
    </dsp:sp>
    <dsp:sp modelId="{FABEAB18-B1FC-45A7-A110-8910043BFA26}">
      <dsp:nvSpPr>
        <dsp:cNvPr id="0" name=""/>
        <dsp:cNvSpPr/>
      </dsp:nvSpPr>
      <dsp:spPr>
        <a:xfrm rot="14116969">
          <a:off x="2458711" y="2251547"/>
          <a:ext cx="3273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337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39917-BEA4-46E9-BD5F-16FF8611A0DE}">
      <dsp:nvSpPr>
        <dsp:cNvPr id="0" name=""/>
        <dsp:cNvSpPr/>
      </dsp:nvSpPr>
      <dsp:spPr>
        <a:xfrm>
          <a:off x="1787646" y="1416682"/>
          <a:ext cx="997794" cy="70033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RENAL KLİRENSİ AZALIR</a:t>
          </a:r>
          <a:endParaRPr lang="tr-TR" sz="1050" b="1" kern="1200" dirty="0"/>
        </a:p>
      </dsp:txBody>
      <dsp:txXfrm>
        <a:off x="1821833" y="1450869"/>
        <a:ext cx="929420" cy="6319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3EA8-069D-4D59-A631-5118A0955F6E}">
      <dsp:nvSpPr>
        <dsp:cNvPr id="0" name=""/>
        <dsp:cNvSpPr/>
      </dsp:nvSpPr>
      <dsp:spPr>
        <a:xfrm>
          <a:off x="2556" y="1589193"/>
          <a:ext cx="2716179" cy="2240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PARASETEMOL,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DIPIRON, 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KETOROLAK,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ETODOLAK,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IBUPROFEN</a:t>
          </a:r>
          <a:endParaRPr lang="tr-TR" sz="1400" b="1" kern="1200" dirty="0"/>
        </a:p>
      </dsp:txBody>
      <dsp:txXfrm>
        <a:off x="54111" y="1640748"/>
        <a:ext cx="2613069" cy="1657110"/>
      </dsp:txXfrm>
    </dsp:sp>
    <dsp:sp modelId="{5E202C87-D066-44D7-A3A0-4A15B178110E}">
      <dsp:nvSpPr>
        <dsp:cNvPr id="0" name=""/>
        <dsp:cNvSpPr/>
      </dsp:nvSpPr>
      <dsp:spPr>
        <a:xfrm>
          <a:off x="1538822" y="2158113"/>
          <a:ext cx="2943212" cy="2943212"/>
        </a:xfrm>
        <a:prstGeom prst="leftCircularArrow">
          <a:avLst>
            <a:gd name="adj1" fmla="val 2978"/>
            <a:gd name="adj2" fmla="val 364982"/>
            <a:gd name="adj3" fmla="val 2140493"/>
            <a:gd name="adj4" fmla="val 9024489"/>
            <a:gd name="adj5" fmla="val 347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606FB-CB38-4102-80B2-544B55EA269B}">
      <dsp:nvSpPr>
        <dsp:cNvPr id="0" name=""/>
        <dsp:cNvSpPr/>
      </dsp:nvSpPr>
      <dsp:spPr>
        <a:xfrm>
          <a:off x="606152" y="3349413"/>
          <a:ext cx="2414381" cy="960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ANALJEZİK </a:t>
          </a:r>
          <a:endParaRPr lang="tr-TR" sz="1600" b="1" kern="1200" dirty="0"/>
        </a:p>
      </dsp:txBody>
      <dsp:txXfrm>
        <a:off x="634273" y="3377534"/>
        <a:ext cx="2358139" cy="903878"/>
      </dsp:txXfrm>
    </dsp:sp>
    <dsp:sp modelId="{D64EE9E3-1E33-43AB-9F91-C875B60458F2}">
      <dsp:nvSpPr>
        <dsp:cNvPr id="0" name=""/>
        <dsp:cNvSpPr/>
      </dsp:nvSpPr>
      <dsp:spPr>
        <a:xfrm>
          <a:off x="3437930" y="1589193"/>
          <a:ext cx="2716179" cy="2240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İNDOMETAZIN,  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TOLMETIN</a:t>
          </a:r>
          <a:endParaRPr lang="tr-TR" sz="1400" b="1" kern="1200" dirty="0"/>
        </a:p>
      </dsp:txBody>
      <dsp:txXfrm>
        <a:off x="3489485" y="2120808"/>
        <a:ext cx="2613069" cy="1657110"/>
      </dsp:txXfrm>
    </dsp:sp>
    <dsp:sp modelId="{9F95EBA1-AA60-4F87-BD8D-021EB1C7ABE2}">
      <dsp:nvSpPr>
        <dsp:cNvPr id="0" name=""/>
        <dsp:cNvSpPr/>
      </dsp:nvSpPr>
      <dsp:spPr>
        <a:xfrm>
          <a:off x="4951561" y="229501"/>
          <a:ext cx="3290279" cy="3290279"/>
        </a:xfrm>
        <a:prstGeom prst="circularArrow">
          <a:avLst>
            <a:gd name="adj1" fmla="val 2664"/>
            <a:gd name="adj2" fmla="val 324092"/>
            <a:gd name="adj3" fmla="val 19500397"/>
            <a:gd name="adj4" fmla="val 12575511"/>
            <a:gd name="adj5" fmla="val 3108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F17F3-520C-409F-995D-55A14536D37F}">
      <dsp:nvSpPr>
        <dsp:cNvPr id="0" name=""/>
        <dsp:cNvSpPr/>
      </dsp:nvSpPr>
      <dsp:spPr>
        <a:xfrm>
          <a:off x="4041525" y="1109133"/>
          <a:ext cx="2414381" cy="960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ANTİİNFLAMATUVAR</a:t>
          </a:r>
          <a:endParaRPr lang="tr-TR" sz="1600" b="1" kern="1200" dirty="0"/>
        </a:p>
      </dsp:txBody>
      <dsp:txXfrm>
        <a:off x="4069646" y="1137254"/>
        <a:ext cx="2358139" cy="903878"/>
      </dsp:txXfrm>
    </dsp:sp>
    <dsp:sp modelId="{32604599-611C-4D37-BDDC-2C434830CF91}">
      <dsp:nvSpPr>
        <dsp:cNvPr id="0" name=""/>
        <dsp:cNvSpPr/>
      </dsp:nvSpPr>
      <dsp:spPr>
        <a:xfrm>
          <a:off x="6873303" y="1589193"/>
          <a:ext cx="2716179" cy="2240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DIKLOFENAK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,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NAPROKSEN.</a:t>
          </a:r>
          <a:endParaRPr lang="tr-TR" sz="1400" b="1" kern="1200" dirty="0"/>
        </a:p>
      </dsp:txBody>
      <dsp:txXfrm>
        <a:off x="6924858" y="1640748"/>
        <a:ext cx="2613069" cy="1657110"/>
      </dsp:txXfrm>
    </dsp:sp>
    <dsp:sp modelId="{625F83B2-B506-4620-88F5-D51EA6DF1E34}">
      <dsp:nvSpPr>
        <dsp:cNvPr id="0" name=""/>
        <dsp:cNvSpPr/>
      </dsp:nvSpPr>
      <dsp:spPr>
        <a:xfrm>
          <a:off x="7476899" y="3349413"/>
          <a:ext cx="2414381" cy="960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ANALJEZİK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+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ANTİİNFLAMATUVAR</a:t>
          </a:r>
          <a:endParaRPr lang="tr-TR" sz="1600" b="1" kern="1200" dirty="0"/>
        </a:p>
      </dsp:txBody>
      <dsp:txXfrm>
        <a:off x="7505020" y="3377534"/>
        <a:ext cx="2358139" cy="9038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C9C2-6386-4785-AE36-848A883A3F7A}">
      <dsp:nvSpPr>
        <dsp:cNvPr id="0" name=""/>
        <dsp:cNvSpPr/>
      </dsp:nvSpPr>
      <dsp:spPr>
        <a:xfrm>
          <a:off x="0" y="0"/>
          <a:ext cx="1112292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99AF6E-4E31-4F85-A03F-671D7528AD73}">
      <dsp:nvSpPr>
        <dsp:cNvPr id="0" name=""/>
        <dsp:cNvSpPr/>
      </dsp:nvSpPr>
      <dsp:spPr>
        <a:xfrm>
          <a:off x="0" y="0"/>
          <a:ext cx="3652187" cy="63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u="sng" kern="1200" dirty="0" smtClean="0">
              <a:solidFill>
                <a:schemeClr val="accent4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KORTİKOSTEROİDLER:</a:t>
          </a:r>
          <a:endParaRPr lang="tr-TR" sz="2600" u="sng" kern="1200" dirty="0">
            <a:solidFill>
              <a:schemeClr val="accent4">
                <a:lumMod val="20000"/>
                <a:lumOff val="80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0" y="0"/>
        <a:ext cx="3652187" cy="6332562"/>
      </dsp:txXfrm>
    </dsp:sp>
    <dsp:sp modelId="{C010D02D-BDCA-4271-8170-CE1783464E44}">
      <dsp:nvSpPr>
        <dsp:cNvPr id="0" name=""/>
        <dsp:cNvSpPr/>
      </dsp:nvSpPr>
      <dsp:spPr>
        <a:xfrm>
          <a:off x="3792146" y="59676"/>
          <a:ext cx="7324565" cy="11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ANTİİNFLAMATUVAR ve İMMÜNMODÜLATÖR ETKİLERİ VAR</a:t>
          </a:r>
          <a:endParaRPr lang="tr-TR" sz="2800" kern="1200" dirty="0"/>
        </a:p>
      </dsp:txBody>
      <dsp:txXfrm>
        <a:off x="3792146" y="59676"/>
        <a:ext cx="7324565" cy="1193539"/>
      </dsp:txXfrm>
    </dsp:sp>
    <dsp:sp modelId="{BB9FF73F-4BD7-4798-B8D8-AA6926C4AB0D}">
      <dsp:nvSpPr>
        <dsp:cNvPr id="0" name=""/>
        <dsp:cNvSpPr/>
      </dsp:nvSpPr>
      <dsp:spPr>
        <a:xfrm>
          <a:off x="3652187" y="1253216"/>
          <a:ext cx="746452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0CD4282-D133-49A1-A67E-22D2CE67B0E8}">
      <dsp:nvSpPr>
        <dsp:cNvPr id="0" name=""/>
        <dsp:cNvSpPr/>
      </dsp:nvSpPr>
      <dsp:spPr>
        <a:xfrm>
          <a:off x="3792146" y="1312893"/>
          <a:ext cx="7324565" cy="11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FOSFOLİPAZ A2 ENZİMİNİ BASKILAR ve ARAŞİDONİK ASİT SENTEZİNİ ENGELLER</a:t>
          </a:r>
          <a:endParaRPr lang="tr-TR" sz="2800" kern="1200" dirty="0"/>
        </a:p>
      </dsp:txBody>
      <dsp:txXfrm>
        <a:off x="3792146" y="1312893"/>
        <a:ext cx="7324565" cy="1193539"/>
      </dsp:txXfrm>
    </dsp:sp>
    <dsp:sp modelId="{9805BC4C-1BF4-4286-83B9-66CC181B0F54}">
      <dsp:nvSpPr>
        <dsp:cNvPr id="0" name=""/>
        <dsp:cNvSpPr/>
      </dsp:nvSpPr>
      <dsp:spPr>
        <a:xfrm>
          <a:off x="3652187" y="2506432"/>
          <a:ext cx="746452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75FC7E-3574-4499-BEB8-00A280679ECE}">
      <dsp:nvSpPr>
        <dsp:cNvPr id="0" name=""/>
        <dsp:cNvSpPr/>
      </dsp:nvSpPr>
      <dsp:spPr>
        <a:xfrm>
          <a:off x="3792146" y="2566109"/>
          <a:ext cx="7324565" cy="11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APC’lerin</a:t>
          </a:r>
          <a:r>
            <a:rPr lang="tr-TR" sz="2800" kern="1200" dirty="0" smtClean="0"/>
            <a:t> TH HÜCRELER </a:t>
          </a:r>
          <a:r>
            <a:rPr lang="tr-TR" sz="2800" kern="1200" dirty="0" err="1" smtClean="0"/>
            <a:t>Ag</a:t>
          </a:r>
          <a:r>
            <a:rPr lang="tr-TR" sz="2800" kern="1200" dirty="0" smtClean="0"/>
            <a:t> SUNUMUNU EN ERKEN ENGELLER</a:t>
          </a:r>
          <a:endParaRPr lang="tr-TR" sz="2800" kern="1200" dirty="0"/>
        </a:p>
      </dsp:txBody>
      <dsp:txXfrm>
        <a:off x="3792146" y="2566109"/>
        <a:ext cx="7324565" cy="1193539"/>
      </dsp:txXfrm>
    </dsp:sp>
    <dsp:sp modelId="{08C60B9D-1960-4F22-A457-AE652B2115C0}">
      <dsp:nvSpPr>
        <dsp:cNvPr id="0" name=""/>
        <dsp:cNvSpPr/>
      </dsp:nvSpPr>
      <dsp:spPr>
        <a:xfrm>
          <a:off x="3652187" y="3759649"/>
          <a:ext cx="746452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093B29B-C994-447A-A0CA-2DC8A396B089}">
      <dsp:nvSpPr>
        <dsp:cNvPr id="0" name=""/>
        <dsp:cNvSpPr/>
      </dsp:nvSpPr>
      <dsp:spPr>
        <a:xfrm>
          <a:off x="3792146" y="3819326"/>
          <a:ext cx="7324565" cy="11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Tcy</a:t>
          </a:r>
          <a:r>
            <a:rPr lang="tr-TR" sz="2800" kern="1200" dirty="0" smtClean="0"/>
            <a:t> HÜCRE FONKSİYONUNU BASKILAR</a:t>
          </a:r>
          <a:endParaRPr lang="tr-TR" sz="2800" kern="1200" dirty="0"/>
        </a:p>
      </dsp:txBody>
      <dsp:txXfrm>
        <a:off x="3792146" y="3819326"/>
        <a:ext cx="7324565" cy="1193539"/>
      </dsp:txXfrm>
    </dsp:sp>
    <dsp:sp modelId="{145910C4-B8E5-42E0-97C0-A4FC34C86169}">
      <dsp:nvSpPr>
        <dsp:cNvPr id="0" name=""/>
        <dsp:cNvSpPr/>
      </dsp:nvSpPr>
      <dsp:spPr>
        <a:xfrm>
          <a:off x="3652187" y="5012865"/>
          <a:ext cx="746452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FD1C7B9-E38B-4E0D-AA64-1DB442EE2CC7}">
      <dsp:nvSpPr>
        <dsp:cNvPr id="0" name=""/>
        <dsp:cNvSpPr/>
      </dsp:nvSpPr>
      <dsp:spPr>
        <a:xfrm>
          <a:off x="3792146" y="5072542"/>
          <a:ext cx="7324565" cy="11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UZUN SÜRE YHÜKSEK DOZ KULLANIMI İLE HUMORAL İMMÜNİTE BASKILANIR</a:t>
          </a:r>
          <a:endParaRPr lang="tr-TR" sz="2800" kern="1200" dirty="0"/>
        </a:p>
      </dsp:txBody>
      <dsp:txXfrm>
        <a:off x="3792146" y="5072542"/>
        <a:ext cx="7324565" cy="1193539"/>
      </dsp:txXfrm>
    </dsp:sp>
    <dsp:sp modelId="{256CA6DE-91A1-4476-A678-635F0F3C1C56}">
      <dsp:nvSpPr>
        <dsp:cNvPr id="0" name=""/>
        <dsp:cNvSpPr/>
      </dsp:nvSpPr>
      <dsp:spPr>
        <a:xfrm>
          <a:off x="3652187" y="6266082"/>
          <a:ext cx="746452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7F949-FE48-4897-A57B-4A96CA971265}">
      <dsp:nvSpPr>
        <dsp:cNvPr id="0" name=""/>
        <dsp:cNvSpPr/>
      </dsp:nvSpPr>
      <dsp:spPr>
        <a:xfrm rot="5400000">
          <a:off x="-351344" y="353131"/>
          <a:ext cx="2342293" cy="16396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TEDAVİ</a:t>
          </a:r>
          <a:endParaRPr lang="tr-TR" sz="2400" b="1" kern="1200" dirty="0"/>
        </a:p>
      </dsp:txBody>
      <dsp:txXfrm rot="-5400000">
        <a:off x="1" y="821590"/>
        <a:ext cx="1639605" cy="702688"/>
      </dsp:txXfrm>
    </dsp:sp>
    <dsp:sp modelId="{22EEBE37-E1BC-40B9-A587-0E58B3CA08D9}">
      <dsp:nvSpPr>
        <dsp:cNvPr id="0" name=""/>
        <dsp:cNvSpPr/>
      </dsp:nvSpPr>
      <dsp:spPr>
        <a:xfrm rot="5400000">
          <a:off x="5312945" y="-3671551"/>
          <a:ext cx="1522490" cy="8869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SÜRESİ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DOZU</a:t>
          </a:r>
          <a:endParaRPr lang="tr-T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GÜN İÇİNDE DOZ DAĞILIMI</a:t>
          </a:r>
          <a:endParaRPr lang="tr-T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DOZ AZALTILMASI/KESİLMESİ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YAN ETKİLERİ</a:t>
          </a:r>
          <a:endParaRPr lang="tr-TR" sz="1800" b="1" kern="1200" dirty="0"/>
        </a:p>
      </dsp:txBody>
      <dsp:txXfrm rot="-5400000">
        <a:off x="1639605" y="76111"/>
        <a:ext cx="8794848" cy="1373846"/>
      </dsp:txXfrm>
    </dsp:sp>
    <dsp:sp modelId="{6D7108C3-C777-4F9C-B29D-2CD81C8AC866}">
      <dsp:nvSpPr>
        <dsp:cNvPr id="0" name=""/>
        <dsp:cNvSpPr/>
      </dsp:nvSpPr>
      <dsp:spPr>
        <a:xfrm rot="5400000">
          <a:off x="-351344" y="2506839"/>
          <a:ext cx="2342293" cy="1639605"/>
        </a:xfrm>
        <a:prstGeom prst="chevron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/>
              </a:solidFill>
            </a:rPr>
            <a:t>DİYET</a:t>
          </a:r>
          <a:endParaRPr lang="tr-TR" sz="2400" b="1" kern="1200" dirty="0">
            <a:solidFill>
              <a:schemeClr val="bg1"/>
            </a:solidFill>
          </a:endParaRPr>
        </a:p>
      </dsp:txBody>
      <dsp:txXfrm rot="-5400000">
        <a:off x="1" y="2975298"/>
        <a:ext cx="1639605" cy="702688"/>
      </dsp:txXfrm>
    </dsp:sp>
    <dsp:sp modelId="{A7C64901-E688-434D-AA04-383DA5A8D4A8}">
      <dsp:nvSpPr>
        <dsp:cNvPr id="0" name=""/>
        <dsp:cNvSpPr/>
      </dsp:nvSpPr>
      <dsp:spPr>
        <a:xfrm rot="5400000">
          <a:off x="5312945" y="-1517844"/>
          <a:ext cx="1522490" cy="8869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TUZ KISITLI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KARBONHİDRAT KISITLI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LİPİD KONTROLLU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BOL SIVI ALIMI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POTASYUM İÇERİĞİ YÜKSEK ( KONTRENDİKE DEĞİLSE)</a:t>
          </a:r>
          <a:endParaRPr lang="tr-TR" sz="1800" b="1" kern="1200" dirty="0"/>
        </a:p>
      </dsp:txBody>
      <dsp:txXfrm rot="-5400000">
        <a:off x="1639605" y="2229818"/>
        <a:ext cx="8794848" cy="1373846"/>
      </dsp:txXfrm>
    </dsp:sp>
    <dsp:sp modelId="{44A54BE7-123E-4D21-B2B3-8CAFE5A85DAA}">
      <dsp:nvSpPr>
        <dsp:cNvPr id="0" name=""/>
        <dsp:cNvSpPr/>
      </dsp:nvSpPr>
      <dsp:spPr>
        <a:xfrm rot="5400000">
          <a:off x="-351344" y="4660546"/>
          <a:ext cx="2342293" cy="163960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002060"/>
              </a:solidFill>
            </a:rPr>
            <a:t>ÖNERİLER</a:t>
          </a:r>
          <a:endParaRPr lang="tr-TR" sz="2400" b="1" kern="1200" dirty="0">
            <a:solidFill>
              <a:srgbClr val="002060"/>
            </a:solidFill>
          </a:endParaRPr>
        </a:p>
      </dsp:txBody>
      <dsp:txXfrm rot="-5400000">
        <a:off x="1" y="5129005"/>
        <a:ext cx="1639605" cy="702688"/>
      </dsp:txXfrm>
    </dsp:sp>
    <dsp:sp modelId="{45808E81-B763-4D98-86FD-0EC18471240E}">
      <dsp:nvSpPr>
        <dsp:cNvPr id="0" name=""/>
        <dsp:cNvSpPr/>
      </dsp:nvSpPr>
      <dsp:spPr>
        <a:xfrm rot="5400000">
          <a:off x="5312945" y="635862"/>
          <a:ext cx="1522490" cy="8869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KAN BASINCI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GLİSEMİ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LİPİD DÜZEYİ TAKİBİ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ÜST GIS KANAMASI AÇISINDAN BİLGİLENDİRME</a:t>
          </a:r>
          <a:endParaRPr lang="tr-TR" sz="1800" b="1" kern="1200" dirty="0"/>
        </a:p>
      </dsp:txBody>
      <dsp:txXfrm rot="-5400000">
        <a:off x="1639605" y="4383524"/>
        <a:ext cx="8794848" cy="13738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CDB2-5B10-438D-A0B3-BB5A298AB95B}">
      <dsp:nvSpPr>
        <dsp:cNvPr id="0" name=""/>
        <dsp:cNvSpPr/>
      </dsp:nvSpPr>
      <dsp:spPr>
        <a:xfrm>
          <a:off x="5229316" y="4426551"/>
          <a:ext cx="4612637" cy="35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22"/>
              </a:lnTo>
              <a:lnTo>
                <a:pt x="4612637" y="243622"/>
              </a:lnTo>
              <a:lnTo>
                <a:pt x="4612637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3DCF1-6185-4873-8953-AE9D88329176}">
      <dsp:nvSpPr>
        <dsp:cNvPr id="0" name=""/>
        <dsp:cNvSpPr/>
      </dsp:nvSpPr>
      <dsp:spPr>
        <a:xfrm>
          <a:off x="5229316" y="4426551"/>
          <a:ext cx="3110269" cy="35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22"/>
              </a:lnTo>
              <a:lnTo>
                <a:pt x="3110269" y="243622"/>
              </a:lnTo>
              <a:lnTo>
                <a:pt x="3110269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66108-DE04-473E-B0B3-5DF9CAD2E0C1}">
      <dsp:nvSpPr>
        <dsp:cNvPr id="0" name=""/>
        <dsp:cNvSpPr/>
      </dsp:nvSpPr>
      <dsp:spPr>
        <a:xfrm>
          <a:off x="5229316" y="4426551"/>
          <a:ext cx="1607901" cy="35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22"/>
              </a:lnTo>
              <a:lnTo>
                <a:pt x="1607901" y="243622"/>
              </a:lnTo>
              <a:lnTo>
                <a:pt x="1607901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D39D6-B916-46DC-B0CD-639748039637}">
      <dsp:nvSpPr>
        <dsp:cNvPr id="0" name=""/>
        <dsp:cNvSpPr/>
      </dsp:nvSpPr>
      <dsp:spPr>
        <a:xfrm>
          <a:off x="5229316" y="4426551"/>
          <a:ext cx="105533" cy="35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22"/>
              </a:lnTo>
              <a:lnTo>
                <a:pt x="105533" y="243622"/>
              </a:lnTo>
              <a:lnTo>
                <a:pt x="105533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E69B-2A99-4D78-858A-4AE9924FCA1D}">
      <dsp:nvSpPr>
        <dsp:cNvPr id="0" name=""/>
        <dsp:cNvSpPr/>
      </dsp:nvSpPr>
      <dsp:spPr>
        <a:xfrm>
          <a:off x="3832482" y="4426551"/>
          <a:ext cx="1396833" cy="357495"/>
        </a:xfrm>
        <a:custGeom>
          <a:avLst/>
          <a:gdLst/>
          <a:ahLst/>
          <a:cxnLst/>
          <a:rect l="0" t="0" r="0" b="0"/>
          <a:pathLst>
            <a:path>
              <a:moveTo>
                <a:pt x="1396833" y="0"/>
              </a:moveTo>
              <a:lnTo>
                <a:pt x="1396833" y="243622"/>
              </a:lnTo>
              <a:lnTo>
                <a:pt x="0" y="243622"/>
              </a:lnTo>
              <a:lnTo>
                <a:pt x="0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AAE0A-1746-4399-9D2F-0B6FE1BD2632}">
      <dsp:nvSpPr>
        <dsp:cNvPr id="0" name=""/>
        <dsp:cNvSpPr/>
      </dsp:nvSpPr>
      <dsp:spPr>
        <a:xfrm>
          <a:off x="2330114" y="4426551"/>
          <a:ext cx="2899201" cy="357495"/>
        </a:xfrm>
        <a:custGeom>
          <a:avLst/>
          <a:gdLst/>
          <a:ahLst/>
          <a:cxnLst/>
          <a:rect l="0" t="0" r="0" b="0"/>
          <a:pathLst>
            <a:path>
              <a:moveTo>
                <a:pt x="2899201" y="0"/>
              </a:moveTo>
              <a:lnTo>
                <a:pt x="2899201" y="243622"/>
              </a:lnTo>
              <a:lnTo>
                <a:pt x="0" y="243622"/>
              </a:lnTo>
              <a:lnTo>
                <a:pt x="0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89B88-DA1D-4EAF-9F83-EF0B20FB6F99}">
      <dsp:nvSpPr>
        <dsp:cNvPr id="0" name=""/>
        <dsp:cNvSpPr/>
      </dsp:nvSpPr>
      <dsp:spPr>
        <a:xfrm>
          <a:off x="722212" y="4426551"/>
          <a:ext cx="4507103" cy="357495"/>
        </a:xfrm>
        <a:custGeom>
          <a:avLst/>
          <a:gdLst/>
          <a:ahLst/>
          <a:cxnLst/>
          <a:rect l="0" t="0" r="0" b="0"/>
          <a:pathLst>
            <a:path>
              <a:moveTo>
                <a:pt x="4507103" y="0"/>
              </a:moveTo>
              <a:lnTo>
                <a:pt x="4507103" y="243622"/>
              </a:lnTo>
              <a:lnTo>
                <a:pt x="0" y="243622"/>
              </a:lnTo>
              <a:lnTo>
                <a:pt x="0" y="357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568BE-6F64-400A-A5CA-A818A68304C9}">
      <dsp:nvSpPr>
        <dsp:cNvPr id="0" name=""/>
        <dsp:cNvSpPr/>
      </dsp:nvSpPr>
      <dsp:spPr>
        <a:xfrm>
          <a:off x="5183596" y="3288508"/>
          <a:ext cx="91440" cy="357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49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944FB-7648-41E1-B05B-A1DD06258950}">
      <dsp:nvSpPr>
        <dsp:cNvPr id="0" name=""/>
        <dsp:cNvSpPr/>
      </dsp:nvSpPr>
      <dsp:spPr>
        <a:xfrm>
          <a:off x="3156781" y="2507959"/>
          <a:ext cx="4145068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6D1B1-830C-43FF-AFB6-363A978424F7}">
      <dsp:nvSpPr>
        <dsp:cNvPr id="0" name=""/>
        <dsp:cNvSpPr/>
      </dsp:nvSpPr>
      <dsp:spPr>
        <a:xfrm>
          <a:off x="3293360" y="2637709"/>
          <a:ext cx="4145068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KORTİKOSTEROİDLER</a:t>
          </a:r>
          <a:endParaRPr lang="tr-TR" sz="1400" b="1" kern="1200" dirty="0"/>
        </a:p>
      </dsp:txBody>
      <dsp:txXfrm>
        <a:off x="3316221" y="2660570"/>
        <a:ext cx="4099346" cy="734826"/>
      </dsp:txXfrm>
    </dsp:sp>
    <dsp:sp modelId="{257D7ACB-790F-43B1-B4EF-83C7C2FA0B1B}">
      <dsp:nvSpPr>
        <dsp:cNvPr id="0" name=""/>
        <dsp:cNvSpPr/>
      </dsp:nvSpPr>
      <dsp:spPr>
        <a:xfrm>
          <a:off x="4255099" y="3646003"/>
          <a:ext cx="1948433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EDF832-138C-4C28-91D9-0C1E581DE990}">
      <dsp:nvSpPr>
        <dsp:cNvPr id="0" name=""/>
        <dsp:cNvSpPr/>
      </dsp:nvSpPr>
      <dsp:spPr>
        <a:xfrm>
          <a:off x="4391678" y="3775753"/>
          <a:ext cx="1948433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AVANTAJLARI</a:t>
          </a:r>
          <a:endParaRPr lang="tr-TR" sz="1400" b="1" kern="1200" dirty="0"/>
        </a:p>
      </dsp:txBody>
      <dsp:txXfrm>
        <a:off x="4414539" y="3798614"/>
        <a:ext cx="1902711" cy="734826"/>
      </dsp:txXfrm>
    </dsp:sp>
    <dsp:sp modelId="{113D6D67-9CCB-4B27-A89F-D098A91915CA}">
      <dsp:nvSpPr>
        <dsp:cNvPr id="0" name=""/>
        <dsp:cNvSpPr/>
      </dsp:nvSpPr>
      <dsp:spPr>
        <a:xfrm>
          <a:off x="2073" y="4784046"/>
          <a:ext cx="1440277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7274F3-6AC3-4775-A6EA-AA3802EF50A2}">
      <dsp:nvSpPr>
        <dsp:cNvPr id="0" name=""/>
        <dsp:cNvSpPr/>
      </dsp:nvSpPr>
      <dsp:spPr>
        <a:xfrm>
          <a:off x="138652" y="4913796"/>
          <a:ext cx="1440277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AKUT TOKSİSİTELE-Rİ YOK</a:t>
          </a:r>
          <a:endParaRPr lang="tr-TR" sz="1400" b="1" kern="1200" dirty="0"/>
        </a:p>
      </dsp:txBody>
      <dsp:txXfrm>
        <a:off x="161513" y="4936657"/>
        <a:ext cx="1394555" cy="734826"/>
      </dsp:txXfrm>
    </dsp:sp>
    <dsp:sp modelId="{8084D99D-0DB9-446A-8061-3913AD1EA526}">
      <dsp:nvSpPr>
        <dsp:cNvPr id="0" name=""/>
        <dsp:cNvSpPr/>
      </dsp:nvSpPr>
      <dsp:spPr>
        <a:xfrm>
          <a:off x="1715509" y="4784046"/>
          <a:ext cx="1229210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BCE424-68FB-4A89-AFFB-D1618BEF1DBD}">
      <dsp:nvSpPr>
        <dsp:cNvPr id="0" name=""/>
        <dsp:cNvSpPr/>
      </dsp:nvSpPr>
      <dsp:spPr>
        <a:xfrm>
          <a:off x="1852088" y="4913796"/>
          <a:ext cx="1229210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TERATO-JEN ETKİLERİ DÜŞÜK</a:t>
          </a:r>
          <a:endParaRPr lang="tr-TR" sz="1400" b="1" kern="1200" dirty="0"/>
        </a:p>
      </dsp:txBody>
      <dsp:txXfrm>
        <a:off x="1874949" y="4936657"/>
        <a:ext cx="1183488" cy="734826"/>
      </dsp:txXfrm>
    </dsp:sp>
    <dsp:sp modelId="{F017B6A5-85EF-401C-B84B-65488E7E0606}">
      <dsp:nvSpPr>
        <dsp:cNvPr id="0" name=""/>
        <dsp:cNvSpPr/>
      </dsp:nvSpPr>
      <dsp:spPr>
        <a:xfrm>
          <a:off x="3217877" y="4784046"/>
          <a:ext cx="1229210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30A94F-9EB0-4CCA-9212-7830CFE4F140}">
      <dsp:nvSpPr>
        <dsp:cNvPr id="0" name=""/>
        <dsp:cNvSpPr/>
      </dsp:nvSpPr>
      <dsp:spPr>
        <a:xfrm>
          <a:off x="3354455" y="4913796"/>
          <a:ext cx="1229210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LAKTAS-YON / GEBELİK</a:t>
          </a:r>
          <a:endParaRPr lang="tr-TR" sz="1400" b="1" kern="1200" dirty="0"/>
        </a:p>
      </dsp:txBody>
      <dsp:txXfrm>
        <a:off x="3377316" y="4936657"/>
        <a:ext cx="1183488" cy="734826"/>
      </dsp:txXfrm>
    </dsp:sp>
    <dsp:sp modelId="{43F4D764-708D-441F-AECF-68A7E6E1F631}">
      <dsp:nvSpPr>
        <dsp:cNvPr id="0" name=""/>
        <dsp:cNvSpPr/>
      </dsp:nvSpPr>
      <dsp:spPr>
        <a:xfrm>
          <a:off x="4720244" y="4784046"/>
          <a:ext cx="1229210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CB7950-02B8-4C01-8208-7BD0DC727469}">
      <dsp:nvSpPr>
        <dsp:cNvPr id="0" name=""/>
        <dsp:cNvSpPr/>
      </dsp:nvSpPr>
      <dsp:spPr>
        <a:xfrm>
          <a:off x="4856823" y="4913796"/>
          <a:ext cx="1229210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KANSERO-JEN DEĞİL</a:t>
          </a:r>
          <a:endParaRPr lang="tr-TR" sz="1400" b="1" kern="1200" dirty="0"/>
        </a:p>
      </dsp:txBody>
      <dsp:txXfrm>
        <a:off x="4879684" y="4936657"/>
        <a:ext cx="1183488" cy="734826"/>
      </dsp:txXfrm>
    </dsp:sp>
    <dsp:sp modelId="{5791A002-CE38-4706-9B9F-4AAFC0EC6BDF}">
      <dsp:nvSpPr>
        <dsp:cNvPr id="0" name=""/>
        <dsp:cNvSpPr/>
      </dsp:nvSpPr>
      <dsp:spPr>
        <a:xfrm>
          <a:off x="6222612" y="4784046"/>
          <a:ext cx="1229210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520EDC-1396-425C-88F1-7A4B5DEBF367}">
      <dsp:nvSpPr>
        <dsp:cNvPr id="0" name=""/>
        <dsp:cNvSpPr/>
      </dsp:nvSpPr>
      <dsp:spPr>
        <a:xfrm>
          <a:off x="6359191" y="4913796"/>
          <a:ext cx="1229210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HER YAŞTA KULLANI-LIR</a:t>
          </a:r>
          <a:endParaRPr lang="tr-TR" sz="1400" b="1" kern="1200" dirty="0"/>
        </a:p>
      </dsp:txBody>
      <dsp:txXfrm>
        <a:off x="6382052" y="4936657"/>
        <a:ext cx="1183488" cy="734826"/>
      </dsp:txXfrm>
    </dsp:sp>
    <dsp:sp modelId="{854BE47B-264D-4FA4-B6AD-180404AC0823}">
      <dsp:nvSpPr>
        <dsp:cNvPr id="0" name=""/>
        <dsp:cNvSpPr/>
      </dsp:nvSpPr>
      <dsp:spPr>
        <a:xfrm>
          <a:off x="7724980" y="4784046"/>
          <a:ext cx="1229210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656853-6CD3-40E4-A70F-4E8E5038DDF3}">
      <dsp:nvSpPr>
        <dsp:cNvPr id="0" name=""/>
        <dsp:cNvSpPr/>
      </dsp:nvSpPr>
      <dsp:spPr>
        <a:xfrm>
          <a:off x="7861559" y="4913796"/>
          <a:ext cx="1229210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DİRENÇ OLUŞMAZ</a:t>
          </a:r>
          <a:endParaRPr lang="tr-TR" sz="1400" b="1" kern="1200" dirty="0"/>
        </a:p>
      </dsp:txBody>
      <dsp:txXfrm>
        <a:off x="7884420" y="4936657"/>
        <a:ext cx="1183488" cy="734826"/>
      </dsp:txXfrm>
    </dsp:sp>
    <dsp:sp modelId="{B9732409-54C4-4F86-BE2B-6CECCAC0700F}">
      <dsp:nvSpPr>
        <dsp:cNvPr id="0" name=""/>
        <dsp:cNvSpPr/>
      </dsp:nvSpPr>
      <dsp:spPr>
        <a:xfrm>
          <a:off x="9227348" y="4784046"/>
          <a:ext cx="1229210" cy="780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56B613-7918-40D9-A9F3-AB4D1A051476}">
      <dsp:nvSpPr>
        <dsp:cNvPr id="0" name=""/>
        <dsp:cNvSpPr/>
      </dsp:nvSpPr>
      <dsp:spPr>
        <a:xfrm>
          <a:off x="9363927" y="4913796"/>
          <a:ext cx="1229210" cy="78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VÜCUTTA BİRİKMEZ-LER</a:t>
          </a:r>
          <a:endParaRPr lang="tr-TR" sz="1400" b="1" kern="1200" dirty="0"/>
        </a:p>
      </dsp:txBody>
      <dsp:txXfrm>
        <a:off x="9386788" y="4936657"/>
        <a:ext cx="1183488" cy="73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CC5DF-EFC9-446C-818B-E3746BA27C22}">
      <dsp:nvSpPr>
        <dsp:cNvPr id="0" name=""/>
        <dsp:cNvSpPr/>
      </dsp:nvSpPr>
      <dsp:spPr>
        <a:xfrm>
          <a:off x="5228022" y="4432714"/>
          <a:ext cx="4592465" cy="3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36"/>
              </a:lnTo>
              <a:lnTo>
                <a:pt x="4592465" y="248236"/>
              </a:lnTo>
              <a:lnTo>
                <a:pt x="4592465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D5DBF-A61B-4A32-8289-210B4E5726B8}">
      <dsp:nvSpPr>
        <dsp:cNvPr id="0" name=""/>
        <dsp:cNvSpPr/>
      </dsp:nvSpPr>
      <dsp:spPr>
        <a:xfrm>
          <a:off x="5228022" y="4432714"/>
          <a:ext cx="3061643" cy="3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36"/>
              </a:lnTo>
              <a:lnTo>
                <a:pt x="3061643" y="248236"/>
              </a:lnTo>
              <a:lnTo>
                <a:pt x="3061643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9BCC3-9A10-4D13-9019-7813804E67FE}">
      <dsp:nvSpPr>
        <dsp:cNvPr id="0" name=""/>
        <dsp:cNvSpPr/>
      </dsp:nvSpPr>
      <dsp:spPr>
        <a:xfrm>
          <a:off x="5228022" y="4432714"/>
          <a:ext cx="1530821" cy="3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36"/>
              </a:lnTo>
              <a:lnTo>
                <a:pt x="1530821" y="248236"/>
              </a:lnTo>
              <a:lnTo>
                <a:pt x="1530821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E523B-C526-4311-AD72-83A20215D04E}">
      <dsp:nvSpPr>
        <dsp:cNvPr id="0" name=""/>
        <dsp:cNvSpPr/>
      </dsp:nvSpPr>
      <dsp:spPr>
        <a:xfrm>
          <a:off x="5182302" y="4432714"/>
          <a:ext cx="91440" cy="36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86B93-99AC-40E4-94F8-65404BBFAAEF}">
      <dsp:nvSpPr>
        <dsp:cNvPr id="0" name=""/>
        <dsp:cNvSpPr/>
      </dsp:nvSpPr>
      <dsp:spPr>
        <a:xfrm>
          <a:off x="3697200" y="4432714"/>
          <a:ext cx="1530821" cy="364265"/>
        </a:xfrm>
        <a:custGeom>
          <a:avLst/>
          <a:gdLst/>
          <a:ahLst/>
          <a:cxnLst/>
          <a:rect l="0" t="0" r="0" b="0"/>
          <a:pathLst>
            <a:path>
              <a:moveTo>
                <a:pt x="1530821" y="0"/>
              </a:moveTo>
              <a:lnTo>
                <a:pt x="1530821" y="248236"/>
              </a:lnTo>
              <a:lnTo>
                <a:pt x="0" y="248236"/>
              </a:lnTo>
              <a:lnTo>
                <a:pt x="0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215B8-EC56-434B-88FF-9321E37B0E91}">
      <dsp:nvSpPr>
        <dsp:cNvPr id="0" name=""/>
        <dsp:cNvSpPr/>
      </dsp:nvSpPr>
      <dsp:spPr>
        <a:xfrm>
          <a:off x="2166379" y="4432714"/>
          <a:ext cx="3061643" cy="364265"/>
        </a:xfrm>
        <a:custGeom>
          <a:avLst/>
          <a:gdLst/>
          <a:ahLst/>
          <a:cxnLst/>
          <a:rect l="0" t="0" r="0" b="0"/>
          <a:pathLst>
            <a:path>
              <a:moveTo>
                <a:pt x="3061643" y="0"/>
              </a:moveTo>
              <a:lnTo>
                <a:pt x="3061643" y="248236"/>
              </a:lnTo>
              <a:lnTo>
                <a:pt x="0" y="248236"/>
              </a:lnTo>
              <a:lnTo>
                <a:pt x="0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6E7F2-43DB-409A-A8F3-A931FF19E663}">
      <dsp:nvSpPr>
        <dsp:cNvPr id="0" name=""/>
        <dsp:cNvSpPr/>
      </dsp:nvSpPr>
      <dsp:spPr>
        <a:xfrm>
          <a:off x="635557" y="4432714"/>
          <a:ext cx="4592465" cy="364265"/>
        </a:xfrm>
        <a:custGeom>
          <a:avLst/>
          <a:gdLst/>
          <a:ahLst/>
          <a:cxnLst/>
          <a:rect l="0" t="0" r="0" b="0"/>
          <a:pathLst>
            <a:path>
              <a:moveTo>
                <a:pt x="4592465" y="0"/>
              </a:moveTo>
              <a:lnTo>
                <a:pt x="4592465" y="248236"/>
              </a:lnTo>
              <a:lnTo>
                <a:pt x="0" y="248236"/>
              </a:lnTo>
              <a:lnTo>
                <a:pt x="0" y="36426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568BE-6F64-400A-A5CA-A818A68304C9}">
      <dsp:nvSpPr>
        <dsp:cNvPr id="0" name=""/>
        <dsp:cNvSpPr/>
      </dsp:nvSpPr>
      <dsp:spPr>
        <a:xfrm>
          <a:off x="5182302" y="3273117"/>
          <a:ext cx="91440" cy="36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6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944FB-7648-41E1-B05B-A1DD06258950}">
      <dsp:nvSpPr>
        <dsp:cNvPr id="0" name=""/>
        <dsp:cNvSpPr/>
      </dsp:nvSpPr>
      <dsp:spPr>
        <a:xfrm>
          <a:off x="3116236" y="2477785"/>
          <a:ext cx="4223573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6D1B1-830C-43FF-AFB6-363A978424F7}">
      <dsp:nvSpPr>
        <dsp:cNvPr id="0" name=""/>
        <dsp:cNvSpPr/>
      </dsp:nvSpPr>
      <dsp:spPr>
        <a:xfrm>
          <a:off x="3255401" y="2609992"/>
          <a:ext cx="4223573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KORTİKOSTEROİDLER</a:t>
          </a:r>
          <a:endParaRPr lang="tr-TR" sz="1400" b="1" kern="1200" dirty="0"/>
        </a:p>
      </dsp:txBody>
      <dsp:txXfrm>
        <a:off x="3278695" y="2633286"/>
        <a:ext cx="4176985" cy="748743"/>
      </dsp:txXfrm>
    </dsp:sp>
    <dsp:sp modelId="{257D7ACB-790F-43B1-B4EF-83C7C2FA0B1B}">
      <dsp:nvSpPr>
        <dsp:cNvPr id="0" name=""/>
        <dsp:cNvSpPr/>
      </dsp:nvSpPr>
      <dsp:spPr>
        <a:xfrm>
          <a:off x="4235355" y="3637383"/>
          <a:ext cx="1985335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EDF832-138C-4C28-91D9-0C1E581DE990}">
      <dsp:nvSpPr>
        <dsp:cNvPr id="0" name=""/>
        <dsp:cNvSpPr/>
      </dsp:nvSpPr>
      <dsp:spPr>
        <a:xfrm>
          <a:off x="4374520" y="3769590"/>
          <a:ext cx="1985335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YANLIŞ BİLİNENLER</a:t>
          </a:r>
          <a:endParaRPr lang="tr-TR" sz="1400" b="1" kern="1200" dirty="0"/>
        </a:p>
      </dsp:txBody>
      <dsp:txXfrm>
        <a:off x="4397814" y="3792884"/>
        <a:ext cx="1938747" cy="748743"/>
      </dsp:txXfrm>
    </dsp:sp>
    <dsp:sp modelId="{CFB74230-29B0-4C56-8CC7-3BC00A705218}">
      <dsp:nvSpPr>
        <dsp:cNvPr id="0" name=""/>
        <dsp:cNvSpPr/>
      </dsp:nvSpPr>
      <dsp:spPr>
        <a:xfrm>
          <a:off x="9312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E2379C-B4AA-423A-8E81-B41CA53C5A42}">
      <dsp:nvSpPr>
        <dsp:cNvPr id="0" name=""/>
        <dsp:cNvSpPr/>
      </dsp:nvSpPr>
      <dsp:spPr>
        <a:xfrm>
          <a:off x="148477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ALTTAKİ HASTALIĞI TEDAVİ ETMEZ</a:t>
          </a:r>
          <a:endParaRPr lang="tr-TR" sz="1400" b="1" kern="1200" dirty="0"/>
        </a:p>
      </dsp:txBody>
      <dsp:txXfrm>
        <a:off x="171771" y="4952481"/>
        <a:ext cx="1205902" cy="748743"/>
      </dsp:txXfrm>
    </dsp:sp>
    <dsp:sp modelId="{C365C54C-06AB-4198-BB65-F65E5237BB16}">
      <dsp:nvSpPr>
        <dsp:cNvPr id="0" name=""/>
        <dsp:cNvSpPr/>
      </dsp:nvSpPr>
      <dsp:spPr>
        <a:xfrm>
          <a:off x="1540133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0199FB-7746-4766-8EEC-7A87F7E4E14E}">
      <dsp:nvSpPr>
        <dsp:cNvPr id="0" name=""/>
        <dsp:cNvSpPr/>
      </dsp:nvSpPr>
      <dsp:spPr>
        <a:xfrm>
          <a:off x="1679299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ENFEKSİ-YONDA VERİLMEZ</a:t>
          </a:r>
          <a:endParaRPr lang="tr-TR" sz="1400" b="1" kern="1200" dirty="0"/>
        </a:p>
      </dsp:txBody>
      <dsp:txXfrm>
        <a:off x="1702593" y="4952481"/>
        <a:ext cx="1205902" cy="748743"/>
      </dsp:txXfrm>
    </dsp:sp>
    <dsp:sp modelId="{BC68D7FE-A83C-4CC1-B933-0B2EE1A1A1B6}">
      <dsp:nvSpPr>
        <dsp:cNvPr id="0" name=""/>
        <dsp:cNvSpPr/>
      </dsp:nvSpPr>
      <dsp:spPr>
        <a:xfrm>
          <a:off x="3070955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CB6EF9-3A4C-433D-8A14-3B9E02E298B2}">
      <dsp:nvSpPr>
        <dsp:cNvPr id="0" name=""/>
        <dsp:cNvSpPr/>
      </dsp:nvSpPr>
      <dsp:spPr>
        <a:xfrm>
          <a:off x="3210121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HİPERTAN-SİF HASTADA VERİLMEZ</a:t>
          </a:r>
          <a:endParaRPr lang="tr-TR" sz="1400" b="1" kern="1200" dirty="0"/>
        </a:p>
      </dsp:txBody>
      <dsp:txXfrm>
        <a:off x="3233415" y="4952481"/>
        <a:ext cx="1205902" cy="748743"/>
      </dsp:txXfrm>
    </dsp:sp>
    <dsp:sp modelId="{02991D01-68F4-409D-B4CC-8C182D6FBBE0}">
      <dsp:nvSpPr>
        <dsp:cNvPr id="0" name=""/>
        <dsp:cNvSpPr/>
      </dsp:nvSpPr>
      <dsp:spPr>
        <a:xfrm>
          <a:off x="4601777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0BBD1A-4BEC-4BCA-94E0-2FE4402BD5AB}">
      <dsp:nvSpPr>
        <dsp:cNvPr id="0" name=""/>
        <dsp:cNvSpPr/>
      </dsp:nvSpPr>
      <dsp:spPr>
        <a:xfrm>
          <a:off x="4740943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DİYABETES MELLİTUS-TA VERİLMEZ</a:t>
          </a:r>
          <a:endParaRPr lang="tr-TR" sz="1400" b="1" kern="1200" dirty="0"/>
        </a:p>
      </dsp:txBody>
      <dsp:txXfrm>
        <a:off x="4764237" y="4952481"/>
        <a:ext cx="1205902" cy="748743"/>
      </dsp:txXfrm>
    </dsp:sp>
    <dsp:sp modelId="{D9CA661B-3728-48E5-9771-C68E3D215E92}">
      <dsp:nvSpPr>
        <dsp:cNvPr id="0" name=""/>
        <dsp:cNvSpPr/>
      </dsp:nvSpPr>
      <dsp:spPr>
        <a:xfrm>
          <a:off x="6132599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888BA8-DD18-4D29-A2F7-B4FACE3BB9F7}">
      <dsp:nvSpPr>
        <dsp:cNvPr id="0" name=""/>
        <dsp:cNvSpPr/>
      </dsp:nvSpPr>
      <dsp:spPr>
        <a:xfrm>
          <a:off x="6271764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MUTLAKA GASTRİK ÜLSER YAPAR</a:t>
          </a:r>
          <a:endParaRPr lang="tr-TR" sz="1400" b="1" kern="1200" dirty="0"/>
        </a:p>
      </dsp:txBody>
      <dsp:txXfrm>
        <a:off x="6295058" y="4952481"/>
        <a:ext cx="1205902" cy="748743"/>
      </dsp:txXfrm>
    </dsp:sp>
    <dsp:sp modelId="{041364E7-3112-4E00-B721-05252629F460}">
      <dsp:nvSpPr>
        <dsp:cNvPr id="0" name=""/>
        <dsp:cNvSpPr/>
      </dsp:nvSpPr>
      <dsp:spPr>
        <a:xfrm>
          <a:off x="7663420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4D3164-3596-4C65-9E71-087CB16B7C2D}">
      <dsp:nvSpPr>
        <dsp:cNvPr id="0" name=""/>
        <dsp:cNvSpPr/>
      </dsp:nvSpPr>
      <dsp:spPr>
        <a:xfrm>
          <a:off x="7802586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YAN ETKLERİ ENGELLE-NEMEZ</a:t>
          </a:r>
          <a:endParaRPr lang="tr-TR" sz="1400" b="1" kern="1200" dirty="0"/>
        </a:p>
      </dsp:txBody>
      <dsp:txXfrm>
        <a:off x="7825880" y="4952481"/>
        <a:ext cx="1205902" cy="748743"/>
      </dsp:txXfrm>
    </dsp:sp>
    <dsp:sp modelId="{887C67CC-D596-4BC6-9A72-366C73D45874}">
      <dsp:nvSpPr>
        <dsp:cNvPr id="0" name=""/>
        <dsp:cNvSpPr/>
      </dsp:nvSpPr>
      <dsp:spPr>
        <a:xfrm>
          <a:off x="9194242" y="4796980"/>
          <a:ext cx="1252490" cy="79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C2E188-7055-4E3D-BF76-3D675B4CE149}">
      <dsp:nvSpPr>
        <dsp:cNvPr id="0" name=""/>
        <dsp:cNvSpPr/>
      </dsp:nvSpPr>
      <dsp:spPr>
        <a:xfrm>
          <a:off x="9333408" y="4929187"/>
          <a:ext cx="1252490" cy="7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UZUN SÜRE KULLANIL-MAZ</a:t>
          </a:r>
          <a:endParaRPr lang="tr-TR" sz="1400" b="1" kern="1200" dirty="0"/>
        </a:p>
      </dsp:txBody>
      <dsp:txXfrm>
        <a:off x="9356702" y="4952481"/>
        <a:ext cx="1205902" cy="74874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1015-0131-4C96-819A-B723014E9459}">
      <dsp:nvSpPr>
        <dsp:cNvPr id="0" name=""/>
        <dsp:cNvSpPr/>
      </dsp:nvSpPr>
      <dsp:spPr>
        <a:xfrm>
          <a:off x="0" y="180877"/>
          <a:ext cx="9430602" cy="42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AKNE</a:t>
          </a:r>
          <a:endParaRPr lang="tr-TR" sz="1400" b="1" kern="1200" dirty="0"/>
        </a:p>
      </dsp:txBody>
      <dsp:txXfrm>
        <a:off x="0" y="180877"/>
        <a:ext cx="9430602" cy="429975"/>
      </dsp:txXfrm>
    </dsp:sp>
    <dsp:sp modelId="{5714853B-C158-4DDB-B46F-46B402E724A9}">
      <dsp:nvSpPr>
        <dsp:cNvPr id="0" name=""/>
        <dsp:cNvSpPr/>
      </dsp:nvSpPr>
      <dsp:spPr>
        <a:xfrm>
          <a:off x="471530" y="77557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DERİ</a:t>
          </a:r>
          <a:endParaRPr lang="tr-TR" sz="1400" b="1" kern="1200" dirty="0"/>
        </a:p>
      </dsp:txBody>
      <dsp:txXfrm>
        <a:off x="481617" y="87644"/>
        <a:ext cx="6581247" cy="186466"/>
      </dsp:txXfrm>
    </dsp:sp>
    <dsp:sp modelId="{459AC29F-EA36-4869-8B06-24C02B778CD1}">
      <dsp:nvSpPr>
        <dsp:cNvPr id="0" name=""/>
        <dsp:cNvSpPr/>
      </dsp:nvSpPr>
      <dsp:spPr>
        <a:xfrm>
          <a:off x="0" y="751972"/>
          <a:ext cx="9430602" cy="650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632780"/>
              <a:satOff val="2946"/>
              <a:lumOff val="168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PEPTİK ÜLSER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KANAMA</a:t>
          </a:r>
          <a:endParaRPr lang="tr-TR" sz="1400" b="1" kern="1200" dirty="0"/>
        </a:p>
      </dsp:txBody>
      <dsp:txXfrm>
        <a:off x="0" y="751972"/>
        <a:ext cx="9430602" cy="650475"/>
      </dsp:txXfrm>
    </dsp:sp>
    <dsp:sp modelId="{F897A6A2-8557-488A-BDA6-6C05C09A41B0}">
      <dsp:nvSpPr>
        <dsp:cNvPr id="0" name=""/>
        <dsp:cNvSpPr/>
      </dsp:nvSpPr>
      <dsp:spPr>
        <a:xfrm>
          <a:off x="471530" y="648652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-2632780"/>
                <a:satOff val="2946"/>
                <a:lumOff val="16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2632780"/>
                <a:satOff val="2946"/>
                <a:lumOff val="16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2632780"/>
                <a:satOff val="2946"/>
                <a:lumOff val="16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GIS</a:t>
          </a:r>
          <a:endParaRPr lang="tr-TR" sz="1400" b="1" kern="1200" dirty="0"/>
        </a:p>
      </dsp:txBody>
      <dsp:txXfrm>
        <a:off x="481617" y="658739"/>
        <a:ext cx="6581247" cy="186466"/>
      </dsp:txXfrm>
    </dsp:sp>
    <dsp:sp modelId="{55D59019-2E07-43B0-8EDC-E55C801DC73D}">
      <dsp:nvSpPr>
        <dsp:cNvPr id="0" name=""/>
        <dsp:cNvSpPr/>
      </dsp:nvSpPr>
      <dsp:spPr>
        <a:xfrm>
          <a:off x="0" y="1543567"/>
          <a:ext cx="9430602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65559"/>
              <a:satOff val="5893"/>
              <a:lumOff val="336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OSTEOPOROZ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AVASKÜLER NEKROZ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MİYOPATİ</a:t>
          </a:r>
          <a:endParaRPr lang="tr-TR" sz="1400" b="1" kern="1200" dirty="0"/>
        </a:p>
      </dsp:txBody>
      <dsp:txXfrm>
        <a:off x="0" y="1543567"/>
        <a:ext cx="9430602" cy="859950"/>
      </dsp:txXfrm>
    </dsp:sp>
    <dsp:sp modelId="{89830B2B-4A98-4819-890E-0C2A80E7A7FB}">
      <dsp:nvSpPr>
        <dsp:cNvPr id="0" name=""/>
        <dsp:cNvSpPr/>
      </dsp:nvSpPr>
      <dsp:spPr>
        <a:xfrm>
          <a:off x="471530" y="1440247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-5265559"/>
                <a:satOff val="5893"/>
                <a:lumOff val="33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5265559"/>
                <a:satOff val="5893"/>
                <a:lumOff val="33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5265559"/>
                <a:satOff val="5893"/>
                <a:lumOff val="33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KIS</a:t>
          </a:r>
          <a:endParaRPr lang="tr-TR" sz="1400" b="1" kern="1200" dirty="0"/>
        </a:p>
      </dsp:txBody>
      <dsp:txXfrm>
        <a:off x="481617" y="1450334"/>
        <a:ext cx="6581247" cy="186466"/>
      </dsp:txXfrm>
    </dsp:sp>
    <dsp:sp modelId="{D2DEC4A7-02C2-4ED4-BA6C-C068BB38CE58}">
      <dsp:nvSpPr>
        <dsp:cNvPr id="0" name=""/>
        <dsp:cNvSpPr/>
      </dsp:nvSpPr>
      <dsp:spPr>
        <a:xfrm>
          <a:off x="0" y="2544637"/>
          <a:ext cx="9430602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898339"/>
              <a:satOff val="8839"/>
              <a:lumOff val="50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CUSHING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DM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HİPERLİPİDEMİ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HİPOPOTASEMİ</a:t>
          </a:r>
          <a:endParaRPr lang="tr-TR" sz="1400" b="1" kern="1200" dirty="0"/>
        </a:p>
      </dsp:txBody>
      <dsp:txXfrm>
        <a:off x="0" y="2544637"/>
        <a:ext cx="9430602" cy="1080450"/>
      </dsp:txXfrm>
    </dsp:sp>
    <dsp:sp modelId="{03D82EF7-F573-47A9-A997-C3F71FBACC63}">
      <dsp:nvSpPr>
        <dsp:cNvPr id="0" name=""/>
        <dsp:cNvSpPr/>
      </dsp:nvSpPr>
      <dsp:spPr>
        <a:xfrm>
          <a:off x="471530" y="2441317"/>
          <a:ext cx="6601421" cy="206640"/>
        </a:xfrm>
        <a:prstGeom prst="roundRect">
          <a:avLst/>
        </a:prstGeom>
        <a:solidFill>
          <a:schemeClr val="tx2">
            <a:lumMod val="2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ENDOKRİN</a:t>
          </a:r>
          <a:endParaRPr lang="tr-TR" sz="1400" b="1" kern="1200" dirty="0"/>
        </a:p>
      </dsp:txBody>
      <dsp:txXfrm>
        <a:off x="481617" y="2451404"/>
        <a:ext cx="6581247" cy="186466"/>
      </dsp:txXfrm>
    </dsp:sp>
    <dsp:sp modelId="{A798BDFA-7E1B-4727-BE99-EEC1628F102B}">
      <dsp:nvSpPr>
        <dsp:cNvPr id="0" name=""/>
        <dsp:cNvSpPr/>
      </dsp:nvSpPr>
      <dsp:spPr>
        <a:xfrm>
          <a:off x="0" y="3766207"/>
          <a:ext cx="9430602" cy="42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31119"/>
              <a:satOff val="11786"/>
              <a:lumOff val="673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PSİKOZ</a:t>
          </a:r>
          <a:endParaRPr lang="tr-TR" sz="1400" b="1" kern="1200" dirty="0"/>
        </a:p>
      </dsp:txBody>
      <dsp:txXfrm>
        <a:off x="0" y="3766207"/>
        <a:ext cx="9430602" cy="429975"/>
      </dsp:txXfrm>
    </dsp:sp>
    <dsp:sp modelId="{158279DE-52B9-4534-AD3F-19854DBCAAB5}">
      <dsp:nvSpPr>
        <dsp:cNvPr id="0" name=""/>
        <dsp:cNvSpPr/>
      </dsp:nvSpPr>
      <dsp:spPr>
        <a:xfrm>
          <a:off x="471530" y="3662887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-10531119"/>
                <a:satOff val="11786"/>
                <a:lumOff val="67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0531119"/>
                <a:satOff val="11786"/>
                <a:lumOff val="67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0531119"/>
                <a:satOff val="11786"/>
                <a:lumOff val="67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SSS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481617" y="3672974"/>
        <a:ext cx="6581247" cy="186466"/>
      </dsp:txXfrm>
    </dsp:sp>
    <dsp:sp modelId="{0B6E95DA-71FF-456A-97EF-E055BF054682}">
      <dsp:nvSpPr>
        <dsp:cNvPr id="0" name=""/>
        <dsp:cNvSpPr/>
      </dsp:nvSpPr>
      <dsp:spPr>
        <a:xfrm>
          <a:off x="0" y="4337302"/>
          <a:ext cx="9430602" cy="650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163898"/>
              <a:satOff val="14732"/>
              <a:lumOff val="841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HİPERTANSİYON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 smtClean="0"/>
            <a:t>KKY’nin</a:t>
          </a:r>
          <a:r>
            <a:rPr lang="tr-TR" sz="1400" b="1" kern="1200" dirty="0" smtClean="0"/>
            <a:t> DEKOMPANZE OLMASI</a:t>
          </a:r>
          <a:endParaRPr lang="tr-TR" sz="1400" b="1" kern="1200" dirty="0"/>
        </a:p>
      </dsp:txBody>
      <dsp:txXfrm>
        <a:off x="0" y="4337302"/>
        <a:ext cx="9430602" cy="650475"/>
      </dsp:txXfrm>
    </dsp:sp>
    <dsp:sp modelId="{7DAB12A6-C4AB-4FAD-90D2-4615D7D1E677}">
      <dsp:nvSpPr>
        <dsp:cNvPr id="0" name=""/>
        <dsp:cNvSpPr/>
      </dsp:nvSpPr>
      <dsp:spPr>
        <a:xfrm>
          <a:off x="471530" y="4233982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-13163898"/>
                <a:satOff val="14732"/>
                <a:lumOff val="84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3163898"/>
                <a:satOff val="14732"/>
                <a:lumOff val="84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3163898"/>
                <a:satOff val="14732"/>
                <a:lumOff val="84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KVS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481617" y="4244069"/>
        <a:ext cx="6581247" cy="186466"/>
      </dsp:txXfrm>
    </dsp:sp>
    <dsp:sp modelId="{4CAAC296-BC95-4797-B73D-F131DE66B0EA}">
      <dsp:nvSpPr>
        <dsp:cNvPr id="0" name=""/>
        <dsp:cNvSpPr/>
      </dsp:nvSpPr>
      <dsp:spPr>
        <a:xfrm>
          <a:off x="0" y="5128897"/>
          <a:ext cx="9430602" cy="650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796677"/>
              <a:satOff val="17679"/>
              <a:lumOff val="100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GLOKOM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KATARAKT</a:t>
          </a:r>
          <a:endParaRPr lang="tr-TR" sz="1400" b="1" kern="1200" dirty="0"/>
        </a:p>
      </dsp:txBody>
      <dsp:txXfrm>
        <a:off x="0" y="5128897"/>
        <a:ext cx="9430602" cy="650475"/>
      </dsp:txXfrm>
    </dsp:sp>
    <dsp:sp modelId="{C061C2ED-2160-43B7-B552-BFE512B4944B}">
      <dsp:nvSpPr>
        <dsp:cNvPr id="0" name=""/>
        <dsp:cNvSpPr/>
      </dsp:nvSpPr>
      <dsp:spPr>
        <a:xfrm>
          <a:off x="471530" y="5025577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-15796677"/>
                <a:satOff val="17679"/>
                <a:lumOff val="100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5796677"/>
                <a:satOff val="17679"/>
                <a:lumOff val="100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5796677"/>
                <a:satOff val="17679"/>
                <a:lumOff val="100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GÖZ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481617" y="5035664"/>
        <a:ext cx="6581247" cy="186466"/>
      </dsp:txXfrm>
    </dsp:sp>
    <dsp:sp modelId="{1D7DB329-A5EE-4A90-97CA-D3C5861CF9FE}">
      <dsp:nvSpPr>
        <dsp:cNvPr id="0" name=""/>
        <dsp:cNvSpPr/>
      </dsp:nvSpPr>
      <dsp:spPr>
        <a:xfrm>
          <a:off x="0" y="5920492"/>
          <a:ext cx="9430602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31919" tIns="145796" rIns="731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VİRAL ENF.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FUNGAL ENF.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TBC</a:t>
          </a:r>
          <a:endParaRPr lang="tr-TR" sz="1400" b="1" kern="1200" dirty="0"/>
        </a:p>
      </dsp:txBody>
      <dsp:txXfrm>
        <a:off x="0" y="5920492"/>
        <a:ext cx="9430602" cy="859950"/>
      </dsp:txXfrm>
    </dsp:sp>
    <dsp:sp modelId="{9A700F52-1D19-45A5-ADAE-ACF95C1FC84F}">
      <dsp:nvSpPr>
        <dsp:cNvPr id="0" name=""/>
        <dsp:cNvSpPr/>
      </dsp:nvSpPr>
      <dsp:spPr>
        <a:xfrm>
          <a:off x="471530" y="5817172"/>
          <a:ext cx="6601421" cy="20664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518" tIns="0" rIns="2495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İMMÜN SİSTEM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481617" y="5827259"/>
        <a:ext cx="6581247" cy="18646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0E31-A674-4A18-8842-16CCC1E638E1}">
      <dsp:nvSpPr>
        <dsp:cNvPr id="0" name=""/>
        <dsp:cNvSpPr/>
      </dsp:nvSpPr>
      <dsp:spPr>
        <a:xfrm>
          <a:off x="9451330" y="4798675"/>
          <a:ext cx="2050479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2050479" y="221669"/>
              </a:lnTo>
              <a:lnTo>
                <a:pt x="2050479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30E9C-F8C2-494B-A0C4-D8DBC3F423B2}">
      <dsp:nvSpPr>
        <dsp:cNvPr id="0" name=""/>
        <dsp:cNvSpPr/>
      </dsp:nvSpPr>
      <dsp:spPr>
        <a:xfrm>
          <a:off x="9451330" y="479867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044E7-0DEE-4308-99AF-C4B1BB501338}">
      <dsp:nvSpPr>
        <dsp:cNvPr id="0" name=""/>
        <dsp:cNvSpPr/>
      </dsp:nvSpPr>
      <dsp:spPr>
        <a:xfrm>
          <a:off x="8767836" y="479867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09847-2C8D-433E-A5AE-E4E87FB17615}">
      <dsp:nvSpPr>
        <dsp:cNvPr id="0" name=""/>
        <dsp:cNvSpPr/>
      </dsp:nvSpPr>
      <dsp:spPr>
        <a:xfrm>
          <a:off x="7400850" y="4798675"/>
          <a:ext cx="2050479" cy="325280"/>
        </a:xfrm>
        <a:custGeom>
          <a:avLst/>
          <a:gdLst/>
          <a:ahLst/>
          <a:cxnLst/>
          <a:rect l="0" t="0" r="0" b="0"/>
          <a:pathLst>
            <a:path>
              <a:moveTo>
                <a:pt x="2050479" y="0"/>
              </a:moveTo>
              <a:lnTo>
                <a:pt x="2050479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B49A0-FA31-48BA-853E-18934A152B8F}">
      <dsp:nvSpPr>
        <dsp:cNvPr id="0" name=""/>
        <dsp:cNvSpPr/>
      </dsp:nvSpPr>
      <dsp:spPr>
        <a:xfrm>
          <a:off x="6097542" y="3133793"/>
          <a:ext cx="3353787" cy="954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058"/>
              </a:lnTo>
              <a:lnTo>
                <a:pt x="3353787" y="851058"/>
              </a:lnTo>
              <a:lnTo>
                <a:pt x="3353787" y="9546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8BB3F-8E2B-442F-AE7C-2BA1436D822E}">
      <dsp:nvSpPr>
        <dsp:cNvPr id="0" name=""/>
        <dsp:cNvSpPr/>
      </dsp:nvSpPr>
      <dsp:spPr>
        <a:xfrm>
          <a:off x="5988144" y="4798675"/>
          <a:ext cx="91440" cy="144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101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BEF7D-B97B-4799-B799-79693CA16029}">
      <dsp:nvSpPr>
        <dsp:cNvPr id="0" name=""/>
        <dsp:cNvSpPr/>
      </dsp:nvSpPr>
      <dsp:spPr>
        <a:xfrm>
          <a:off x="5988144" y="3133793"/>
          <a:ext cx="91440" cy="954670"/>
        </a:xfrm>
        <a:custGeom>
          <a:avLst/>
          <a:gdLst/>
          <a:ahLst/>
          <a:cxnLst/>
          <a:rect l="0" t="0" r="0" b="0"/>
          <a:pathLst>
            <a:path>
              <a:moveTo>
                <a:pt x="109398" y="0"/>
              </a:moveTo>
              <a:lnTo>
                <a:pt x="109398" y="851058"/>
              </a:lnTo>
              <a:lnTo>
                <a:pt x="45720" y="851058"/>
              </a:lnTo>
              <a:lnTo>
                <a:pt x="45720" y="9546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F4EA3-D074-4ED6-88CD-009E2A7D5B8F}">
      <dsp:nvSpPr>
        <dsp:cNvPr id="0" name=""/>
        <dsp:cNvSpPr/>
      </dsp:nvSpPr>
      <dsp:spPr>
        <a:xfrm>
          <a:off x="4161373" y="3133793"/>
          <a:ext cx="1936168" cy="954670"/>
        </a:xfrm>
        <a:custGeom>
          <a:avLst/>
          <a:gdLst/>
          <a:ahLst/>
          <a:cxnLst/>
          <a:rect l="0" t="0" r="0" b="0"/>
          <a:pathLst>
            <a:path>
              <a:moveTo>
                <a:pt x="1936168" y="0"/>
              </a:moveTo>
              <a:lnTo>
                <a:pt x="1936168" y="851058"/>
              </a:lnTo>
              <a:lnTo>
                <a:pt x="0" y="851058"/>
              </a:lnTo>
              <a:lnTo>
                <a:pt x="0" y="9546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4ACF2-CD5F-4747-A716-D14277297EBD}">
      <dsp:nvSpPr>
        <dsp:cNvPr id="0" name=""/>
        <dsp:cNvSpPr/>
      </dsp:nvSpPr>
      <dsp:spPr>
        <a:xfrm>
          <a:off x="2616398" y="4798675"/>
          <a:ext cx="2050479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2050479" y="221669"/>
              </a:lnTo>
              <a:lnTo>
                <a:pt x="2050479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4E49-3847-48D1-A9A5-DB855420DFC3}">
      <dsp:nvSpPr>
        <dsp:cNvPr id="0" name=""/>
        <dsp:cNvSpPr/>
      </dsp:nvSpPr>
      <dsp:spPr>
        <a:xfrm>
          <a:off x="2616398" y="479867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E5C30-0B9E-4BD4-924C-2D0EC637D0A9}">
      <dsp:nvSpPr>
        <dsp:cNvPr id="0" name=""/>
        <dsp:cNvSpPr/>
      </dsp:nvSpPr>
      <dsp:spPr>
        <a:xfrm>
          <a:off x="1932905" y="4798675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E4C70-470B-4285-8797-D5DBC9BA2F23}">
      <dsp:nvSpPr>
        <dsp:cNvPr id="0" name=""/>
        <dsp:cNvSpPr/>
      </dsp:nvSpPr>
      <dsp:spPr>
        <a:xfrm>
          <a:off x="565918" y="4798675"/>
          <a:ext cx="2050479" cy="325280"/>
        </a:xfrm>
        <a:custGeom>
          <a:avLst/>
          <a:gdLst/>
          <a:ahLst/>
          <a:cxnLst/>
          <a:rect l="0" t="0" r="0" b="0"/>
          <a:pathLst>
            <a:path>
              <a:moveTo>
                <a:pt x="2050479" y="0"/>
              </a:moveTo>
              <a:lnTo>
                <a:pt x="2050479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EE7D8-BEDE-405F-B64D-B897FF3A7BD8}">
      <dsp:nvSpPr>
        <dsp:cNvPr id="0" name=""/>
        <dsp:cNvSpPr/>
      </dsp:nvSpPr>
      <dsp:spPr>
        <a:xfrm>
          <a:off x="2616398" y="3133793"/>
          <a:ext cx="3481144" cy="954670"/>
        </a:xfrm>
        <a:custGeom>
          <a:avLst/>
          <a:gdLst/>
          <a:ahLst/>
          <a:cxnLst/>
          <a:rect l="0" t="0" r="0" b="0"/>
          <a:pathLst>
            <a:path>
              <a:moveTo>
                <a:pt x="3481144" y="0"/>
              </a:moveTo>
              <a:lnTo>
                <a:pt x="3481144" y="851058"/>
              </a:lnTo>
              <a:lnTo>
                <a:pt x="0" y="851058"/>
              </a:lnTo>
              <a:lnTo>
                <a:pt x="0" y="9546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B670-C085-4648-B053-D7ECD3A781E8}">
      <dsp:nvSpPr>
        <dsp:cNvPr id="0" name=""/>
        <dsp:cNvSpPr/>
      </dsp:nvSpPr>
      <dsp:spPr>
        <a:xfrm>
          <a:off x="2583147" y="1047483"/>
          <a:ext cx="7028790" cy="2086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11544-F7DA-4F4E-BB55-8026547D88EC}">
      <dsp:nvSpPr>
        <dsp:cNvPr id="0" name=""/>
        <dsp:cNvSpPr/>
      </dsp:nvSpPr>
      <dsp:spPr>
        <a:xfrm>
          <a:off x="2707419" y="1165541"/>
          <a:ext cx="7028790" cy="2086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DISEASE MODIFYING ANTURHEUMATIC DRUGS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(DMARD)</a:t>
          </a:r>
          <a:endParaRPr lang="tr-TR" sz="3200" b="1" kern="1200" dirty="0"/>
        </a:p>
      </dsp:txBody>
      <dsp:txXfrm>
        <a:off x="2768525" y="1226647"/>
        <a:ext cx="6906578" cy="1964098"/>
      </dsp:txXfrm>
    </dsp:sp>
    <dsp:sp modelId="{8D5F0C5B-4A47-41FF-8299-0A9E6BB4B183}">
      <dsp:nvSpPr>
        <dsp:cNvPr id="0" name=""/>
        <dsp:cNvSpPr/>
      </dsp:nvSpPr>
      <dsp:spPr>
        <a:xfrm>
          <a:off x="1879187" y="4088463"/>
          <a:ext cx="1474421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BCE0DB-B464-49C9-BB5E-AB96E0F414D2}">
      <dsp:nvSpPr>
        <dsp:cNvPr id="0" name=""/>
        <dsp:cNvSpPr/>
      </dsp:nvSpPr>
      <dsp:spPr>
        <a:xfrm>
          <a:off x="2003459" y="4206521"/>
          <a:ext cx="1474421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KLASİK/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GELENEKSEL/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SENTETİK</a:t>
          </a:r>
          <a:endParaRPr lang="tr-TR" sz="1200" b="1" kern="1200" dirty="0"/>
        </a:p>
      </dsp:txBody>
      <dsp:txXfrm>
        <a:off x="2024260" y="4227322"/>
        <a:ext cx="1432819" cy="668609"/>
      </dsp:txXfrm>
    </dsp:sp>
    <dsp:sp modelId="{7DEBA024-2D2D-4BA9-881A-F05B57EFB063}">
      <dsp:nvSpPr>
        <dsp:cNvPr id="0" name=""/>
        <dsp:cNvSpPr/>
      </dsp:nvSpPr>
      <dsp:spPr>
        <a:xfrm>
          <a:off x="6697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0A03A5-5384-4C7E-94C1-28944CC801FA}">
      <dsp:nvSpPr>
        <dsp:cNvPr id="0" name=""/>
        <dsp:cNvSpPr/>
      </dsp:nvSpPr>
      <dsp:spPr>
        <a:xfrm>
          <a:off x="130968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MTX</a:t>
          </a:r>
          <a:endParaRPr lang="tr-TR" sz="1200" b="1" kern="1200" dirty="0"/>
        </a:p>
      </dsp:txBody>
      <dsp:txXfrm>
        <a:off x="151769" y="5262814"/>
        <a:ext cx="1076841" cy="668609"/>
      </dsp:txXfrm>
    </dsp:sp>
    <dsp:sp modelId="{485162A9-788C-4A0D-9187-76D6FA569D60}">
      <dsp:nvSpPr>
        <dsp:cNvPr id="0" name=""/>
        <dsp:cNvSpPr/>
      </dsp:nvSpPr>
      <dsp:spPr>
        <a:xfrm>
          <a:off x="1373683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6FE35B-3478-470A-9FD9-1833C4BDF54F}">
      <dsp:nvSpPr>
        <dsp:cNvPr id="0" name=""/>
        <dsp:cNvSpPr/>
      </dsp:nvSpPr>
      <dsp:spPr>
        <a:xfrm>
          <a:off x="1497955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LEF</a:t>
          </a:r>
          <a:endParaRPr lang="tr-TR" sz="1200" b="1" kern="1200" dirty="0"/>
        </a:p>
      </dsp:txBody>
      <dsp:txXfrm>
        <a:off x="1518756" y="5262814"/>
        <a:ext cx="1076841" cy="668609"/>
      </dsp:txXfrm>
    </dsp:sp>
    <dsp:sp modelId="{6D639F16-4F86-44C2-AE4B-6567B5BF2A1D}">
      <dsp:nvSpPr>
        <dsp:cNvPr id="0" name=""/>
        <dsp:cNvSpPr/>
      </dsp:nvSpPr>
      <dsp:spPr>
        <a:xfrm>
          <a:off x="2740669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356CD7-50EC-48F8-A579-597DA7CBC45C}">
      <dsp:nvSpPr>
        <dsp:cNvPr id="0" name=""/>
        <dsp:cNvSpPr/>
      </dsp:nvSpPr>
      <dsp:spPr>
        <a:xfrm>
          <a:off x="2864941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HİDROKSİ-KLOROKİN</a:t>
          </a:r>
          <a:endParaRPr lang="tr-TR" sz="1200" b="1" kern="1200" dirty="0"/>
        </a:p>
      </dsp:txBody>
      <dsp:txXfrm>
        <a:off x="2885742" y="5262814"/>
        <a:ext cx="1076841" cy="668609"/>
      </dsp:txXfrm>
    </dsp:sp>
    <dsp:sp modelId="{5604F4DF-95E5-46AD-AFFE-9C2CD7FEFCE6}">
      <dsp:nvSpPr>
        <dsp:cNvPr id="0" name=""/>
        <dsp:cNvSpPr/>
      </dsp:nvSpPr>
      <dsp:spPr>
        <a:xfrm>
          <a:off x="4107656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7991AC-C6F8-4554-9072-61BED8634FBD}">
      <dsp:nvSpPr>
        <dsp:cNvPr id="0" name=""/>
        <dsp:cNvSpPr/>
      </dsp:nvSpPr>
      <dsp:spPr>
        <a:xfrm>
          <a:off x="4231927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SULFOSALA-ZİN</a:t>
          </a:r>
          <a:endParaRPr lang="tr-TR" sz="1200" b="1" kern="1200" dirty="0"/>
        </a:p>
      </dsp:txBody>
      <dsp:txXfrm>
        <a:off x="4252728" y="5262814"/>
        <a:ext cx="1076841" cy="668609"/>
      </dsp:txXfrm>
    </dsp:sp>
    <dsp:sp modelId="{EA705531-3067-406C-B6E3-F54386717D77}">
      <dsp:nvSpPr>
        <dsp:cNvPr id="0" name=""/>
        <dsp:cNvSpPr/>
      </dsp:nvSpPr>
      <dsp:spPr>
        <a:xfrm>
          <a:off x="3602152" y="4088463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62AEE7-E97C-4B1F-BB5F-AA1DF9C6770A}">
      <dsp:nvSpPr>
        <dsp:cNvPr id="0" name=""/>
        <dsp:cNvSpPr/>
      </dsp:nvSpPr>
      <dsp:spPr>
        <a:xfrm>
          <a:off x="3726423" y="4206521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BİYOLOJİK</a:t>
          </a:r>
          <a:endParaRPr lang="tr-TR" sz="1200" b="1" kern="1200" dirty="0"/>
        </a:p>
      </dsp:txBody>
      <dsp:txXfrm>
        <a:off x="3747224" y="4227322"/>
        <a:ext cx="1076841" cy="668609"/>
      </dsp:txXfrm>
    </dsp:sp>
    <dsp:sp modelId="{546ED9F2-E23D-416C-9E63-B365108B9154}">
      <dsp:nvSpPr>
        <dsp:cNvPr id="0" name=""/>
        <dsp:cNvSpPr/>
      </dsp:nvSpPr>
      <dsp:spPr>
        <a:xfrm>
          <a:off x="5310952" y="4088463"/>
          <a:ext cx="1445822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050BD-724E-4196-A15C-A5B619B40D22}">
      <dsp:nvSpPr>
        <dsp:cNvPr id="0" name=""/>
        <dsp:cNvSpPr/>
      </dsp:nvSpPr>
      <dsp:spPr>
        <a:xfrm>
          <a:off x="5435224" y="4206521"/>
          <a:ext cx="1445822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HEDEFE YÖNELİK KÜÇÜK MOLEKÜLLER</a:t>
          </a:r>
          <a:endParaRPr lang="tr-TR" sz="1200" b="1" kern="1200" dirty="0"/>
        </a:p>
      </dsp:txBody>
      <dsp:txXfrm>
        <a:off x="5456025" y="4227322"/>
        <a:ext cx="1404220" cy="668609"/>
      </dsp:txXfrm>
    </dsp:sp>
    <dsp:sp modelId="{35B01673-EA84-4BD8-A25F-59BC9715DBE6}">
      <dsp:nvSpPr>
        <dsp:cNvPr id="0" name=""/>
        <dsp:cNvSpPr/>
      </dsp:nvSpPr>
      <dsp:spPr>
        <a:xfrm>
          <a:off x="5474642" y="6239691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425B6E-D5D7-4AB5-A87A-34FDA09CB80F}">
      <dsp:nvSpPr>
        <dsp:cNvPr id="0" name=""/>
        <dsp:cNvSpPr/>
      </dsp:nvSpPr>
      <dsp:spPr>
        <a:xfrm>
          <a:off x="5598914" y="6357748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YANUSKİ-NAZ İNHİBİTÖR-LERİ</a:t>
          </a:r>
          <a:endParaRPr lang="tr-TR" sz="1200" b="1" kern="1200" dirty="0"/>
        </a:p>
      </dsp:txBody>
      <dsp:txXfrm>
        <a:off x="5619715" y="6378549"/>
        <a:ext cx="1076841" cy="668609"/>
      </dsp:txXfrm>
    </dsp:sp>
    <dsp:sp modelId="{0BA0CA3C-A182-4069-A0D6-FF0C951CAD8D}">
      <dsp:nvSpPr>
        <dsp:cNvPr id="0" name=""/>
        <dsp:cNvSpPr/>
      </dsp:nvSpPr>
      <dsp:spPr>
        <a:xfrm>
          <a:off x="8300686" y="4088463"/>
          <a:ext cx="2301286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9CDB26-65CC-4841-8931-EA5CDB940D42}">
      <dsp:nvSpPr>
        <dsp:cNvPr id="0" name=""/>
        <dsp:cNvSpPr/>
      </dsp:nvSpPr>
      <dsp:spPr>
        <a:xfrm>
          <a:off x="8424958" y="4206521"/>
          <a:ext cx="2301286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İMMÜNOSÜPRESİFLER</a:t>
          </a:r>
          <a:endParaRPr lang="tr-TR" sz="1200" b="1" kern="1200" dirty="0"/>
        </a:p>
      </dsp:txBody>
      <dsp:txXfrm>
        <a:off x="8445759" y="4227322"/>
        <a:ext cx="2259684" cy="668609"/>
      </dsp:txXfrm>
    </dsp:sp>
    <dsp:sp modelId="{815C5721-513A-4EAF-B70B-7490ACFC6B9A}">
      <dsp:nvSpPr>
        <dsp:cNvPr id="0" name=""/>
        <dsp:cNvSpPr/>
      </dsp:nvSpPr>
      <dsp:spPr>
        <a:xfrm>
          <a:off x="6841628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6726F8-B28F-4691-97F6-EF524DF6D9E9}">
      <dsp:nvSpPr>
        <dsp:cNvPr id="0" name=""/>
        <dsp:cNvSpPr/>
      </dsp:nvSpPr>
      <dsp:spPr>
        <a:xfrm>
          <a:off x="6965900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AZA</a:t>
          </a:r>
          <a:endParaRPr lang="tr-TR" sz="1200" b="1" kern="1200" dirty="0"/>
        </a:p>
      </dsp:txBody>
      <dsp:txXfrm>
        <a:off x="6986701" y="5262814"/>
        <a:ext cx="1076841" cy="668609"/>
      </dsp:txXfrm>
    </dsp:sp>
    <dsp:sp modelId="{3E8DBBD3-6645-46BF-B4F0-F832C8B3C8E3}">
      <dsp:nvSpPr>
        <dsp:cNvPr id="0" name=""/>
        <dsp:cNvSpPr/>
      </dsp:nvSpPr>
      <dsp:spPr>
        <a:xfrm>
          <a:off x="8208615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E98890-7CF6-43C7-AF32-F757E49CABCD}">
      <dsp:nvSpPr>
        <dsp:cNvPr id="0" name=""/>
        <dsp:cNvSpPr/>
      </dsp:nvSpPr>
      <dsp:spPr>
        <a:xfrm>
          <a:off x="8332886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SİKLOSPO-RİN</a:t>
          </a:r>
          <a:endParaRPr lang="tr-TR" sz="1200" b="1" kern="1200" dirty="0"/>
        </a:p>
      </dsp:txBody>
      <dsp:txXfrm>
        <a:off x="8353687" y="5262814"/>
        <a:ext cx="1076841" cy="668609"/>
      </dsp:txXfrm>
    </dsp:sp>
    <dsp:sp modelId="{F1B88886-7B54-4867-A1B8-7521D5B2E399}">
      <dsp:nvSpPr>
        <dsp:cNvPr id="0" name=""/>
        <dsp:cNvSpPr/>
      </dsp:nvSpPr>
      <dsp:spPr>
        <a:xfrm>
          <a:off x="9575601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321E40-FE52-48F1-BEBD-C537AE19FA4C}">
      <dsp:nvSpPr>
        <dsp:cNvPr id="0" name=""/>
        <dsp:cNvSpPr/>
      </dsp:nvSpPr>
      <dsp:spPr>
        <a:xfrm>
          <a:off x="9699873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SİKLOFOS-FAMİD</a:t>
          </a:r>
          <a:endParaRPr lang="tr-TR" sz="1200" b="1" kern="1200" dirty="0"/>
        </a:p>
      </dsp:txBody>
      <dsp:txXfrm>
        <a:off x="9720674" y="5262814"/>
        <a:ext cx="1076841" cy="668609"/>
      </dsp:txXfrm>
    </dsp:sp>
    <dsp:sp modelId="{14894100-3249-4DFE-8954-0D54207C342A}">
      <dsp:nvSpPr>
        <dsp:cNvPr id="0" name=""/>
        <dsp:cNvSpPr/>
      </dsp:nvSpPr>
      <dsp:spPr>
        <a:xfrm>
          <a:off x="10942587" y="5123955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72333E-C309-412A-B4B7-C24D3363FCBB}">
      <dsp:nvSpPr>
        <dsp:cNvPr id="0" name=""/>
        <dsp:cNvSpPr/>
      </dsp:nvSpPr>
      <dsp:spPr>
        <a:xfrm>
          <a:off x="11066859" y="5242013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MİKOFENO-LAT MOFETİL</a:t>
          </a:r>
          <a:endParaRPr lang="tr-TR" sz="1200" b="1" kern="1200" dirty="0"/>
        </a:p>
      </dsp:txBody>
      <dsp:txXfrm>
        <a:off x="11087660" y="5262814"/>
        <a:ext cx="1076841" cy="66860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E7B9-BA68-445D-B79A-7CFB74CFB204}">
      <dsp:nvSpPr>
        <dsp:cNvPr id="0" name=""/>
        <dsp:cNvSpPr/>
      </dsp:nvSpPr>
      <dsp:spPr>
        <a:xfrm>
          <a:off x="0" y="214308"/>
          <a:ext cx="8128000" cy="45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208280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FOLİKASİT ANALOGU</a:t>
          </a:r>
        </a:p>
      </dsp:txBody>
      <dsp:txXfrm>
        <a:off x="0" y="214308"/>
        <a:ext cx="8128000" cy="456750"/>
      </dsp:txXfrm>
    </dsp:sp>
    <dsp:sp modelId="{20A79628-E027-47D2-A577-BBF3EE85C243}">
      <dsp:nvSpPr>
        <dsp:cNvPr id="0" name=""/>
        <dsp:cNvSpPr/>
      </dsp:nvSpPr>
      <dsp:spPr>
        <a:xfrm>
          <a:off x="406400" y="66708"/>
          <a:ext cx="568960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ETKİ YOLU:</a:t>
          </a:r>
        </a:p>
      </dsp:txBody>
      <dsp:txXfrm>
        <a:off x="420810" y="81118"/>
        <a:ext cx="5660780" cy="266380"/>
      </dsp:txXfrm>
    </dsp:sp>
    <dsp:sp modelId="{68A70359-998F-4EE5-9591-91A8E07B6C77}">
      <dsp:nvSpPr>
        <dsp:cNvPr id="0" name=""/>
        <dsp:cNvSpPr/>
      </dsp:nvSpPr>
      <dsp:spPr>
        <a:xfrm>
          <a:off x="0" y="872658"/>
          <a:ext cx="8128000" cy="64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52718"/>
              <a:satOff val="3908"/>
              <a:lumOff val="2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208280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BÖBREKLERLE</a:t>
          </a:r>
          <a:endParaRPr lang="tr-TR" sz="1200" b="1" kern="1200" dirty="0">
            <a:solidFill>
              <a:schemeClr val="tx1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KBY/DİYALİZ UYGULANANALRDA KULLANILMAZ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0" y="872658"/>
        <a:ext cx="8128000" cy="645750"/>
      </dsp:txXfrm>
    </dsp:sp>
    <dsp:sp modelId="{E0ECB5B2-5BF2-45A7-9BE8-83E50F66C69F}">
      <dsp:nvSpPr>
        <dsp:cNvPr id="0" name=""/>
        <dsp:cNvSpPr/>
      </dsp:nvSpPr>
      <dsp:spPr>
        <a:xfrm>
          <a:off x="406400" y="725058"/>
          <a:ext cx="5689600" cy="295200"/>
        </a:xfrm>
        <a:prstGeom prst="roundRect">
          <a:avLst/>
        </a:prstGeom>
        <a:gradFill rotWithShape="0">
          <a:gsLst>
            <a:gs pos="0">
              <a:schemeClr val="accent5">
                <a:hueOff val="-752718"/>
                <a:satOff val="3908"/>
                <a:lumOff val="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52718"/>
                <a:satOff val="3908"/>
                <a:lumOff val="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VÜCTTAN ELİMİNASYONU: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420810" y="739468"/>
        <a:ext cx="5660780" cy="266380"/>
      </dsp:txXfrm>
    </dsp:sp>
    <dsp:sp modelId="{6BDDB5C9-F614-4A18-82C7-AD76D87B1893}">
      <dsp:nvSpPr>
        <dsp:cNvPr id="0" name=""/>
        <dsp:cNvSpPr/>
      </dsp:nvSpPr>
      <dsp:spPr>
        <a:xfrm>
          <a:off x="0" y="1720008"/>
          <a:ext cx="8128000" cy="64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505437"/>
              <a:satOff val="7815"/>
              <a:lumOff val="5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208280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HAFTADA BİR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PO/SC</a:t>
          </a:r>
        </a:p>
      </dsp:txBody>
      <dsp:txXfrm>
        <a:off x="0" y="1720008"/>
        <a:ext cx="8128000" cy="645750"/>
      </dsp:txXfrm>
    </dsp:sp>
    <dsp:sp modelId="{B9A5EE08-F041-46B9-834E-BD4D8F9616C8}">
      <dsp:nvSpPr>
        <dsp:cNvPr id="0" name=""/>
        <dsp:cNvSpPr/>
      </dsp:nvSpPr>
      <dsp:spPr>
        <a:xfrm>
          <a:off x="406400" y="1572408"/>
          <a:ext cx="5689600" cy="295200"/>
        </a:xfrm>
        <a:prstGeom prst="roundRect">
          <a:avLst/>
        </a:prstGeom>
        <a:gradFill rotWithShape="0">
          <a:gsLst>
            <a:gs pos="0">
              <a:schemeClr val="accent5">
                <a:hueOff val="-1505437"/>
                <a:satOff val="7815"/>
                <a:lumOff val="5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505437"/>
                <a:satOff val="7815"/>
                <a:lumOff val="5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KULLANIM ŞEKLİ</a:t>
          </a:r>
          <a:r>
            <a:rPr lang="tr-TR" sz="1100" b="1" kern="1200" dirty="0" smtClean="0">
              <a:solidFill>
                <a:schemeClr val="tx1"/>
              </a:solidFill>
            </a:rPr>
            <a:t>:</a:t>
          </a:r>
        </a:p>
      </dsp:txBody>
      <dsp:txXfrm>
        <a:off x="420810" y="1586818"/>
        <a:ext cx="5660780" cy="266380"/>
      </dsp:txXfrm>
    </dsp:sp>
    <dsp:sp modelId="{DFB0902E-7863-4674-9F16-BA6D98679A4C}">
      <dsp:nvSpPr>
        <dsp:cNvPr id="0" name=""/>
        <dsp:cNvSpPr/>
      </dsp:nvSpPr>
      <dsp:spPr>
        <a:xfrm>
          <a:off x="0" y="2567358"/>
          <a:ext cx="8128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58156"/>
              <a:satOff val="11723"/>
              <a:lumOff val="8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208280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MUKOZİT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HEPATOTOKSİSİTE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MİYELOTOKSİSİTE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HİPERSENSİTİVİTE PNÖMONİTİ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NODÜLOZ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LENFOMA RİSKİNDE ARTIŞ</a:t>
          </a:r>
        </a:p>
      </dsp:txBody>
      <dsp:txXfrm>
        <a:off x="0" y="2567358"/>
        <a:ext cx="8128000" cy="1386000"/>
      </dsp:txXfrm>
    </dsp:sp>
    <dsp:sp modelId="{436AC295-8BF4-43AB-A3E9-4B5DF48DAACB}">
      <dsp:nvSpPr>
        <dsp:cNvPr id="0" name=""/>
        <dsp:cNvSpPr/>
      </dsp:nvSpPr>
      <dsp:spPr>
        <a:xfrm>
          <a:off x="379102" y="2444573"/>
          <a:ext cx="5689600" cy="295200"/>
        </a:xfrm>
        <a:prstGeom prst="roundRect">
          <a:avLst/>
        </a:prstGeom>
        <a:gradFill rotWithShape="0">
          <a:gsLst>
            <a:gs pos="0">
              <a:schemeClr val="accent5">
                <a:hueOff val="-2258156"/>
                <a:satOff val="11723"/>
                <a:lumOff val="85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258156"/>
                <a:satOff val="11723"/>
                <a:lumOff val="85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YAN ETKİLERİ</a:t>
          </a:r>
        </a:p>
      </dsp:txBody>
      <dsp:txXfrm>
        <a:off x="393512" y="2458983"/>
        <a:ext cx="5660780" cy="266380"/>
      </dsp:txXfrm>
    </dsp:sp>
    <dsp:sp modelId="{E81DF108-F6A0-402E-8DA0-1B9E07E50ADE}">
      <dsp:nvSpPr>
        <dsp:cNvPr id="0" name=""/>
        <dsp:cNvSpPr/>
      </dsp:nvSpPr>
      <dsp:spPr>
        <a:xfrm>
          <a:off x="0" y="4154958"/>
          <a:ext cx="8128000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208280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ROMATOİD ARTRİT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TAKAYASU ARTERİTİ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POLİMİYOZİT/DERMATOMİYOZİT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tx1"/>
              </a:solidFill>
            </a:rPr>
            <a:t>ANCA İLİŞKİLİ VASKÜLİTLER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 smtClean="0">
            <a:solidFill>
              <a:schemeClr val="tx1"/>
            </a:solidFill>
          </a:endParaRPr>
        </a:p>
      </dsp:txBody>
      <dsp:txXfrm>
        <a:off x="0" y="4154958"/>
        <a:ext cx="8128000" cy="1197000"/>
      </dsp:txXfrm>
    </dsp:sp>
    <dsp:sp modelId="{A4FF21D5-DB6F-4181-9369-8CDEBED0E232}">
      <dsp:nvSpPr>
        <dsp:cNvPr id="0" name=""/>
        <dsp:cNvSpPr/>
      </dsp:nvSpPr>
      <dsp:spPr>
        <a:xfrm>
          <a:off x="406400" y="4007358"/>
          <a:ext cx="5689600" cy="295200"/>
        </a:xfrm>
        <a:prstGeom prst="roundRect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ENDİKASYONLARI:</a:t>
          </a:r>
        </a:p>
      </dsp:txBody>
      <dsp:txXfrm>
        <a:off x="420810" y="4021768"/>
        <a:ext cx="5660780" cy="26638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E7B9-BA68-445D-B79A-7CFB74CFB204}">
      <dsp:nvSpPr>
        <dsp:cNvPr id="0" name=""/>
        <dsp:cNvSpPr/>
      </dsp:nvSpPr>
      <dsp:spPr>
        <a:xfrm>
          <a:off x="0" y="354191"/>
          <a:ext cx="8128000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479044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PÜRİN ANALOGU</a:t>
          </a:r>
        </a:p>
      </dsp:txBody>
      <dsp:txXfrm>
        <a:off x="0" y="354191"/>
        <a:ext cx="8128000" cy="724500"/>
      </dsp:txXfrm>
    </dsp:sp>
    <dsp:sp modelId="{20A79628-E027-47D2-A577-BBF3EE85C243}">
      <dsp:nvSpPr>
        <dsp:cNvPr id="0" name=""/>
        <dsp:cNvSpPr/>
      </dsp:nvSpPr>
      <dsp:spPr>
        <a:xfrm>
          <a:off x="420046" y="38990"/>
          <a:ext cx="5689600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ETKİ YOLU:</a:t>
          </a:r>
        </a:p>
      </dsp:txBody>
      <dsp:txXfrm>
        <a:off x="453190" y="72134"/>
        <a:ext cx="5623312" cy="612672"/>
      </dsp:txXfrm>
    </dsp:sp>
    <dsp:sp modelId="{6BDDB5C9-F614-4A18-82C7-AD76D87B1893}">
      <dsp:nvSpPr>
        <dsp:cNvPr id="0" name=""/>
        <dsp:cNvSpPr/>
      </dsp:nvSpPr>
      <dsp:spPr>
        <a:xfrm>
          <a:off x="0" y="1542371"/>
          <a:ext cx="8128000" cy="923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479044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HERGÜN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PO</a:t>
          </a:r>
        </a:p>
      </dsp:txBody>
      <dsp:txXfrm>
        <a:off x="0" y="1542371"/>
        <a:ext cx="8128000" cy="923737"/>
      </dsp:txXfrm>
    </dsp:sp>
    <dsp:sp modelId="{B9A5EE08-F041-46B9-834E-BD4D8F9616C8}">
      <dsp:nvSpPr>
        <dsp:cNvPr id="0" name=""/>
        <dsp:cNvSpPr/>
      </dsp:nvSpPr>
      <dsp:spPr>
        <a:xfrm>
          <a:off x="406400" y="1202891"/>
          <a:ext cx="5689600" cy="678960"/>
        </a:xfrm>
        <a:prstGeom prst="round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KULLANIM ŞEKLİ</a:t>
          </a:r>
          <a:r>
            <a:rPr lang="tr-TR" sz="1100" b="1" kern="1200" dirty="0" smtClean="0">
              <a:solidFill>
                <a:schemeClr val="bg1"/>
              </a:solidFill>
            </a:rPr>
            <a:t>:</a:t>
          </a:r>
        </a:p>
      </dsp:txBody>
      <dsp:txXfrm>
        <a:off x="439544" y="1236035"/>
        <a:ext cx="5623312" cy="612672"/>
      </dsp:txXfrm>
    </dsp:sp>
    <dsp:sp modelId="{DFB0902E-7863-4674-9F16-BA6D98679A4C}">
      <dsp:nvSpPr>
        <dsp:cNvPr id="0" name=""/>
        <dsp:cNvSpPr/>
      </dsp:nvSpPr>
      <dsp:spPr>
        <a:xfrm>
          <a:off x="0" y="2929788"/>
          <a:ext cx="8128000" cy="923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479044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HEPATOTOKSİSİTE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MİYELOTOKSİSİTE</a:t>
          </a:r>
        </a:p>
      </dsp:txBody>
      <dsp:txXfrm>
        <a:off x="0" y="2929788"/>
        <a:ext cx="8128000" cy="923737"/>
      </dsp:txXfrm>
    </dsp:sp>
    <dsp:sp modelId="{436AC295-8BF4-43AB-A3E9-4B5DF48DAACB}">
      <dsp:nvSpPr>
        <dsp:cNvPr id="0" name=""/>
        <dsp:cNvSpPr/>
      </dsp:nvSpPr>
      <dsp:spPr>
        <a:xfrm>
          <a:off x="379102" y="2647381"/>
          <a:ext cx="5689600" cy="678960"/>
        </a:xfrm>
        <a:prstGeom prst="round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YAN ETKİLERİ</a:t>
          </a:r>
        </a:p>
      </dsp:txBody>
      <dsp:txXfrm>
        <a:off x="412246" y="2680525"/>
        <a:ext cx="5623312" cy="612672"/>
      </dsp:txXfrm>
    </dsp:sp>
    <dsp:sp modelId="{E81DF108-F6A0-402E-8DA0-1B9E07E50ADE}">
      <dsp:nvSpPr>
        <dsp:cNvPr id="0" name=""/>
        <dsp:cNvSpPr/>
      </dsp:nvSpPr>
      <dsp:spPr>
        <a:xfrm>
          <a:off x="0" y="4317206"/>
          <a:ext cx="8128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479044" rIns="6308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CİDDİ ORGAN TUTULUMU OLAN BEHÇET HASTALIĞI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REMİSYONUN DEVAMI İÇİN SLE NEFRİTİ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 smtClean="0">
            <a:solidFill>
              <a:schemeClr val="bg1"/>
            </a:solidFill>
          </a:endParaRPr>
        </a:p>
      </dsp:txBody>
      <dsp:txXfrm>
        <a:off x="0" y="4317206"/>
        <a:ext cx="8128000" cy="1086750"/>
      </dsp:txXfrm>
    </dsp:sp>
    <dsp:sp modelId="{A4FF21D5-DB6F-4181-9369-8CDEBED0E232}">
      <dsp:nvSpPr>
        <dsp:cNvPr id="0" name=""/>
        <dsp:cNvSpPr/>
      </dsp:nvSpPr>
      <dsp:spPr>
        <a:xfrm>
          <a:off x="406400" y="3977726"/>
          <a:ext cx="5689600" cy="67896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ENDİKASYONLARI:</a:t>
          </a:r>
        </a:p>
      </dsp:txBody>
      <dsp:txXfrm>
        <a:off x="439544" y="4010870"/>
        <a:ext cx="5623312" cy="61267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E7B9-BA68-445D-B79A-7CFB74CFB204}">
      <dsp:nvSpPr>
        <dsp:cNvPr id="0" name=""/>
        <dsp:cNvSpPr/>
      </dsp:nvSpPr>
      <dsp:spPr>
        <a:xfrm>
          <a:off x="0" y="236607"/>
          <a:ext cx="8801028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312420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SÜLFAPRİDİN-5 AMİNOSALİSİLİK ASİT</a:t>
          </a:r>
        </a:p>
      </dsp:txBody>
      <dsp:txXfrm>
        <a:off x="0" y="236607"/>
        <a:ext cx="8801028" cy="567000"/>
      </dsp:txXfrm>
    </dsp:sp>
    <dsp:sp modelId="{20A79628-E027-47D2-A577-BBF3EE85C243}">
      <dsp:nvSpPr>
        <dsp:cNvPr id="0" name=""/>
        <dsp:cNvSpPr/>
      </dsp:nvSpPr>
      <dsp:spPr>
        <a:xfrm>
          <a:off x="454828" y="31042"/>
          <a:ext cx="6160719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ETKEN MADDE:</a:t>
          </a:r>
        </a:p>
      </dsp:txBody>
      <dsp:txXfrm>
        <a:off x="476444" y="52658"/>
        <a:ext cx="6117487" cy="399568"/>
      </dsp:txXfrm>
    </dsp:sp>
    <dsp:sp modelId="{6BDDB5C9-F614-4A18-82C7-AD76D87B1893}">
      <dsp:nvSpPr>
        <dsp:cNvPr id="0" name=""/>
        <dsp:cNvSpPr/>
      </dsp:nvSpPr>
      <dsp:spPr>
        <a:xfrm>
          <a:off x="0" y="1106007"/>
          <a:ext cx="8801028" cy="744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312420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HERGÜN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PO</a:t>
          </a:r>
        </a:p>
      </dsp:txBody>
      <dsp:txXfrm>
        <a:off x="0" y="1106007"/>
        <a:ext cx="8801028" cy="744187"/>
      </dsp:txXfrm>
    </dsp:sp>
    <dsp:sp modelId="{B9A5EE08-F041-46B9-834E-BD4D8F9616C8}">
      <dsp:nvSpPr>
        <dsp:cNvPr id="0" name=""/>
        <dsp:cNvSpPr/>
      </dsp:nvSpPr>
      <dsp:spPr>
        <a:xfrm>
          <a:off x="440051" y="884607"/>
          <a:ext cx="6160719" cy="442800"/>
        </a:xfrm>
        <a:prstGeom prst="round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KULLANIM ŞEKLİ</a:t>
          </a:r>
          <a:r>
            <a:rPr lang="tr-TR" sz="1100" b="1" kern="1200" dirty="0" smtClean="0">
              <a:solidFill>
                <a:schemeClr val="bg1"/>
              </a:solidFill>
            </a:rPr>
            <a:t>:</a:t>
          </a:r>
        </a:p>
      </dsp:txBody>
      <dsp:txXfrm>
        <a:off x="461667" y="906223"/>
        <a:ext cx="6117487" cy="399568"/>
      </dsp:txXfrm>
    </dsp:sp>
    <dsp:sp modelId="{DFB0902E-7863-4674-9F16-BA6D98679A4C}">
      <dsp:nvSpPr>
        <dsp:cNvPr id="0" name=""/>
        <dsp:cNvSpPr/>
      </dsp:nvSpPr>
      <dsp:spPr>
        <a:xfrm>
          <a:off x="0" y="2152595"/>
          <a:ext cx="8801028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312420" rIns="6830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chemeClr val="bg1"/>
              </a:solidFill>
            </a:rPr>
            <a:t>EPİGASTRİK DOLGUNLUK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HEPATOTOKSİSİTE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MİYELOTOKSİSİTE/AGRANÜLOSİTOZ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ALOPEZİ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ATEŞ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ANTİ-</a:t>
          </a:r>
          <a:r>
            <a:rPr lang="tr-TR" sz="1200" b="1" kern="1200" dirty="0" err="1" smtClean="0">
              <a:solidFill>
                <a:schemeClr val="bg1"/>
              </a:solidFill>
            </a:rPr>
            <a:t>ds</a:t>
          </a:r>
          <a:r>
            <a:rPr lang="tr-TR" sz="1200" b="1" kern="1200" dirty="0" smtClean="0">
              <a:solidFill>
                <a:schemeClr val="bg1"/>
              </a:solidFill>
            </a:rPr>
            <a:t> </a:t>
          </a:r>
          <a:r>
            <a:rPr lang="tr-TR" sz="1200" b="1" kern="1200" dirty="0" smtClean="0">
              <a:solidFill>
                <a:schemeClr val="bg1"/>
              </a:solidFill>
            </a:rPr>
            <a:t>DNA ANTİKORU  </a:t>
          </a:r>
          <a:r>
            <a:rPr lang="tr-TR" sz="1200" b="1" kern="1200" dirty="0" smtClean="0">
              <a:solidFill>
                <a:schemeClr val="bg1"/>
              </a:solidFill>
            </a:rPr>
            <a:t>POZİTİFLİĞİ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HALSİZLİK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DERİ DÖKÜNTÜSÜ/ÜRTİKER</a:t>
          </a:r>
        </a:p>
      </dsp:txBody>
      <dsp:txXfrm>
        <a:off x="0" y="2152595"/>
        <a:ext cx="8801028" cy="1937250"/>
      </dsp:txXfrm>
    </dsp:sp>
    <dsp:sp modelId="{436AC295-8BF4-43AB-A3E9-4B5DF48DAACB}">
      <dsp:nvSpPr>
        <dsp:cNvPr id="0" name=""/>
        <dsp:cNvSpPr/>
      </dsp:nvSpPr>
      <dsp:spPr>
        <a:xfrm>
          <a:off x="410493" y="1968417"/>
          <a:ext cx="6160719" cy="442800"/>
        </a:xfrm>
        <a:prstGeom prst="round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YAN ETKİLERİ</a:t>
          </a:r>
        </a:p>
      </dsp:txBody>
      <dsp:txXfrm>
        <a:off x="432109" y="1990033"/>
        <a:ext cx="6117487" cy="399568"/>
      </dsp:txXfrm>
    </dsp:sp>
    <dsp:sp modelId="{E81DF108-F6A0-402E-8DA0-1B9E07E50ADE}">
      <dsp:nvSpPr>
        <dsp:cNvPr id="0" name=""/>
        <dsp:cNvSpPr/>
      </dsp:nvSpPr>
      <dsp:spPr>
        <a:xfrm>
          <a:off x="0" y="4392245"/>
          <a:ext cx="8801028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312420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PERİFERİK EKLEM TUTULUMU OLAN SPA: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ASP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REAKTİF ARTRİT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PSÖRİYATİK ARTRİT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 smtClean="0">
            <a:solidFill>
              <a:schemeClr val="bg1"/>
            </a:solidFill>
          </a:endParaRPr>
        </a:p>
      </dsp:txBody>
      <dsp:txXfrm>
        <a:off x="0" y="4392245"/>
        <a:ext cx="8801028" cy="1464750"/>
      </dsp:txXfrm>
    </dsp:sp>
    <dsp:sp modelId="{A4FF21D5-DB6F-4181-9369-8CDEBED0E232}">
      <dsp:nvSpPr>
        <dsp:cNvPr id="0" name=""/>
        <dsp:cNvSpPr/>
      </dsp:nvSpPr>
      <dsp:spPr>
        <a:xfrm>
          <a:off x="440051" y="4170845"/>
          <a:ext cx="6160719" cy="44280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ENDİKASYONLARI:</a:t>
          </a:r>
        </a:p>
      </dsp:txBody>
      <dsp:txXfrm>
        <a:off x="461667" y="4192461"/>
        <a:ext cx="6117487" cy="39956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DB5C9-F614-4A18-82C7-AD76D87B1893}">
      <dsp:nvSpPr>
        <dsp:cNvPr id="0" name=""/>
        <dsp:cNvSpPr/>
      </dsp:nvSpPr>
      <dsp:spPr>
        <a:xfrm>
          <a:off x="0" y="506843"/>
          <a:ext cx="8801028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708152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HERGÜN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PO</a:t>
          </a:r>
        </a:p>
      </dsp:txBody>
      <dsp:txXfrm>
        <a:off x="0" y="506843"/>
        <a:ext cx="8801028" cy="1151325"/>
      </dsp:txXfrm>
    </dsp:sp>
    <dsp:sp modelId="{B9A5EE08-F041-46B9-834E-BD4D8F9616C8}">
      <dsp:nvSpPr>
        <dsp:cNvPr id="0" name=""/>
        <dsp:cNvSpPr/>
      </dsp:nvSpPr>
      <dsp:spPr>
        <a:xfrm>
          <a:off x="440051" y="5003"/>
          <a:ext cx="6160719" cy="1003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KULLANIM ŞEKLİ</a:t>
          </a:r>
          <a:r>
            <a:rPr lang="tr-TR" sz="1100" b="1" kern="1200" dirty="0" smtClean="0">
              <a:solidFill>
                <a:schemeClr val="bg1"/>
              </a:solidFill>
            </a:rPr>
            <a:t>:</a:t>
          </a:r>
        </a:p>
      </dsp:txBody>
      <dsp:txXfrm>
        <a:off x="489047" y="53999"/>
        <a:ext cx="6062727" cy="905688"/>
      </dsp:txXfrm>
    </dsp:sp>
    <dsp:sp modelId="{DFB0902E-7863-4674-9F16-BA6D98679A4C}">
      <dsp:nvSpPr>
        <dsp:cNvPr id="0" name=""/>
        <dsp:cNvSpPr/>
      </dsp:nvSpPr>
      <dsp:spPr>
        <a:xfrm>
          <a:off x="0" y="2343609"/>
          <a:ext cx="8801028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708152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HEPATOTOKSİSİTE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MİYELOTOKSİSİTE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ALOPEZİ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DİYARE</a:t>
          </a:r>
        </a:p>
      </dsp:txBody>
      <dsp:txXfrm>
        <a:off x="0" y="2343609"/>
        <a:ext cx="8801028" cy="1526175"/>
      </dsp:txXfrm>
    </dsp:sp>
    <dsp:sp modelId="{436AC295-8BF4-43AB-A3E9-4B5DF48DAACB}">
      <dsp:nvSpPr>
        <dsp:cNvPr id="0" name=""/>
        <dsp:cNvSpPr/>
      </dsp:nvSpPr>
      <dsp:spPr>
        <a:xfrm>
          <a:off x="410493" y="1926138"/>
          <a:ext cx="6160719" cy="1003680"/>
        </a:xfrm>
        <a:prstGeom prst="round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YAN ETKİLERİ</a:t>
          </a:r>
        </a:p>
      </dsp:txBody>
      <dsp:txXfrm>
        <a:off x="459489" y="1975134"/>
        <a:ext cx="6062727" cy="905688"/>
      </dsp:txXfrm>
    </dsp:sp>
    <dsp:sp modelId="{E81DF108-F6A0-402E-8DA0-1B9E07E50ADE}">
      <dsp:nvSpPr>
        <dsp:cNvPr id="0" name=""/>
        <dsp:cNvSpPr/>
      </dsp:nvSpPr>
      <dsp:spPr>
        <a:xfrm>
          <a:off x="0" y="4555224"/>
          <a:ext cx="8801028" cy="131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708152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PSÖRİYATİK ARTRİT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 smtClean="0">
            <a:solidFill>
              <a:schemeClr val="bg1"/>
            </a:solidFill>
          </a:endParaRPr>
        </a:p>
      </dsp:txBody>
      <dsp:txXfrm>
        <a:off x="0" y="4555224"/>
        <a:ext cx="8801028" cy="1311975"/>
      </dsp:txXfrm>
    </dsp:sp>
    <dsp:sp modelId="{A4FF21D5-DB6F-4181-9369-8CDEBED0E232}">
      <dsp:nvSpPr>
        <dsp:cNvPr id="0" name=""/>
        <dsp:cNvSpPr/>
      </dsp:nvSpPr>
      <dsp:spPr>
        <a:xfrm>
          <a:off x="440051" y="4053384"/>
          <a:ext cx="6160719" cy="100368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ENDİKASYONLARI:</a:t>
          </a:r>
        </a:p>
      </dsp:txBody>
      <dsp:txXfrm>
        <a:off x="489047" y="4102380"/>
        <a:ext cx="6062727" cy="90568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855E7-8F3C-4E4F-BDE0-2B57CBB3247C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STEROİD OLMAYAN ANTİİNFLAMA-TUVAR İLAÇLAR</a:t>
          </a:r>
          <a:endParaRPr lang="tr-TR" sz="2600" kern="1200" dirty="0"/>
        </a:p>
      </dsp:txBody>
      <dsp:txXfrm>
        <a:off x="626755" y="45995"/>
        <a:ext cx="3004956" cy="1457144"/>
      </dsp:txXfrm>
    </dsp:sp>
    <dsp:sp modelId="{C2C1B61A-3DB2-47FE-98D7-EF5DA02911AC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3C414-FB30-4820-9201-5EF5292C3A5B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PROSTAGLANDİN SENTEZİNİ BASKILAR</a:t>
          </a:r>
          <a:endParaRPr lang="tr-TR" sz="2000" b="1" kern="1200" dirty="0"/>
        </a:p>
      </dsp:txBody>
      <dsp:txXfrm>
        <a:off x="1245880" y="1980761"/>
        <a:ext cx="2385831" cy="1457144"/>
      </dsp:txXfrm>
    </dsp:sp>
    <dsp:sp modelId="{7D569328-42E2-4ECC-BF3E-160A0E1598CC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SİKLOOKSİJENAZ ENZİMİNİ BASKILAR</a:t>
          </a:r>
          <a:endParaRPr lang="tr-TR" sz="2600" kern="1200" dirty="0"/>
        </a:p>
      </dsp:txBody>
      <dsp:txXfrm>
        <a:off x="4496287" y="45995"/>
        <a:ext cx="3004956" cy="1457144"/>
      </dsp:txXfrm>
    </dsp:sp>
    <dsp:sp modelId="{7A098597-A105-4B54-ABA0-29CC971945F3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13450-3E7A-4D33-9B25-C036C1C0B303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Cox1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(YAPISAL OLARAK VAR) </a:t>
          </a:r>
          <a:endParaRPr lang="tr-TR" sz="1400" b="1" kern="1200" dirty="0"/>
        </a:p>
      </dsp:txBody>
      <dsp:txXfrm>
        <a:off x="5115412" y="1980761"/>
        <a:ext cx="2385831" cy="1457144"/>
      </dsp:txXfrm>
    </dsp:sp>
    <dsp:sp modelId="{21B3DA6E-8A72-4153-BE64-33F2DC4991FD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4AFDB-287B-4590-A840-395A489B3E78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Cox2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(İNFLAMASYON SIRASINDA LÖKOSİT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FİBROBLASTLARDA SENTEZLENİR)</a:t>
          </a:r>
          <a:endParaRPr lang="tr-TR" sz="1400" b="1" kern="1200" dirty="0"/>
        </a:p>
      </dsp:txBody>
      <dsp:txXfrm>
        <a:off x="5115412" y="3915526"/>
        <a:ext cx="2385831" cy="145714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DB5C9-F614-4A18-82C7-AD76D87B1893}">
      <dsp:nvSpPr>
        <dsp:cNvPr id="0" name=""/>
        <dsp:cNvSpPr/>
      </dsp:nvSpPr>
      <dsp:spPr>
        <a:xfrm>
          <a:off x="0" y="241298"/>
          <a:ext cx="880102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270764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0,5mg TAB.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PO</a:t>
          </a:r>
        </a:p>
      </dsp:txBody>
      <dsp:txXfrm>
        <a:off x="0" y="241298"/>
        <a:ext cx="8801028" cy="716625"/>
      </dsp:txXfrm>
    </dsp:sp>
    <dsp:sp modelId="{B9A5EE08-F041-46B9-834E-BD4D8F9616C8}">
      <dsp:nvSpPr>
        <dsp:cNvPr id="0" name=""/>
        <dsp:cNvSpPr/>
      </dsp:nvSpPr>
      <dsp:spPr>
        <a:xfrm>
          <a:off x="440051" y="49418"/>
          <a:ext cx="616071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KULLANIM ŞEKLİ</a:t>
          </a:r>
          <a:r>
            <a:rPr lang="tr-TR" sz="1100" b="1" kern="1200" dirty="0" smtClean="0">
              <a:solidFill>
                <a:schemeClr val="bg1"/>
              </a:solidFill>
            </a:rPr>
            <a:t>:</a:t>
          </a:r>
        </a:p>
      </dsp:txBody>
      <dsp:txXfrm>
        <a:off x="458785" y="68152"/>
        <a:ext cx="6123251" cy="346292"/>
      </dsp:txXfrm>
    </dsp:sp>
    <dsp:sp modelId="{DFB0902E-7863-4674-9F16-BA6D98679A4C}">
      <dsp:nvSpPr>
        <dsp:cNvPr id="0" name=""/>
        <dsp:cNvSpPr/>
      </dsp:nvSpPr>
      <dsp:spPr>
        <a:xfrm>
          <a:off x="0" y="1220003"/>
          <a:ext cx="8801028" cy="237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270764" rIns="6830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DOZA BAĞLI OLANLAR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MİDE BULANTISI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DİYARE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KARIN AĞRISI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200" b="1" kern="1200" dirty="0" smtClean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UZUN SÜRE KULLANIMA BAĞLI (NADİR)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MİYOZİT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ALOPEZİ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AZOSPERMİ/OLİGOSPERMİ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HEPATOTOKSİSİTE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>
              <a:solidFill>
                <a:schemeClr val="bg1"/>
              </a:solidFill>
            </a:rPr>
            <a:t>MİYELOTOKSİSİTE</a:t>
          </a:r>
        </a:p>
      </dsp:txBody>
      <dsp:txXfrm>
        <a:off x="0" y="1220003"/>
        <a:ext cx="8801028" cy="2375100"/>
      </dsp:txXfrm>
    </dsp:sp>
    <dsp:sp modelId="{436AC295-8BF4-43AB-A3E9-4B5DF48DAACB}">
      <dsp:nvSpPr>
        <dsp:cNvPr id="0" name=""/>
        <dsp:cNvSpPr/>
      </dsp:nvSpPr>
      <dsp:spPr>
        <a:xfrm>
          <a:off x="410493" y="1060382"/>
          <a:ext cx="6160719" cy="383760"/>
        </a:xfrm>
        <a:prstGeom prst="round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YAN ETKİLERİ</a:t>
          </a:r>
        </a:p>
      </dsp:txBody>
      <dsp:txXfrm>
        <a:off x="429227" y="1079116"/>
        <a:ext cx="6123251" cy="346292"/>
      </dsp:txXfrm>
    </dsp:sp>
    <dsp:sp modelId="{E81DF108-F6A0-402E-8DA0-1B9E07E50ADE}">
      <dsp:nvSpPr>
        <dsp:cNvPr id="0" name=""/>
        <dsp:cNvSpPr/>
      </dsp:nvSpPr>
      <dsp:spPr>
        <a:xfrm>
          <a:off x="0" y="3857184"/>
          <a:ext cx="8801028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3058" tIns="270764" rIns="6830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FMF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ATAKLARI ENGELLEMEK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AMİLOİDOZ GELİŞMESİNİ ENGELLEMEK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AKUT GUT ARTRİTİ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ATAK TEDAVİSİ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ATAK PROFİLAKSİSİ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SİSTEMİK SKLEROZ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>
              <a:solidFill>
                <a:schemeClr val="bg1"/>
              </a:solidFill>
            </a:rPr>
            <a:t>KALSİNOZİS KUTİS</a:t>
          </a:r>
        </a:p>
      </dsp:txBody>
      <dsp:txXfrm>
        <a:off x="0" y="3857184"/>
        <a:ext cx="8801028" cy="1965600"/>
      </dsp:txXfrm>
    </dsp:sp>
    <dsp:sp modelId="{A4FF21D5-DB6F-4181-9369-8CDEBED0E232}">
      <dsp:nvSpPr>
        <dsp:cNvPr id="0" name=""/>
        <dsp:cNvSpPr/>
      </dsp:nvSpPr>
      <dsp:spPr>
        <a:xfrm>
          <a:off x="440051" y="3665304"/>
          <a:ext cx="6160719" cy="38376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861" tIns="0" rIns="2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ENDİKASYONLARI:</a:t>
          </a:r>
        </a:p>
      </dsp:txBody>
      <dsp:txXfrm>
        <a:off x="458785" y="3684038"/>
        <a:ext cx="6123251" cy="34629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73A7-43D2-4D63-A353-A9ED37BE6B21}">
      <dsp:nvSpPr>
        <dsp:cNvPr id="0" name=""/>
        <dsp:cNvSpPr/>
      </dsp:nvSpPr>
      <dsp:spPr>
        <a:xfrm>
          <a:off x="11352940" y="4281669"/>
          <a:ext cx="91440" cy="237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95058-A53B-436C-9123-DDA1D5DAF9C2}">
      <dsp:nvSpPr>
        <dsp:cNvPr id="0" name=""/>
        <dsp:cNvSpPr/>
      </dsp:nvSpPr>
      <dsp:spPr>
        <a:xfrm>
          <a:off x="7150829" y="2942105"/>
          <a:ext cx="4247830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4247830" y="161718"/>
              </a:lnTo>
              <a:lnTo>
                <a:pt x="4247830" y="23730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E967-1B45-46FD-BFF0-ACAAF2469FBE}">
      <dsp:nvSpPr>
        <dsp:cNvPr id="0" name=""/>
        <dsp:cNvSpPr/>
      </dsp:nvSpPr>
      <dsp:spPr>
        <a:xfrm>
          <a:off x="7150829" y="2942105"/>
          <a:ext cx="3096369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3096369" y="161718"/>
              </a:lnTo>
              <a:lnTo>
                <a:pt x="3096369" y="23730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A3AC9-D62B-4FF9-8B6D-36933B513B62}">
      <dsp:nvSpPr>
        <dsp:cNvPr id="0" name=""/>
        <dsp:cNvSpPr/>
      </dsp:nvSpPr>
      <dsp:spPr>
        <a:xfrm>
          <a:off x="7150829" y="2942105"/>
          <a:ext cx="2062973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2062973" y="161718"/>
              </a:lnTo>
              <a:lnTo>
                <a:pt x="2062973" y="23730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5C3C1-6911-479F-AABD-C66FDBDD1F28}">
      <dsp:nvSpPr>
        <dsp:cNvPr id="0" name=""/>
        <dsp:cNvSpPr/>
      </dsp:nvSpPr>
      <dsp:spPr>
        <a:xfrm>
          <a:off x="8180407" y="4281669"/>
          <a:ext cx="1550094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1550094" y="161718"/>
              </a:lnTo>
              <a:lnTo>
                <a:pt x="1550094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A8DA-E09E-4705-A6F2-ADCFC6CD1B4B}">
      <dsp:nvSpPr>
        <dsp:cNvPr id="0" name=""/>
        <dsp:cNvSpPr/>
      </dsp:nvSpPr>
      <dsp:spPr>
        <a:xfrm>
          <a:off x="8180407" y="4281669"/>
          <a:ext cx="516698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516698" y="161718"/>
              </a:lnTo>
              <a:lnTo>
                <a:pt x="516698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F1FC3-AA34-4B1A-8385-C4676A81F7C3}">
      <dsp:nvSpPr>
        <dsp:cNvPr id="0" name=""/>
        <dsp:cNvSpPr/>
      </dsp:nvSpPr>
      <dsp:spPr>
        <a:xfrm>
          <a:off x="7663709" y="4281669"/>
          <a:ext cx="516698" cy="237307"/>
        </a:xfrm>
        <a:custGeom>
          <a:avLst/>
          <a:gdLst/>
          <a:ahLst/>
          <a:cxnLst/>
          <a:rect l="0" t="0" r="0" b="0"/>
          <a:pathLst>
            <a:path>
              <a:moveTo>
                <a:pt x="516698" y="0"/>
              </a:moveTo>
              <a:lnTo>
                <a:pt x="516698" y="161718"/>
              </a:lnTo>
              <a:lnTo>
                <a:pt x="0" y="161718"/>
              </a:lnTo>
              <a:lnTo>
                <a:pt x="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1A3AE-8CDC-460F-8B02-AE45DD189ED5}">
      <dsp:nvSpPr>
        <dsp:cNvPr id="0" name=""/>
        <dsp:cNvSpPr/>
      </dsp:nvSpPr>
      <dsp:spPr>
        <a:xfrm>
          <a:off x="6630313" y="4281669"/>
          <a:ext cx="1550094" cy="237307"/>
        </a:xfrm>
        <a:custGeom>
          <a:avLst/>
          <a:gdLst/>
          <a:ahLst/>
          <a:cxnLst/>
          <a:rect l="0" t="0" r="0" b="0"/>
          <a:pathLst>
            <a:path>
              <a:moveTo>
                <a:pt x="1550094" y="0"/>
              </a:moveTo>
              <a:lnTo>
                <a:pt x="1550094" y="161718"/>
              </a:lnTo>
              <a:lnTo>
                <a:pt x="0" y="161718"/>
              </a:lnTo>
              <a:lnTo>
                <a:pt x="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E9D1-D056-4C91-9602-21BCC74E8F6D}">
      <dsp:nvSpPr>
        <dsp:cNvPr id="0" name=""/>
        <dsp:cNvSpPr/>
      </dsp:nvSpPr>
      <dsp:spPr>
        <a:xfrm>
          <a:off x="7150829" y="2942105"/>
          <a:ext cx="1029577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1029577" y="161718"/>
              </a:lnTo>
              <a:lnTo>
                <a:pt x="1029577" y="23730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3EDE-B4D6-4788-A4A6-5671B85E593D}">
      <dsp:nvSpPr>
        <dsp:cNvPr id="0" name=""/>
        <dsp:cNvSpPr/>
      </dsp:nvSpPr>
      <dsp:spPr>
        <a:xfrm>
          <a:off x="3013426" y="4281669"/>
          <a:ext cx="2583490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2583490" y="161718"/>
              </a:lnTo>
              <a:lnTo>
                <a:pt x="258349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0A538-CD3A-433A-BE1F-8691ECCDD6C6}">
      <dsp:nvSpPr>
        <dsp:cNvPr id="0" name=""/>
        <dsp:cNvSpPr/>
      </dsp:nvSpPr>
      <dsp:spPr>
        <a:xfrm>
          <a:off x="3013426" y="4281669"/>
          <a:ext cx="1550094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1550094" y="161718"/>
              </a:lnTo>
              <a:lnTo>
                <a:pt x="1550094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F6892-B4B5-4F18-96C5-B53083AAFC59}">
      <dsp:nvSpPr>
        <dsp:cNvPr id="0" name=""/>
        <dsp:cNvSpPr/>
      </dsp:nvSpPr>
      <dsp:spPr>
        <a:xfrm>
          <a:off x="3013426" y="4281669"/>
          <a:ext cx="516698" cy="23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18"/>
              </a:lnTo>
              <a:lnTo>
                <a:pt x="516698" y="161718"/>
              </a:lnTo>
              <a:lnTo>
                <a:pt x="516698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86EF8-003D-46D8-A2CC-98C49198CCF3}">
      <dsp:nvSpPr>
        <dsp:cNvPr id="0" name=""/>
        <dsp:cNvSpPr/>
      </dsp:nvSpPr>
      <dsp:spPr>
        <a:xfrm>
          <a:off x="2496728" y="4281669"/>
          <a:ext cx="516698" cy="237307"/>
        </a:xfrm>
        <a:custGeom>
          <a:avLst/>
          <a:gdLst/>
          <a:ahLst/>
          <a:cxnLst/>
          <a:rect l="0" t="0" r="0" b="0"/>
          <a:pathLst>
            <a:path>
              <a:moveTo>
                <a:pt x="516698" y="0"/>
              </a:moveTo>
              <a:lnTo>
                <a:pt x="516698" y="161718"/>
              </a:lnTo>
              <a:lnTo>
                <a:pt x="0" y="161718"/>
              </a:lnTo>
              <a:lnTo>
                <a:pt x="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8B6B0-173A-40AB-B750-DB497CD1E961}">
      <dsp:nvSpPr>
        <dsp:cNvPr id="0" name=""/>
        <dsp:cNvSpPr/>
      </dsp:nvSpPr>
      <dsp:spPr>
        <a:xfrm>
          <a:off x="1463332" y="4281669"/>
          <a:ext cx="1550094" cy="237307"/>
        </a:xfrm>
        <a:custGeom>
          <a:avLst/>
          <a:gdLst/>
          <a:ahLst/>
          <a:cxnLst/>
          <a:rect l="0" t="0" r="0" b="0"/>
          <a:pathLst>
            <a:path>
              <a:moveTo>
                <a:pt x="1550094" y="0"/>
              </a:moveTo>
              <a:lnTo>
                <a:pt x="1550094" y="161718"/>
              </a:lnTo>
              <a:lnTo>
                <a:pt x="0" y="161718"/>
              </a:lnTo>
              <a:lnTo>
                <a:pt x="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EFB9A-0226-4B61-AD22-5ADD6777CAE0}">
      <dsp:nvSpPr>
        <dsp:cNvPr id="0" name=""/>
        <dsp:cNvSpPr/>
      </dsp:nvSpPr>
      <dsp:spPr>
        <a:xfrm>
          <a:off x="429936" y="4281669"/>
          <a:ext cx="2583490" cy="237307"/>
        </a:xfrm>
        <a:custGeom>
          <a:avLst/>
          <a:gdLst/>
          <a:ahLst/>
          <a:cxnLst/>
          <a:rect l="0" t="0" r="0" b="0"/>
          <a:pathLst>
            <a:path>
              <a:moveTo>
                <a:pt x="2583490" y="0"/>
              </a:moveTo>
              <a:lnTo>
                <a:pt x="2583490" y="161718"/>
              </a:lnTo>
              <a:lnTo>
                <a:pt x="0" y="161718"/>
              </a:lnTo>
              <a:lnTo>
                <a:pt x="0" y="2373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B188B-5ADB-41E5-9AC1-13138DA24E98}">
      <dsp:nvSpPr>
        <dsp:cNvPr id="0" name=""/>
        <dsp:cNvSpPr/>
      </dsp:nvSpPr>
      <dsp:spPr>
        <a:xfrm>
          <a:off x="3013426" y="2942105"/>
          <a:ext cx="4137402" cy="237307"/>
        </a:xfrm>
        <a:custGeom>
          <a:avLst/>
          <a:gdLst/>
          <a:ahLst/>
          <a:cxnLst/>
          <a:rect l="0" t="0" r="0" b="0"/>
          <a:pathLst>
            <a:path>
              <a:moveTo>
                <a:pt x="4137402" y="0"/>
              </a:moveTo>
              <a:lnTo>
                <a:pt x="4137402" y="161718"/>
              </a:lnTo>
              <a:lnTo>
                <a:pt x="0" y="161718"/>
              </a:lnTo>
              <a:lnTo>
                <a:pt x="0" y="23730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70BF-6D7C-49EB-BABD-1150D299AD34}">
      <dsp:nvSpPr>
        <dsp:cNvPr id="0" name=""/>
        <dsp:cNvSpPr/>
      </dsp:nvSpPr>
      <dsp:spPr>
        <a:xfrm>
          <a:off x="5629239" y="1839850"/>
          <a:ext cx="3043179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519195-5FFA-40E9-A2DE-7D612C592939}">
      <dsp:nvSpPr>
        <dsp:cNvPr id="0" name=""/>
        <dsp:cNvSpPr/>
      </dsp:nvSpPr>
      <dsp:spPr>
        <a:xfrm>
          <a:off x="5719901" y="1925979"/>
          <a:ext cx="3043179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NSAİİ ‘</a:t>
          </a:r>
          <a:r>
            <a:rPr lang="tr-TR" sz="1600" b="1" kern="1200" dirty="0" err="1" smtClean="0"/>
            <a:t>ların</a:t>
          </a:r>
          <a:r>
            <a:rPr lang="tr-TR" sz="1600" b="1" kern="1200" dirty="0" smtClean="0"/>
            <a:t> YAN ETKİLERİ</a:t>
          </a:r>
          <a:endParaRPr lang="tr-TR" sz="1600" b="1" kern="1200" dirty="0"/>
        </a:p>
      </dsp:txBody>
      <dsp:txXfrm>
        <a:off x="5752185" y="1958263"/>
        <a:ext cx="2978611" cy="1037687"/>
      </dsp:txXfrm>
    </dsp:sp>
    <dsp:sp modelId="{62544486-5A81-4728-8213-DE44179522E6}">
      <dsp:nvSpPr>
        <dsp:cNvPr id="0" name=""/>
        <dsp:cNvSpPr/>
      </dsp:nvSpPr>
      <dsp:spPr>
        <a:xfrm>
          <a:off x="2358898" y="3179413"/>
          <a:ext cx="1309057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AC56BB-B170-40B8-BFD2-1B8BBCF93835}">
      <dsp:nvSpPr>
        <dsp:cNvPr id="0" name=""/>
        <dsp:cNvSpPr/>
      </dsp:nvSpPr>
      <dsp:spPr>
        <a:xfrm>
          <a:off x="2449560" y="3265542"/>
          <a:ext cx="1309057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GASTROİNTESTİNAL SİSTEM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(PEPTİK ÜLSER OLUŞUMU</a:t>
          </a:r>
          <a:endParaRPr lang="tr-TR" sz="1200" b="1" kern="1200" dirty="0"/>
        </a:p>
      </dsp:txBody>
      <dsp:txXfrm>
        <a:off x="2481844" y="3297826"/>
        <a:ext cx="1244489" cy="1037687"/>
      </dsp:txXfrm>
    </dsp:sp>
    <dsp:sp modelId="{0D6C446D-B9F5-4A8A-A918-1704F358FDBD}">
      <dsp:nvSpPr>
        <dsp:cNvPr id="0" name=""/>
        <dsp:cNvSpPr/>
      </dsp:nvSpPr>
      <dsp:spPr>
        <a:xfrm>
          <a:off x="3900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607B8D-0E5A-4B9F-A60A-8416CDAC9B91}">
      <dsp:nvSpPr>
        <dsp:cNvPr id="0" name=""/>
        <dsp:cNvSpPr/>
      </dsp:nvSpPr>
      <dsp:spPr>
        <a:xfrm>
          <a:off x="94562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YÜKSEK DOZ ALIM</a:t>
          </a:r>
          <a:endParaRPr lang="tr-TR" sz="1200" b="1" kern="1200" dirty="0"/>
        </a:p>
      </dsp:txBody>
      <dsp:txXfrm>
        <a:off x="119518" y="4630062"/>
        <a:ext cx="802160" cy="1052343"/>
      </dsp:txXfrm>
    </dsp:sp>
    <dsp:sp modelId="{208CD9E4-47DC-40FD-B80C-60DBED765723}">
      <dsp:nvSpPr>
        <dsp:cNvPr id="0" name=""/>
        <dsp:cNvSpPr/>
      </dsp:nvSpPr>
      <dsp:spPr>
        <a:xfrm>
          <a:off x="1037296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8C051-DFE2-47E0-9405-C335B2F1A861}">
      <dsp:nvSpPr>
        <dsp:cNvPr id="0" name=""/>
        <dsp:cNvSpPr/>
      </dsp:nvSpPr>
      <dsp:spPr>
        <a:xfrm>
          <a:off x="1127958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YAŞLI-LIK</a:t>
          </a:r>
          <a:endParaRPr lang="tr-TR" sz="1200" b="1" kern="1200" dirty="0"/>
        </a:p>
      </dsp:txBody>
      <dsp:txXfrm>
        <a:off x="1152914" y="4630062"/>
        <a:ext cx="802160" cy="1052343"/>
      </dsp:txXfrm>
    </dsp:sp>
    <dsp:sp modelId="{09BD63BF-0AB7-42F9-ABDF-FCE3FD331835}">
      <dsp:nvSpPr>
        <dsp:cNvPr id="0" name=""/>
        <dsp:cNvSpPr/>
      </dsp:nvSpPr>
      <dsp:spPr>
        <a:xfrm>
          <a:off x="2070692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59D7C6-2B99-452F-A848-093D78AE7399}">
      <dsp:nvSpPr>
        <dsp:cNvPr id="0" name=""/>
        <dsp:cNvSpPr/>
      </dsp:nvSpPr>
      <dsp:spPr>
        <a:xfrm>
          <a:off x="2161354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ALKOL ALIMI</a:t>
          </a:r>
          <a:endParaRPr lang="tr-TR" sz="1200" b="1" kern="1200" dirty="0"/>
        </a:p>
      </dsp:txBody>
      <dsp:txXfrm>
        <a:off x="2186310" y="4630062"/>
        <a:ext cx="802160" cy="1052343"/>
      </dsp:txXfrm>
    </dsp:sp>
    <dsp:sp modelId="{4C047843-870F-43A3-A64D-98E79BE33DEA}">
      <dsp:nvSpPr>
        <dsp:cNvPr id="0" name=""/>
        <dsp:cNvSpPr/>
      </dsp:nvSpPr>
      <dsp:spPr>
        <a:xfrm>
          <a:off x="3104088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B902E5-B7F0-4C48-A895-EB45D6BBCD62}">
      <dsp:nvSpPr>
        <dsp:cNvPr id="0" name=""/>
        <dsp:cNvSpPr/>
      </dsp:nvSpPr>
      <dsp:spPr>
        <a:xfrm>
          <a:off x="3194750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SİGARA İÇME</a:t>
          </a:r>
          <a:endParaRPr lang="tr-TR" sz="1200" b="1" kern="1200" dirty="0"/>
        </a:p>
      </dsp:txBody>
      <dsp:txXfrm>
        <a:off x="3219706" y="4630062"/>
        <a:ext cx="802160" cy="1052343"/>
      </dsp:txXfrm>
    </dsp:sp>
    <dsp:sp modelId="{733DEDF4-6951-4760-BED9-B2BBC0175D10}">
      <dsp:nvSpPr>
        <dsp:cNvPr id="0" name=""/>
        <dsp:cNvSpPr/>
      </dsp:nvSpPr>
      <dsp:spPr>
        <a:xfrm>
          <a:off x="4137484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BB1DDC-78C4-4D84-AA3F-4EB5416D3437}">
      <dsp:nvSpPr>
        <dsp:cNvPr id="0" name=""/>
        <dsp:cNvSpPr/>
      </dsp:nvSpPr>
      <dsp:spPr>
        <a:xfrm>
          <a:off x="4228146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ÖNCE-DEN GIS KANAMASI ÖYKÜSÜ</a:t>
          </a:r>
          <a:endParaRPr lang="tr-TR" sz="1200" b="1" kern="1200" dirty="0"/>
        </a:p>
      </dsp:txBody>
      <dsp:txXfrm>
        <a:off x="4253102" y="4630062"/>
        <a:ext cx="802160" cy="1052343"/>
      </dsp:txXfrm>
    </dsp:sp>
    <dsp:sp modelId="{23DDFB43-A3F0-42DC-A60A-BBB36105F07A}">
      <dsp:nvSpPr>
        <dsp:cNvPr id="0" name=""/>
        <dsp:cNvSpPr/>
      </dsp:nvSpPr>
      <dsp:spPr>
        <a:xfrm>
          <a:off x="5170880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E6DD09-51F0-45FD-A412-7ACF13CA634F}">
      <dsp:nvSpPr>
        <dsp:cNvPr id="0" name=""/>
        <dsp:cNvSpPr/>
      </dsp:nvSpPr>
      <dsp:spPr>
        <a:xfrm>
          <a:off x="5261542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H.PİLORİ (+)</a:t>
          </a:r>
          <a:endParaRPr lang="tr-TR" sz="1200" b="1" kern="1200" dirty="0"/>
        </a:p>
      </dsp:txBody>
      <dsp:txXfrm>
        <a:off x="5286498" y="4630062"/>
        <a:ext cx="802160" cy="1052343"/>
      </dsp:txXfrm>
    </dsp:sp>
    <dsp:sp modelId="{F3664883-09BC-4ADF-8739-38288B2E5C7F}">
      <dsp:nvSpPr>
        <dsp:cNvPr id="0" name=""/>
        <dsp:cNvSpPr/>
      </dsp:nvSpPr>
      <dsp:spPr>
        <a:xfrm>
          <a:off x="7754370" y="3179413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1A2674-686F-4D83-9736-44B175FFF1D6}">
      <dsp:nvSpPr>
        <dsp:cNvPr id="0" name=""/>
        <dsp:cNvSpPr/>
      </dsp:nvSpPr>
      <dsp:spPr>
        <a:xfrm>
          <a:off x="7845032" y="3265542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NEFRO-TOKSİSİ-TE</a:t>
          </a:r>
          <a:endParaRPr lang="tr-TR" sz="1200" b="1" kern="1200" dirty="0"/>
        </a:p>
      </dsp:txBody>
      <dsp:txXfrm>
        <a:off x="7869988" y="3290498"/>
        <a:ext cx="802160" cy="1052343"/>
      </dsp:txXfrm>
    </dsp:sp>
    <dsp:sp modelId="{7C801A4C-6155-42BC-B67A-EE5BC969BFE3}">
      <dsp:nvSpPr>
        <dsp:cNvPr id="0" name=""/>
        <dsp:cNvSpPr/>
      </dsp:nvSpPr>
      <dsp:spPr>
        <a:xfrm>
          <a:off x="6204276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52AFA5-0802-4CE6-98CB-3DD2EF868761}">
      <dsp:nvSpPr>
        <dsp:cNvPr id="0" name=""/>
        <dsp:cNvSpPr/>
      </dsp:nvSpPr>
      <dsp:spPr>
        <a:xfrm>
          <a:off x="6294938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İNTERS-TİSYEL NEFRİT</a:t>
          </a:r>
          <a:endParaRPr lang="tr-TR" sz="1200" b="1" kern="1200" dirty="0"/>
        </a:p>
      </dsp:txBody>
      <dsp:txXfrm>
        <a:off x="6319894" y="4630062"/>
        <a:ext cx="802160" cy="1052343"/>
      </dsp:txXfrm>
    </dsp:sp>
    <dsp:sp modelId="{777B0DB1-9871-4B19-9F0E-1FF3CA9B8134}">
      <dsp:nvSpPr>
        <dsp:cNvPr id="0" name=""/>
        <dsp:cNvSpPr/>
      </dsp:nvSpPr>
      <dsp:spPr>
        <a:xfrm>
          <a:off x="7237672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213920-5AA4-48DE-AAEF-E55D0E5C2D0A}">
      <dsp:nvSpPr>
        <dsp:cNvPr id="0" name=""/>
        <dsp:cNvSpPr/>
      </dsp:nvSpPr>
      <dsp:spPr>
        <a:xfrm>
          <a:off x="7328334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AKUT TÜBÜ-LER NEKROZ</a:t>
          </a:r>
          <a:endParaRPr lang="tr-TR" sz="1200" b="1" kern="1200" dirty="0"/>
        </a:p>
      </dsp:txBody>
      <dsp:txXfrm>
        <a:off x="7353290" y="4630062"/>
        <a:ext cx="802160" cy="1052343"/>
      </dsp:txXfrm>
    </dsp:sp>
    <dsp:sp modelId="{62A23E0F-07B1-47EC-8F8B-C0123DE6FF8F}">
      <dsp:nvSpPr>
        <dsp:cNvPr id="0" name=""/>
        <dsp:cNvSpPr/>
      </dsp:nvSpPr>
      <dsp:spPr>
        <a:xfrm>
          <a:off x="8271068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1FC7D3-8000-492F-BFB8-C9A83A2EA45B}">
      <dsp:nvSpPr>
        <dsp:cNvPr id="0" name=""/>
        <dsp:cNvSpPr/>
      </dsp:nvSpPr>
      <dsp:spPr>
        <a:xfrm>
          <a:off x="8361730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AKUT PAPİL-LER NEKROZ</a:t>
          </a:r>
          <a:endParaRPr lang="tr-TR" sz="1200" b="1" kern="1200" dirty="0"/>
        </a:p>
      </dsp:txBody>
      <dsp:txXfrm>
        <a:off x="8386686" y="4630062"/>
        <a:ext cx="802160" cy="1052343"/>
      </dsp:txXfrm>
    </dsp:sp>
    <dsp:sp modelId="{5309BD9A-97E8-4650-9393-9B23EEF3F37B}">
      <dsp:nvSpPr>
        <dsp:cNvPr id="0" name=""/>
        <dsp:cNvSpPr/>
      </dsp:nvSpPr>
      <dsp:spPr>
        <a:xfrm>
          <a:off x="9304464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13CBAE-940B-4A1B-BF70-E107B1970589}">
      <dsp:nvSpPr>
        <dsp:cNvPr id="0" name=""/>
        <dsp:cNvSpPr/>
      </dsp:nvSpPr>
      <dsp:spPr>
        <a:xfrm>
          <a:off x="9395126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STASYO-NER KBY’DE BUN/KREATİNİN ARTIŞI</a:t>
          </a:r>
          <a:endParaRPr lang="tr-TR" sz="1200" b="1" kern="1200" dirty="0"/>
        </a:p>
      </dsp:txBody>
      <dsp:txXfrm>
        <a:off x="9420082" y="4630062"/>
        <a:ext cx="802160" cy="1052343"/>
      </dsp:txXfrm>
    </dsp:sp>
    <dsp:sp modelId="{1F088D08-E9C0-4547-B21A-93E579AAEFBE}">
      <dsp:nvSpPr>
        <dsp:cNvPr id="0" name=""/>
        <dsp:cNvSpPr/>
      </dsp:nvSpPr>
      <dsp:spPr>
        <a:xfrm>
          <a:off x="8787766" y="3179413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A02B30-501C-43A1-9381-CEC4F679DE3B}">
      <dsp:nvSpPr>
        <dsp:cNvPr id="0" name=""/>
        <dsp:cNvSpPr/>
      </dsp:nvSpPr>
      <dsp:spPr>
        <a:xfrm>
          <a:off x="8878428" y="3265542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HEPATO-TOKSİSİTE</a:t>
          </a:r>
          <a:endParaRPr lang="tr-TR" sz="1200" b="1" kern="1200" dirty="0"/>
        </a:p>
      </dsp:txBody>
      <dsp:txXfrm>
        <a:off x="8903384" y="3290498"/>
        <a:ext cx="802160" cy="1052343"/>
      </dsp:txXfrm>
    </dsp:sp>
    <dsp:sp modelId="{4EDDCB25-E84B-4648-BADB-6F9A3AEA966D}">
      <dsp:nvSpPr>
        <dsp:cNvPr id="0" name=""/>
        <dsp:cNvSpPr/>
      </dsp:nvSpPr>
      <dsp:spPr>
        <a:xfrm>
          <a:off x="9821162" y="3179413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1525B3-27E6-483B-A1F4-4BE4EF912B5C}">
      <dsp:nvSpPr>
        <dsp:cNvPr id="0" name=""/>
        <dsp:cNvSpPr/>
      </dsp:nvSpPr>
      <dsp:spPr>
        <a:xfrm>
          <a:off x="9911824" y="3265542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MİYELO-TOKSİS-İTE</a:t>
          </a:r>
          <a:endParaRPr lang="tr-TR" sz="1200" b="1" kern="1200" dirty="0"/>
        </a:p>
      </dsp:txBody>
      <dsp:txXfrm>
        <a:off x="9936780" y="3290498"/>
        <a:ext cx="802160" cy="1052343"/>
      </dsp:txXfrm>
    </dsp:sp>
    <dsp:sp modelId="{A5E9F6D4-8964-4C0A-BD0B-088805BD5BC2}">
      <dsp:nvSpPr>
        <dsp:cNvPr id="0" name=""/>
        <dsp:cNvSpPr/>
      </dsp:nvSpPr>
      <dsp:spPr>
        <a:xfrm>
          <a:off x="10854558" y="3179413"/>
          <a:ext cx="108820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E7F5A0-F114-40D6-BE06-2C1A0EB2BA3B}">
      <dsp:nvSpPr>
        <dsp:cNvPr id="0" name=""/>
        <dsp:cNvSpPr/>
      </dsp:nvSpPr>
      <dsp:spPr>
        <a:xfrm>
          <a:off x="10945220" y="3265542"/>
          <a:ext cx="108820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AŞIRI DUYAR-LIK REAKSİ-YONLARI</a:t>
          </a:r>
          <a:endParaRPr lang="tr-TR" sz="1200" b="1" kern="1200" dirty="0"/>
        </a:p>
      </dsp:txBody>
      <dsp:txXfrm>
        <a:off x="10977092" y="3297414"/>
        <a:ext cx="1024458" cy="1038511"/>
      </dsp:txXfrm>
    </dsp:sp>
    <dsp:sp modelId="{3125680D-8EB0-4E54-A366-AB33F72B4B69}">
      <dsp:nvSpPr>
        <dsp:cNvPr id="0" name=""/>
        <dsp:cNvSpPr/>
      </dsp:nvSpPr>
      <dsp:spPr>
        <a:xfrm>
          <a:off x="10972624" y="4518977"/>
          <a:ext cx="852072" cy="110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74D8CD-7A87-4B0C-9071-DAEE084BFEEF}">
      <dsp:nvSpPr>
        <dsp:cNvPr id="0" name=""/>
        <dsp:cNvSpPr/>
      </dsp:nvSpPr>
      <dsp:spPr>
        <a:xfrm>
          <a:off x="11063285" y="4605106"/>
          <a:ext cx="852072" cy="1102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HER TİPTE</a:t>
          </a:r>
          <a:endParaRPr lang="tr-TR" sz="1200" b="1" kern="1200" dirty="0"/>
        </a:p>
      </dsp:txBody>
      <dsp:txXfrm>
        <a:off x="11088241" y="4630062"/>
        <a:ext cx="802160" cy="1052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F347-8DAC-4F33-B868-217040D69183}">
      <dsp:nvSpPr>
        <dsp:cNvPr id="0" name=""/>
        <dsp:cNvSpPr/>
      </dsp:nvSpPr>
      <dsp:spPr>
        <a:xfrm>
          <a:off x="8486903" y="2290581"/>
          <a:ext cx="389311" cy="843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959"/>
              </a:lnTo>
              <a:lnTo>
                <a:pt x="389311" y="84395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65AEA-C891-4564-AEF2-5E952629EBE2}">
      <dsp:nvSpPr>
        <dsp:cNvPr id="0" name=""/>
        <dsp:cNvSpPr/>
      </dsp:nvSpPr>
      <dsp:spPr>
        <a:xfrm>
          <a:off x="6096000" y="1376553"/>
          <a:ext cx="1747222" cy="592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187"/>
              </a:lnTo>
              <a:lnTo>
                <a:pt x="1747222" y="59218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5EB68-ED96-40F6-B2DA-DADEBEB2D97F}">
      <dsp:nvSpPr>
        <dsp:cNvPr id="0" name=""/>
        <dsp:cNvSpPr/>
      </dsp:nvSpPr>
      <dsp:spPr>
        <a:xfrm>
          <a:off x="5181972" y="2290581"/>
          <a:ext cx="135173" cy="744025"/>
        </a:xfrm>
        <a:custGeom>
          <a:avLst/>
          <a:gdLst/>
          <a:ahLst/>
          <a:cxnLst/>
          <a:rect l="0" t="0" r="0" b="0"/>
          <a:pathLst>
            <a:path>
              <a:moveTo>
                <a:pt x="135173" y="0"/>
              </a:moveTo>
              <a:lnTo>
                <a:pt x="135173" y="744025"/>
              </a:lnTo>
              <a:lnTo>
                <a:pt x="0" y="74402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C6265-8AE4-46DB-B27B-6717B95B1EFC}">
      <dsp:nvSpPr>
        <dsp:cNvPr id="0" name=""/>
        <dsp:cNvSpPr/>
      </dsp:nvSpPr>
      <dsp:spPr>
        <a:xfrm>
          <a:off x="5960826" y="1376553"/>
          <a:ext cx="135173" cy="592187"/>
        </a:xfrm>
        <a:custGeom>
          <a:avLst/>
          <a:gdLst/>
          <a:ahLst/>
          <a:cxnLst/>
          <a:rect l="0" t="0" r="0" b="0"/>
          <a:pathLst>
            <a:path>
              <a:moveTo>
                <a:pt x="135173" y="0"/>
              </a:moveTo>
              <a:lnTo>
                <a:pt x="135173" y="592187"/>
              </a:lnTo>
              <a:lnTo>
                <a:pt x="0" y="59218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937E-CF08-4313-9837-98E49B8B3C8B}">
      <dsp:nvSpPr>
        <dsp:cNvPr id="0" name=""/>
        <dsp:cNvSpPr/>
      </dsp:nvSpPr>
      <dsp:spPr>
        <a:xfrm>
          <a:off x="6096000" y="1376553"/>
          <a:ext cx="5451983" cy="240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905"/>
              </a:lnTo>
              <a:lnTo>
                <a:pt x="5451983" y="2266905"/>
              </a:lnTo>
              <a:lnTo>
                <a:pt x="5451983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8F7A6-273D-4F96-B8FA-66F7B557A340}">
      <dsp:nvSpPr>
        <dsp:cNvPr id="0" name=""/>
        <dsp:cNvSpPr/>
      </dsp:nvSpPr>
      <dsp:spPr>
        <a:xfrm>
          <a:off x="6096000" y="1376553"/>
          <a:ext cx="3894273" cy="240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905"/>
              </a:lnTo>
              <a:lnTo>
                <a:pt x="3894273" y="2266905"/>
              </a:lnTo>
              <a:lnTo>
                <a:pt x="3894273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54F35-74E9-4F67-9A34-4A8BC88B4E74}">
      <dsp:nvSpPr>
        <dsp:cNvPr id="0" name=""/>
        <dsp:cNvSpPr/>
      </dsp:nvSpPr>
      <dsp:spPr>
        <a:xfrm>
          <a:off x="7917619" y="4422313"/>
          <a:ext cx="193104" cy="74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881"/>
              </a:lnTo>
              <a:lnTo>
                <a:pt x="193104" y="7418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CC0A8-85BE-434F-B71C-AF5D8B3C6EF5}">
      <dsp:nvSpPr>
        <dsp:cNvPr id="0" name=""/>
        <dsp:cNvSpPr/>
      </dsp:nvSpPr>
      <dsp:spPr>
        <a:xfrm>
          <a:off x="6096000" y="1376553"/>
          <a:ext cx="2336564" cy="240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905"/>
              </a:lnTo>
              <a:lnTo>
                <a:pt x="2336564" y="2266905"/>
              </a:lnTo>
              <a:lnTo>
                <a:pt x="2336564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9B7E-8370-40DB-9ECF-82392C97E48C}">
      <dsp:nvSpPr>
        <dsp:cNvPr id="0" name=""/>
        <dsp:cNvSpPr/>
      </dsp:nvSpPr>
      <dsp:spPr>
        <a:xfrm>
          <a:off x="6096000" y="1376553"/>
          <a:ext cx="778854" cy="240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905"/>
              </a:lnTo>
              <a:lnTo>
                <a:pt x="778854" y="2266905"/>
              </a:lnTo>
              <a:lnTo>
                <a:pt x="778854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964BC-74D9-4061-BDC5-076D8F742EB4}">
      <dsp:nvSpPr>
        <dsp:cNvPr id="0" name=""/>
        <dsp:cNvSpPr/>
      </dsp:nvSpPr>
      <dsp:spPr>
        <a:xfrm>
          <a:off x="5317145" y="1376553"/>
          <a:ext cx="778854" cy="2402078"/>
        </a:xfrm>
        <a:custGeom>
          <a:avLst/>
          <a:gdLst/>
          <a:ahLst/>
          <a:cxnLst/>
          <a:rect l="0" t="0" r="0" b="0"/>
          <a:pathLst>
            <a:path>
              <a:moveTo>
                <a:pt x="778854" y="0"/>
              </a:moveTo>
              <a:lnTo>
                <a:pt x="778854" y="2266905"/>
              </a:lnTo>
              <a:lnTo>
                <a:pt x="0" y="2266905"/>
              </a:lnTo>
              <a:lnTo>
                <a:pt x="0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6A037-4B62-47BE-B947-4344FEBF7458}">
      <dsp:nvSpPr>
        <dsp:cNvPr id="0" name=""/>
        <dsp:cNvSpPr/>
      </dsp:nvSpPr>
      <dsp:spPr>
        <a:xfrm>
          <a:off x="3759435" y="1376553"/>
          <a:ext cx="2336564" cy="2402078"/>
        </a:xfrm>
        <a:custGeom>
          <a:avLst/>
          <a:gdLst/>
          <a:ahLst/>
          <a:cxnLst/>
          <a:rect l="0" t="0" r="0" b="0"/>
          <a:pathLst>
            <a:path>
              <a:moveTo>
                <a:pt x="2336564" y="0"/>
              </a:moveTo>
              <a:lnTo>
                <a:pt x="2336564" y="2266905"/>
              </a:lnTo>
              <a:lnTo>
                <a:pt x="0" y="2266905"/>
              </a:lnTo>
              <a:lnTo>
                <a:pt x="0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300D4-C20D-4DE2-84A8-0419EC0AA658}">
      <dsp:nvSpPr>
        <dsp:cNvPr id="0" name=""/>
        <dsp:cNvSpPr/>
      </dsp:nvSpPr>
      <dsp:spPr>
        <a:xfrm>
          <a:off x="2201726" y="1376553"/>
          <a:ext cx="3894273" cy="2402078"/>
        </a:xfrm>
        <a:custGeom>
          <a:avLst/>
          <a:gdLst/>
          <a:ahLst/>
          <a:cxnLst/>
          <a:rect l="0" t="0" r="0" b="0"/>
          <a:pathLst>
            <a:path>
              <a:moveTo>
                <a:pt x="3894273" y="0"/>
              </a:moveTo>
              <a:lnTo>
                <a:pt x="3894273" y="2266905"/>
              </a:lnTo>
              <a:lnTo>
                <a:pt x="0" y="2266905"/>
              </a:lnTo>
              <a:lnTo>
                <a:pt x="0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65F68-4B62-40C9-BA2C-F0CF5DADF723}">
      <dsp:nvSpPr>
        <dsp:cNvPr id="0" name=""/>
        <dsp:cNvSpPr/>
      </dsp:nvSpPr>
      <dsp:spPr>
        <a:xfrm>
          <a:off x="644016" y="1376553"/>
          <a:ext cx="5451983" cy="2402078"/>
        </a:xfrm>
        <a:custGeom>
          <a:avLst/>
          <a:gdLst/>
          <a:ahLst/>
          <a:cxnLst/>
          <a:rect l="0" t="0" r="0" b="0"/>
          <a:pathLst>
            <a:path>
              <a:moveTo>
                <a:pt x="5451983" y="0"/>
              </a:moveTo>
              <a:lnTo>
                <a:pt x="5451983" y="2266905"/>
              </a:lnTo>
              <a:lnTo>
                <a:pt x="0" y="2266905"/>
              </a:lnTo>
              <a:lnTo>
                <a:pt x="0" y="240207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6D621-ECB2-48B4-8C07-D93BFB6F20A9}">
      <dsp:nvSpPr>
        <dsp:cNvPr id="0" name=""/>
        <dsp:cNvSpPr/>
      </dsp:nvSpPr>
      <dsp:spPr>
        <a:xfrm>
          <a:off x="4766584" y="732871"/>
          <a:ext cx="2658830" cy="643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GIS YAN ETKİLERİ </a:t>
          </a:r>
          <a:endParaRPr lang="tr-TR" sz="2300" b="1" kern="1200" dirty="0"/>
        </a:p>
      </dsp:txBody>
      <dsp:txXfrm>
        <a:off x="4766584" y="732871"/>
        <a:ext cx="2658830" cy="643681"/>
      </dsp:txXfrm>
    </dsp:sp>
    <dsp:sp modelId="{858FF93B-2CC0-4A26-8790-0963DEE57758}">
      <dsp:nvSpPr>
        <dsp:cNvPr id="0" name=""/>
        <dsp:cNvSpPr/>
      </dsp:nvSpPr>
      <dsp:spPr>
        <a:xfrm>
          <a:off x="334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BULANTI</a:t>
          </a:r>
          <a:endParaRPr lang="tr-TR" sz="1200" b="1" kern="1200" dirty="0"/>
        </a:p>
      </dsp:txBody>
      <dsp:txXfrm>
        <a:off x="334" y="3778631"/>
        <a:ext cx="1287363" cy="643681"/>
      </dsp:txXfrm>
    </dsp:sp>
    <dsp:sp modelId="{83BB83D1-FBC0-4872-841F-DBF8E3ED259E}">
      <dsp:nvSpPr>
        <dsp:cNvPr id="0" name=""/>
        <dsp:cNvSpPr/>
      </dsp:nvSpPr>
      <dsp:spPr>
        <a:xfrm>
          <a:off x="1558044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IŞTAHSIZLIK</a:t>
          </a:r>
          <a:endParaRPr lang="tr-TR" sz="1200" b="1" kern="1200" dirty="0"/>
        </a:p>
      </dsp:txBody>
      <dsp:txXfrm>
        <a:off x="1558044" y="3778631"/>
        <a:ext cx="1287363" cy="643681"/>
      </dsp:txXfrm>
    </dsp:sp>
    <dsp:sp modelId="{F8700868-AFA1-421D-8072-F44A65A18F93}">
      <dsp:nvSpPr>
        <dsp:cNvPr id="0" name=""/>
        <dsp:cNvSpPr/>
      </dsp:nvSpPr>
      <dsp:spPr>
        <a:xfrm>
          <a:off x="3115754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KARIN AĞRISI</a:t>
          </a:r>
          <a:endParaRPr lang="tr-TR" sz="1200" b="1" kern="1200" dirty="0"/>
        </a:p>
      </dsp:txBody>
      <dsp:txXfrm>
        <a:off x="3115754" y="3778631"/>
        <a:ext cx="1287363" cy="643681"/>
      </dsp:txXfrm>
    </dsp:sp>
    <dsp:sp modelId="{DEC295C5-CF35-449C-897C-B59F0C0EC432}">
      <dsp:nvSpPr>
        <dsp:cNvPr id="0" name=""/>
        <dsp:cNvSpPr/>
      </dsp:nvSpPr>
      <dsp:spPr>
        <a:xfrm>
          <a:off x="4673463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DIYARE</a:t>
          </a:r>
          <a:endParaRPr lang="tr-TR" sz="1200" b="1" kern="1200" dirty="0"/>
        </a:p>
      </dsp:txBody>
      <dsp:txXfrm>
        <a:off x="4673463" y="3778631"/>
        <a:ext cx="1287363" cy="643681"/>
      </dsp:txXfrm>
    </dsp:sp>
    <dsp:sp modelId="{66C1EBCB-0235-456D-8438-B21DE5F5BFCF}">
      <dsp:nvSpPr>
        <dsp:cNvPr id="0" name=""/>
        <dsp:cNvSpPr/>
      </dsp:nvSpPr>
      <dsp:spPr>
        <a:xfrm>
          <a:off x="6231173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GASTRIK EROZYONLAR</a:t>
          </a:r>
          <a:endParaRPr lang="tr-TR" sz="1200" b="1" kern="1200" dirty="0"/>
        </a:p>
      </dsp:txBody>
      <dsp:txXfrm>
        <a:off x="6231173" y="3778631"/>
        <a:ext cx="1287363" cy="643681"/>
      </dsp:txXfrm>
    </dsp:sp>
    <dsp:sp modelId="{A10D8317-51C9-4716-B981-439FCA4E48B4}">
      <dsp:nvSpPr>
        <dsp:cNvPr id="0" name=""/>
        <dsp:cNvSpPr/>
      </dsp:nvSpPr>
      <dsp:spPr>
        <a:xfrm>
          <a:off x="7788882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ÜLSERLER</a:t>
          </a:r>
          <a:endParaRPr lang="tr-TR" sz="1200" b="1" kern="1200" dirty="0"/>
        </a:p>
      </dsp:txBody>
      <dsp:txXfrm>
        <a:off x="7788882" y="3778631"/>
        <a:ext cx="1287363" cy="643681"/>
      </dsp:txXfrm>
    </dsp:sp>
    <dsp:sp modelId="{27ECD435-A714-4987-906B-07B133201A68}">
      <dsp:nvSpPr>
        <dsp:cNvPr id="0" name=""/>
        <dsp:cNvSpPr/>
      </dsp:nvSpPr>
      <dsp:spPr>
        <a:xfrm>
          <a:off x="8110723" y="4692659"/>
          <a:ext cx="1585104" cy="9430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EN ÖNEMLISI: PEPTIK ÜLSER</a:t>
          </a:r>
          <a:endParaRPr lang="tr-TR" sz="1200" b="1" kern="1200" dirty="0" smtClean="0">
            <a:solidFill>
              <a:schemeClr val="dk1"/>
            </a:solidFill>
            <a:latin typeface="Tahoma"/>
            <a:ea typeface="Tahoma"/>
            <a:cs typeface="Tahoma"/>
            <a:sym typeface="Tahom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 (EN SIK ANTRUMDA)</a:t>
          </a:r>
          <a:endParaRPr lang="tr-TR" sz="1200" b="1" kern="1200" dirty="0"/>
        </a:p>
      </dsp:txBody>
      <dsp:txXfrm>
        <a:off x="8110723" y="4692659"/>
        <a:ext cx="1585104" cy="943070"/>
      </dsp:txXfrm>
    </dsp:sp>
    <dsp:sp modelId="{0BFC5CA0-663B-40B1-8856-ED318BDC87A9}">
      <dsp:nvSpPr>
        <dsp:cNvPr id="0" name=""/>
        <dsp:cNvSpPr/>
      </dsp:nvSpPr>
      <dsp:spPr>
        <a:xfrm>
          <a:off x="9346592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GASTROINTESTINAL KANAMA</a:t>
          </a:r>
          <a:endParaRPr lang="tr-TR" sz="1200" b="1" kern="1200" dirty="0"/>
        </a:p>
      </dsp:txBody>
      <dsp:txXfrm>
        <a:off x="9346592" y="3778631"/>
        <a:ext cx="1287363" cy="643681"/>
      </dsp:txXfrm>
    </dsp:sp>
    <dsp:sp modelId="{3D91CF57-1642-4CE1-9738-52985B3820B0}">
      <dsp:nvSpPr>
        <dsp:cNvPr id="0" name=""/>
        <dsp:cNvSpPr/>
      </dsp:nvSpPr>
      <dsp:spPr>
        <a:xfrm>
          <a:off x="10904301" y="3778631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PERFORASYON</a:t>
          </a:r>
          <a:endParaRPr lang="tr-TR" sz="1200" b="1" kern="1200" dirty="0"/>
        </a:p>
      </dsp:txBody>
      <dsp:txXfrm>
        <a:off x="10904301" y="3778631"/>
        <a:ext cx="1287363" cy="643681"/>
      </dsp:txXfrm>
    </dsp:sp>
    <dsp:sp modelId="{6513D8C0-4BF0-4883-BF2A-8209EE0C8873}">
      <dsp:nvSpPr>
        <dsp:cNvPr id="0" name=""/>
        <dsp:cNvSpPr/>
      </dsp:nvSpPr>
      <dsp:spPr>
        <a:xfrm>
          <a:off x="4673463" y="1646899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EN  SIK</a:t>
          </a:r>
          <a:endParaRPr lang="tr-TR" sz="2300" b="1" kern="1200" dirty="0"/>
        </a:p>
      </dsp:txBody>
      <dsp:txXfrm>
        <a:off x="4673463" y="1646899"/>
        <a:ext cx="1287363" cy="643681"/>
      </dsp:txXfrm>
    </dsp:sp>
    <dsp:sp modelId="{C4E0AB8E-6127-4124-9E3E-3635B3AD0C2E}">
      <dsp:nvSpPr>
        <dsp:cNvPr id="0" name=""/>
        <dsp:cNvSpPr/>
      </dsp:nvSpPr>
      <dsp:spPr>
        <a:xfrm>
          <a:off x="2820046" y="2560927"/>
          <a:ext cx="2361925" cy="9473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İNDOMETAZIN 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KETOPROFEN  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PIROKSIKAM</a:t>
          </a:r>
          <a:endParaRPr lang="tr-TR" sz="1400" b="1" kern="1200" dirty="0"/>
        </a:p>
      </dsp:txBody>
      <dsp:txXfrm>
        <a:off x="2820046" y="2560927"/>
        <a:ext cx="2361925" cy="947357"/>
      </dsp:txXfrm>
    </dsp:sp>
    <dsp:sp modelId="{64153479-1284-42E4-9778-1CD59307B427}">
      <dsp:nvSpPr>
        <dsp:cNvPr id="0" name=""/>
        <dsp:cNvSpPr/>
      </dsp:nvSpPr>
      <dsp:spPr>
        <a:xfrm>
          <a:off x="7843222" y="1646899"/>
          <a:ext cx="1287363" cy="643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EN AZ</a:t>
          </a:r>
          <a:endParaRPr lang="tr-TR" sz="2300" b="1" kern="1200" dirty="0"/>
        </a:p>
      </dsp:txBody>
      <dsp:txXfrm>
        <a:off x="7843222" y="1646899"/>
        <a:ext cx="1287363" cy="643681"/>
      </dsp:txXfrm>
    </dsp:sp>
    <dsp:sp modelId="{08E8B00C-5C6C-4336-BBFF-0AC84CBB2B96}">
      <dsp:nvSpPr>
        <dsp:cNvPr id="0" name=""/>
        <dsp:cNvSpPr/>
      </dsp:nvSpPr>
      <dsp:spPr>
        <a:xfrm>
          <a:off x="8876215" y="2698688"/>
          <a:ext cx="2120557" cy="871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İBUPROFEN </a:t>
          </a:r>
          <a:r>
            <a:rPr lang="tr-TR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*</a:t>
          </a:r>
          <a:r>
            <a:rPr lang="en-US" sz="1400" b="1" kern="1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rPr>
            <a:t>DIKLOFENAK</a:t>
          </a:r>
          <a:endParaRPr lang="tr-TR" sz="1400" b="1" kern="1200" dirty="0"/>
        </a:p>
      </dsp:txBody>
      <dsp:txXfrm>
        <a:off x="8876215" y="2698688"/>
        <a:ext cx="2120557" cy="871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5A0FE-1844-4DA6-AA6B-2D49749C7395}">
      <dsp:nvSpPr>
        <dsp:cNvPr id="0" name=""/>
        <dsp:cNvSpPr/>
      </dsp:nvSpPr>
      <dsp:spPr>
        <a:xfrm>
          <a:off x="5784992" y="1600627"/>
          <a:ext cx="3969261" cy="48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32"/>
              </a:lnTo>
              <a:lnTo>
                <a:pt x="3969261" y="336032"/>
              </a:lnTo>
              <a:lnTo>
                <a:pt x="3969261" y="48672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77FE2-BB71-47EC-B8E4-C726A3C9BCF9}">
      <dsp:nvSpPr>
        <dsp:cNvPr id="0" name=""/>
        <dsp:cNvSpPr/>
      </dsp:nvSpPr>
      <dsp:spPr>
        <a:xfrm>
          <a:off x="8767140" y="4612596"/>
          <a:ext cx="1988098" cy="47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88"/>
              </a:lnTo>
              <a:lnTo>
                <a:pt x="1988098" y="322388"/>
              </a:lnTo>
              <a:lnTo>
                <a:pt x="1988098" y="47307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99D25-5893-4C4A-A4AE-06D453699AE4}">
      <dsp:nvSpPr>
        <dsp:cNvPr id="0" name=""/>
        <dsp:cNvSpPr/>
      </dsp:nvSpPr>
      <dsp:spPr>
        <a:xfrm>
          <a:off x="8721420" y="4612596"/>
          <a:ext cx="91440" cy="473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07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3D87F-F787-4D11-A314-88AF8756CDCB}">
      <dsp:nvSpPr>
        <dsp:cNvPr id="0" name=""/>
        <dsp:cNvSpPr/>
      </dsp:nvSpPr>
      <dsp:spPr>
        <a:xfrm>
          <a:off x="6779042" y="4612596"/>
          <a:ext cx="1988098" cy="473077"/>
        </a:xfrm>
        <a:custGeom>
          <a:avLst/>
          <a:gdLst/>
          <a:ahLst/>
          <a:cxnLst/>
          <a:rect l="0" t="0" r="0" b="0"/>
          <a:pathLst>
            <a:path>
              <a:moveTo>
                <a:pt x="1988098" y="0"/>
              </a:moveTo>
              <a:lnTo>
                <a:pt x="1988098" y="322388"/>
              </a:lnTo>
              <a:lnTo>
                <a:pt x="0" y="322388"/>
              </a:lnTo>
              <a:lnTo>
                <a:pt x="0" y="47307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9E606-5F21-4568-BB07-7B6FE847AA8A}">
      <dsp:nvSpPr>
        <dsp:cNvPr id="0" name=""/>
        <dsp:cNvSpPr/>
      </dsp:nvSpPr>
      <dsp:spPr>
        <a:xfrm>
          <a:off x="4790943" y="3106611"/>
          <a:ext cx="3976196" cy="47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88"/>
              </a:lnTo>
              <a:lnTo>
                <a:pt x="3976196" y="322388"/>
              </a:lnTo>
              <a:lnTo>
                <a:pt x="3976196" y="47307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891DE-DDB5-40CA-8D74-8B4BBE62460A}">
      <dsp:nvSpPr>
        <dsp:cNvPr id="0" name=""/>
        <dsp:cNvSpPr/>
      </dsp:nvSpPr>
      <dsp:spPr>
        <a:xfrm>
          <a:off x="4790943" y="3106611"/>
          <a:ext cx="1988098" cy="47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88"/>
              </a:lnTo>
              <a:lnTo>
                <a:pt x="1988098" y="322388"/>
              </a:lnTo>
              <a:lnTo>
                <a:pt x="1988098" y="47307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B676C-71F2-4305-97A7-BE05DE618E51}">
      <dsp:nvSpPr>
        <dsp:cNvPr id="0" name=""/>
        <dsp:cNvSpPr/>
      </dsp:nvSpPr>
      <dsp:spPr>
        <a:xfrm>
          <a:off x="4745223" y="3106611"/>
          <a:ext cx="91440" cy="473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07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ED173-6927-4E56-8762-EF27D7E8A694}">
      <dsp:nvSpPr>
        <dsp:cNvPr id="0" name=""/>
        <dsp:cNvSpPr/>
      </dsp:nvSpPr>
      <dsp:spPr>
        <a:xfrm>
          <a:off x="2802845" y="3106611"/>
          <a:ext cx="1988098" cy="473077"/>
        </a:xfrm>
        <a:custGeom>
          <a:avLst/>
          <a:gdLst/>
          <a:ahLst/>
          <a:cxnLst/>
          <a:rect l="0" t="0" r="0" b="0"/>
          <a:pathLst>
            <a:path>
              <a:moveTo>
                <a:pt x="1988098" y="0"/>
              </a:moveTo>
              <a:lnTo>
                <a:pt x="1988098" y="322388"/>
              </a:lnTo>
              <a:lnTo>
                <a:pt x="0" y="322388"/>
              </a:lnTo>
              <a:lnTo>
                <a:pt x="0" y="47307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84F0D-0974-41A1-9A37-6A5A67A2B726}">
      <dsp:nvSpPr>
        <dsp:cNvPr id="0" name=""/>
        <dsp:cNvSpPr/>
      </dsp:nvSpPr>
      <dsp:spPr>
        <a:xfrm>
          <a:off x="814747" y="3106611"/>
          <a:ext cx="3976196" cy="473077"/>
        </a:xfrm>
        <a:custGeom>
          <a:avLst/>
          <a:gdLst/>
          <a:ahLst/>
          <a:cxnLst/>
          <a:rect l="0" t="0" r="0" b="0"/>
          <a:pathLst>
            <a:path>
              <a:moveTo>
                <a:pt x="3976196" y="0"/>
              </a:moveTo>
              <a:lnTo>
                <a:pt x="3976196" y="322388"/>
              </a:lnTo>
              <a:lnTo>
                <a:pt x="0" y="322388"/>
              </a:lnTo>
              <a:lnTo>
                <a:pt x="0" y="47307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DDFE6-DF60-4B1B-B104-D3FE2D96AB39}">
      <dsp:nvSpPr>
        <dsp:cNvPr id="0" name=""/>
        <dsp:cNvSpPr/>
      </dsp:nvSpPr>
      <dsp:spPr>
        <a:xfrm>
          <a:off x="4790943" y="1600627"/>
          <a:ext cx="994049" cy="473077"/>
        </a:xfrm>
        <a:custGeom>
          <a:avLst/>
          <a:gdLst/>
          <a:ahLst/>
          <a:cxnLst/>
          <a:rect l="0" t="0" r="0" b="0"/>
          <a:pathLst>
            <a:path>
              <a:moveTo>
                <a:pt x="994049" y="0"/>
              </a:moveTo>
              <a:lnTo>
                <a:pt x="994049" y="322388"/>
              </a:lnTo>
              <a:lnTo>
                <a:pt x="0" y="322388"/>
              </a:lnTo>
              <a:lnTo>
                <a:pt x="0" y="47307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6E619-9626-49CB-83B8-168324826819}">
      <dsp:nvSpPr>
        <dsp:cNvPr id="0" name=""/>
        <dsp:cNvSpPr/>
      </dsp:nvSpPr>
      <dsp:spPr>
        <a:xfrm>
          <a:off x="3643946" y="567719"/>
          <a:ext cx="4282092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B3E49-3218-4CD2-9436-0232865B469E}">
      <dsp:nvSpPr>
        <dsp:cNvPr id="0" name=""/>
        <dsp:cNvSpPr/>
      </dsp:nvSpPr>
      <dsp:spPr>
        <a:xfrm>
          <a:off x="3824682" y="739419"/>
          <a:ext cx="4282092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NSAİİ ‘</a:t>
          </a:r>
          <a:r>
            <a:rPr lang="tr-TR" sz="1400" b="1" kern="1200" dirty="0" err="1" smtClean="0"/>
            <a:t>ların</a:t>
          </a:r>
          <a:r>
            <a:rPr lang="tr-TR" sz="1400" b="1" kern="1200" dirty="0" smtClean="0"/>
            <a:t> GIS YAN ETKİLERİ İÇİN RİSK FAKTÖRLERİ</a:t>
          </a:r>
          <a:endParaRPr lang="tr-TR" sz="1400" b="1" kern="1200" dirty="0"/>
        </a:p>
      </dsp:txBody>
      <dsp:txXfrm>
        <a:off x="3854935" y="769672"/>
        <a:ext cx="4221586" cy="972401"/>
      </dsp:txXfrm>
    </dsp:sp>
    <dsp:sp modelId="{96FC6B83-4814-4BCE-BA7C-B95776646A62}">
      <dsp:nvSpPr>
        <dsp:cNvPr id="0" name=""/>
        <dsp:cNvSpPr/>
      </dsp:nvSpPr>
      <dsp:spPr>
        <a:xfrm>
          <a:off x="3977630" y="2073704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C28B3B-2750-47D2-B60E-B043E4FEB3A1}">
      <dsp:nvSpPr>
        <dsp:cNvPr id="0" name=""/>
        <dsp:cNvSpPr/>
      </dsp:nvSpPr>
      <dsp:spPr>
        <a:xfrm>
          <a:off x="4158367" y="2245403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HASTAYA  AİT</a:t>
          </a:r>
          <a:endParaRPr lang="tr-TR" sz="1400" b="1" kern="1200" dirty="0"/>
        </a:p>
      </dsp:txBody>
      <dsp:txXfrm>
        <a:off x="4188620" y="2275656"/>
        <a:ext cx="1566119" cy="972401"/>
      </dsp:txXfrm>
    </dsp:sp>
    <dsp:sp modelId="{4A518907-5D31-44D2-B47B-A97B23553107}">
      <dsp:nvSpPr>
        <dsp:cNvPr id="0" name=""/>
        <dsp:cNvSpPr/>
      </dsp:nvSpPr>
      <dsp:spPr>
        <a:xfrm>
          <a:off x="1434" y="3579688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B005A2-037F-4578-ABFB-A69F44E78BEF}">
      <dsp:nvSpPr>
        <dsp:cNvPr id="0" name=""/>
        <dsp:cNvSpPr/>
      </dsp:nvSpPr>
      <dsp:spPr>
        <a:xfrm>
          <a:off x="182170" y="3751388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İLERİ YAŞ (&gt;60 YAŞ)</a:t>
          </a:r>
          <a:endParaRPr lang="tr-TR" sz="1400" b="1" kern="1200" dirty="0"/>
        </a:p>
      </dsp:txBody>
      <dsp:txXfrm>
        <a:off x="212423" y="3781641"/>
        <a:ext cx="1566119" cy="972401"/>
      </dsp:txXfrm>
    </dsp:sp>
    <dsp:sp modelId="{023482FB-2448-415B-A210-D6EEB4D1F328}">
      <dsp:nvSpPr>
        <dsp:cNvPr id="0" name=""/>
        <dsp:cNvSpPr/>
      </dsp:nvSpPr>
      <dsp:spPr>
        <a:xfrm>
          <a:off x="1989532" y="3579688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37FEA1-1EBC-4541-9BB7-BE4E0DEAC5B2}">
      <dsp:nvSpPr>
        <dsp:cNvPr id="0" name=""/>
        <dsp:cNvSpPr/>
      </dsp:nvSpPr>
      <dsp:spPr>
        <a:xfrm>
          <a:off x="2170268" y="3751388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ÖNCEDEN MİDE/DUOD. ÜLSERİOLMASI</a:t>
          </a:r>
          <a:endParaRPr lang="tr-TR" sz="1400" b="1" kern="1200" dirty="0"/>
        </a:p>
      </dsp:txBody>
      <dsp:txXfrm>
        <a:off x="2200521" y="3781641"/>
        <a:ext cx="1566119" cy="972401"/>
      </dsp:txXfrm>
    </dsp:sp>
    <dsp:sp modelId="{B2BE76CF-57C5-41A6-A782-5229F61C3C9E}">
      <dsp:nvSpPr>
        <dsp:cNvPr id="0" name=""/>
        <dsp:cNvSpPr/>
      </dsp:nvSpPr>
      <dsp:spPr>
        <a:xfrm>
          <a:off x="3977630" y="3579688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55CBBB-3262-4293-A96E-A508EE37B528}">
      <dsp:nvSpPr>
        <dsp:cNvPr id="0" name=""/>
        <dsp:cNvSpPr/>
      </dsp:nvSpPr>
      <dsp:spPr>
        <a:xfrm>
          <a:off x="4158367" y="3751388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SİGARA İÇMEK (KANAMA RİSKİ %40 ARTAR)</a:t>
          </a:r>
          <a:endParaRPr lang="tr-TR" sz="1400" b="1" kern="1200" dirty="0"/>
        </a:p>
      </dsp:txBody>
      <dsp:txXfrm>
        <a:off x="4188620" y="3781641"/>
        <a:ext cx="1566119" cy="972401"/>
      </dsp:txXfrm>
    </dsp:sp>
    <dsp:sp modelId="{C01C59AB-0A70-4B37-A774-FD69A0BEE244}">
      <dsp:nvSpPr>
        <dsp:cNvPr id="0" name=""/>
        <dsp:cNvSpPr/>
      </dsp:nvSpPr>
      <dsp:spPr>
        <a:xfrm>
          <a:off x="5965729" y="3579688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EF28F9-D47B-482C-91E7-4C31D4F6B1AA}">
      <dsp:nvSpPr>
        <dsp:cNvPr id="0" name=""/>
        <dsp:cNvSpPr/>
      </dsp:nvSpPr>
      <dsp:spPr>
        <a:xfrm>
          <a:off x="6146465" y="3751388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KALP YET/BÖB. YET. OLMAK</a:t>
          </a:r>
          <a:endParaRPr lang="tr-TR" sz="1400" b="1" kern="1200" dirty="0"/>
        </a:p>
      </dsp:txBody>
      <dsp:txXfrm>
        <a:off x="6176718" y="3781641"/>
        <a:ext cx="1566119" cy="972401"/>
      </dsp:txXfrm>
    </dsp:sp>
    <dsp:sp modelId="{D356B5CF-9480-472C-8C53-4733766906BD}">
      <dsp:nvSpPr>
        <dsp:cNvPr id="0" name=""/>
        <dsp:cNvSpPr/>
      </dsp:nvSpPr>
      <dsp:spPr>
        <a:xfrm>
          <a:off x="7953827" y="3579688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7FDCC5-8641-436B-BEA1-69D2D1300D88}">
      <dsp:nvSpPr>
        <dsp:cNvPr id="0" name=""/>
        <dsp:cNvSpPr/>
      </dsp:nvSpPr>
      <dsp:spPr>
        <a:xfrm>
          <a:off x="8134563" y="3751388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KOMBİNE İLAÇ KULLANMAK</a:t>
          </a:r>
          <a:endParaRPr lang="tr-TR" sz="1400" b="1" kern="1200" dirty="0"/>
        </a:p>
      </dsp:txBody>
      <dsp:txXfrm>
        <a:off x="8164816" y="3781641"/>
        <a:ext cx="1566119" cy="972401"/>
      </dsp:txXfrm>
    </dsp:sp>
    <dsp:sp modelId="{9BFEF2D1-C790-4D56-ABF0-EC893C621E18}">
      <dsp:nvSpPr>
        <dsp:cNvPr id="0" name=""/>
        <dsp:cNvSpPr/>
      </dsp:nvSpPr>
      <dsp:spPr>
        <a:xfrm>
          <a:off x="5965729" y="5085673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40E60E-5403-44DB-8F6D-7F3A56C28AEC}">
      <dsp:nvSpPr>
        <dsp:cNvPr id="0" name=""/>
        <dsp:cNvSpPr/>
      </dsp:nvSpPr>
      <dsp:spPr>
        <a:xfrm>
          <a:off x="6146465" y="5257372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ANTİKOAGÜLAN</a:t>
          </a:r>
          <a:endParaRPr lang="tr-TR" sz="1400" b="1" kern="1200" dirty="0"/>
        </a:p>
      </dsp:txBody>
      <dsp:txXfrm>
        <a:off x="6176718" y="5287625"/>
        <a:ext cx="1566119" cy="972401"/>
      </dsp:txXfrm>
    </dsp:sp>
    <dsp:sp modelId="{D2FB69D8-5295-4C58-988E-1F749DC9C1C6}">
      <dsp:nvSpPr>
        <dsp:cNvPr id="0" name=""/>
        <dsp:cNvSpPr/>
      </dsp:nvSpPr>
      <dsp:spPr>
        <a:xfrm>
          <a:off x="7953827" y="5085673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793A89-9D21-4A9D-81C8-F80E79B13873}">
      <dsp:nvSpPr>
        <dsp:cNvPr id="0" name=""/>
        <dsp:cNvSpPr/>
      </dsp:nvSpPr>
      <dsp:spPr>
        <a:xfrm>
          <a:off x="8134563" y="5257372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ANTİAGREGAN</a:t>
          </a:r>
          <a:endParaRPr lang="tr-TR" sz="1400" b="1" kern="1200" dirty="0"/>
        </a:p>
      </dsp:txBody>
      <dsp:txXfrm>
        <a:off x="8164816" y="5287625"/>
        <a:ext cx="1566119" cy="972401"/>
      </dsp:txXfrm>
    </dsp:sp>
    <dsp:sp modelId="{BE25D0BF-399F-4083-AA7F-61481BB8F5DB}">
      <dsp:nvSpPr>
        <dsp:cNvPr id="0" name=""/>
        <dsp:cNvSpPr/>
      </dsp:nvSpPr>
      <dsp:spPr>
        <a:xfrm>
          <a:off x="9941925" y="5085673"/>
          <a:ext cx="1626625" cy="1032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6DA86B-4717-4747-B8AA-9364217CE746}">
      <dsp:nvSpPr>
        <dsp:cNvPr id="0" name=""/>
        <dsp:cNvSpPr/>
      </dsp:nvSpPr>
      <dsp:spPr>
        <a:xfrm>
          <a:off x="10122661" y="5257372"/>
          <a:ext cx="1626625" cy="103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DİĞER NSAİİ</a:t>
          </a:r>
          <a:endParaRPr lang="tr-TR" sz="1400" b="1" kern="1200" dirty="0"/>
        </a:p>
      </dsp:txBody>
      <dsp:txXfrm>
        <a:off x="10152914" y="5287625"/>
        <a:ext cx="1566119" cy="972401"/>
      </dsp:txXfrm>
    </dsp:sp>
    <dsp:sp modelId="{9BE603C9-6CDC-4E51-927D-3D4BF5A2E256}">
      <dsp:nvSpPr>
        <dsp:cNvPr id="0" name=""/>
        <dsp:cNvSpPr/>
      </dsp:nvSpPr>
      <dsp:spPr>
        <a:xfrm>
          <a:off x="8940941" y="2087349"/>
          <a:ext cx="1626625" cy="426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95B01-E77A-434D-B7F3-0686AA86ECBE}">
      <dsp:nvSpPr>
        <dsp:cNvPr id="0" name=""/>
        <dsp:cNvSpPr/>
      </dsp:nvSpPr>
      <dsp:spPr>
        <a:xfrm>
          <a:off x="9121677" y="2259048"/>
          <a:ext cx="1626625" cy="42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İLACA AİT</a:t>
          </a:r>
          <a:endParaRPr lang="tr-TR" sz="1400" b="1" kern="1200" dirty="0"/>
        </a:p>
      </dsp:txBody>
      <dsp:txXfrm>
        <a:off x="9134175" y="2271546"/>
        <a:ext cx="1601629" cy="401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63E8F-30CC-4237-BFEA-6C9E4BDAA7C7}">
      <dsp:nvSpPr>
        <dsp:cNvPr id="0" name=""/>
        <dsp:cNvSpPr/>
      </dsp:nvSpPr>
      <dsp:spPr>
        <a:xfrm>
          <a:off x="9576149" y="4721562"/>
          <a:ext cx="1085564" cy="51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68"/>
              </a:lnTo>
              <a:lnTo>
                <a:pt x="1085564" y="352068"/>
              </a:lnTo>
              <a:lnTo>
                <a:pt x="1085564" y="5166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8EC51-418E-4E9F-B46A-DA6CC58F8F4E}">
      <dsp:nvSpPr>
        <dsp:cNvPr id="0" name=""/>
        <dsp:cNvSpPr/>
      </dsp:nvSpPr>
      <dsp:spPr>
        <a:xfrm>
          <a:off x="8490585" y="4721562"/>
          <a:ext cx="1085564" cy="516630"/>
        </a:xfrm>
        <a:custGeom>
          <a:avLst/>
          <a:gdLst/>
          <a:ahLst/>
          <a:cxnLst/>
          <a:rect l="0" t="0" r="0" b="0"/>
          <a:pathLst>
            <a:path>
              <a:moveTo>
                <a:pt x="1085564" y="0"/>
              </a:moveTo>
              <a:lnTo>
                <a:pt x="1085564" y="352068"/>
              </a:lnTo>
              <a:lnTo>
                <a:pt x="0" y="352068"/>
              </a:lnTo>
              <a:lnTo>
                <a:pt x="0" y="5166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2242E-6B88-46C8-BD67-1D31D232EA62}">
      <dsp:nvSpPr>
        <dsp:cNvPr id="0" name=""/>
        <dsp:cNvSpPr/>
      </dsp:nvSpPr>
      <dsp:spPr>
        <a:xfrm>
          <a:off x="8483011" y="3091832"/>
          <a:ext cx="1093138" cy="50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167"/>
              </a:lnTo>
              <a:lnTo>
                <a:pt x="1093138" y="337167"/>
              </a:lnTo>
              <a:lnTo>
                <a:pt x="1093138" y="5017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E1CDD-F193-45FB-9CE8-F1F15261CFF1}">
      <dsp:nvSpPr>
        <dsp:cNvPr id="0" name=""/>
        <dsp:cNvSpPr/>
      </dsp:nvSpPr>
      <dsp:spPr>
        <a:xfrm>
          <a:off x="7405020" y="3091832"/>
          <a:ext cx="1077991" cy="501729"/>
        </a:xfrm>
        <a:custGeom>
          <a:avLst/>
          <a:gdLst/>
          <a:ahLst/>
          <a:cxnLst/>
          <a:rect l="0" t="0" r="0" b="0"/>
          <a:pathLst>
            <a:path>
              <a:moveTo>
                <a:pt x="1077991" y="0"/>
              </a:moveTo>
              <a:lnTo>
                <a:pt x="1077991" y="337167"/>
              </a:lnTo>
              <a:lnTo>
                <a:pt x="0" y="337167"/>
              </a:lnTo>
              <a:lnTo>
                <a:pt x="0" y="5017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CD85D-5597-4D29-A410-2577B9EBEA2F}">
      <dsp:nvSpPr>
        <dsp:cNvPr id="0" name=""/>
        <dsp:cNvSpPr/>
      </dsp:nvSpPr>
      <dsp:spPr>
        <a:xfrm>
          <a:off x="5233890" y="3091832"/>
          <a:ext cx="3249120" cy="501729"/>
        </a:xfrm>
        <a:custGeom>
          <a:avLst/>
          <a:gdLst/>
          <a:ahLst/>
          <a:cxnLst/>
          <a:rect l="0" t="0" r="0" b="0"/>
          <a:pathLst>
            <a:path>
              <a:moveTo>
                <a:pt x="3249120" y="0"/>
              </a:moveTo>
              <a:lnTo>
                <a:pt x="3249120" y="337167"/>
              </a:lnTo>
              <a:lnTo>
                <a:pt x="0" y="337167"/>
              </a:lnTo>
              <a:lnTo>
                <a:pt x="0" y="5017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D8C02-3EBD-48C9-9F98-0EB321873949}">
      <dsp:nvSpPr>
        <dsp:cNvPr id="0" name=""/>
        <dsp:cNvSpPr/>
      </dsp:nvSpPr>
      <dsp:spPr>
        <a:xfrm>
          <a:off x="3062761" y="3091832"/>
          <a:ext cx="5420250" cy="501729"/>
        </a:xfrm>
        <a:custGeom>
          <a:avLst/>
          <a:gdLst/>
          <a:ahLst/>
          <a:cxnLst/>
          <a:rect l="0" t="0" r="0" b="0"/>
          <a:pathLst>
            <a:path>
              <a:moveTo>
                <a:pt x="5420250" y="0"/>
              </a:moveTo>
              <a:lnTo>
                <a:pt x="5420250" y="337167"/>
              </a:lnTo>
              <a:lnTo>
                <a:pt x="0" y="337167"/>
              </a:lnTo>
              <a:lnTo>
                <a:pt x="0" y="5017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F7C3C-02A8-4594-926E-577EB62FE4D9}">
      <dsp:nvSpPr>
        <dsp:cNvPr id="0" name=""/>
        <dsp:cNvSpPr/>
      </dsp:nvSpPr>
      <dsp:spPr>
        <a:xfrm>
          <a:off x="891631" y="3091832"/>
          <a:ext cx="7591379" cy="501729"/>
        </a:xfrm>
        <a:custGeom>
          <a:avLst/>
          <a:gdLst/>
          <a:ahLst/>
          <a:cxnLst/>
          <a:rect l="0" t="0" r="0" b="0"/>
          <a:pathLst>
            <a:path>
              <a:moveTo>
                <a:pt x="7591379" y="0"/>
              </a:moveTo>
              <a:lnTo>
                <a:pt x="7591379" y="337167"/>
              </a:lnTo>
              <a:lnTo>
                <a:pt x="0" y="337167"/>
              </a:lnTo>
              <a:lnTo>
                <a:pt x="0" y="5017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5A0FE-1844-4DA6-AA6B-2D49749C7395}">
      <dsp:nvSpPr>
        <dsp:cNvPr id="0" name=""/>
        <dsp:cNvSpPr/>
      </dsp:nvSpPr>
      <dsp:spPr>
        <a:xfrm>
          <a:off x="4148326" y="1432301"/>
          <a:ext cx="4334685" cy="531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69"/>
              </a:lnTo>
              <a:lnTo>
                <a:pt x="4334685" y="366969"/>
              </a:lnTo>
              <a:lnTo>
                <a:pt x="4334685" y="53153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DDFE6-DF60-4B1B-B104-D3FE2D96AB39}">
      <dsp:nvSpPr>
        <dsp:cNvPr id="0" name=""/>
        <dsp:cNvSpPr/>
      </dsp:nvSpPr>
      <dsp:spPr>
        <a:xfrm>
          <a:off x="3062761" y="1432301"/>
          <a:ext cx="1085564" cy="516630"/>
        </a:xfrm>
        <a:custGeom>
          <a:avLst/>
          <a:gdLst/>
          <a:ahLst/>
          <a:cxnLst/>
          <a:rect l="0" t="0" r="0" b="0"/>
          <a:pathLst>
            <a:path>
              <a:moveTo>
                <a:pt x="1085564" y="0"/>
              </a:moveTo>
              <a:lnTo>
                <a:pt x="1085564" y="352068"/>
              </a:lnTo>
              <a:lnTo>
                <a:pt x="0" y="352068"/>
              </a:lnTo>
              <a:lnTo>
                <a:pt x="0" y="51663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6E619-9626-49CB-83B8-168324826819}">
      <dsp:nvSpPr>
        <dsp:cNvPr id="0" name=""/>
        <dsp:cNvSpPr/>
      </dsp:nvSpPr>
      <dsp:spPr>
        <a:xfrm>
          <a:off x="2216052" y="304300"/>
          <a:ext cx="3864547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B3E49-3218-4CD2-9436-0232865B469E}">
      <dsp:nvSpPr>
        <dsp:cNvPr id="0" name=""/>
        <dsp:cNvSpPr/>
      </dsp:nvSpPr>
      <dsp:spPr>
        <a:xfrm>
          <a:off x="2413427" y="491807"/>
          <a:ext cx="3864547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NSAİİ ‘</a:t>
          </a:r>
          <a:r>
            <a:rPr lang="tr-TR" sz="1600" b="1" kern="1200" dirty="0" err="1" smtClean="0"/>
            <a:t>ların</a:t>
          </a:r>
          <a:r>
            <a:rPr lang="tr-TR" sz="1600" b="1" kern="1200" dirty="0" smtClean="0"/>
            <a:t> GIS YAN ETKİLERİ İÇİN RİSK FAKTÖRLERİ</a:t>
          </a:r>
          <a:endParaRPr lang="tr-TR" sz="1600" b="1" kern="1200" dirty="0"/>
        </a:p>
      </dsp:txBody>
      <dsp:txXfrm>
        <a:off x="2446465" y="524845"/>
        <a:ext cx="3798471" cy="1061924"/>
      </dsp:txXfrm>
    </dsp:sp>
    <dsp:sp modelId="{96FC6B83-4814-4BCE-BA7C-B95776646A62}">
      <dsp:nvSpPr>
        <dsp:cNvPr id="0" name=""/>
        <dsp:cNvSpPr/>
      </dsp:nvSpPr>
      <dsp:spPr>
        <a:xfrm>
          <a:off x="2174572" y="1948931"/>
          <a:ext cx="1776378" cy="549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C28B3B-2750-47D2-B60E-B043E4FEB3A1}">
      <dsp:nvSpPr>
        <dsp:cNvPr id="0" name=""/>
        <dsp:cNvSpPr/>
      </dsp:nvSpPr>
      <dsp:spPr>
        <a:xfrm>
          <a:off x="2371947" y="2136437"/>
          <a:ext cx="1776378" cy="54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HASTAYA  AİT</a:t>
          </a:r>
          <a:endParaRPr lang="tr-TR" sz="1600" b="1" kern="1200" dirty="0"/>
        </a:p>
      </dsp:txBody>
      <dsp:txXfrm>
        <a:off x="2388043" y="2152533"/>
        <a:ext cx="1744186" cy="517358"/>
      </dsp:txXfrm>
    </dsp:sp>
    <dsp:sp modelId="{9BE603C9-6CDC-4E51-927D-3D4BF5A2E256}">
      <dsp:nvSpPr>
        <dsp:cNvPr id="0" name=""/>
        <dsp:cNvSpPr/>
      </dsp:nvSpPr>
      <dsp:spPr>
        <a:xfrm>
          <a:off x="7594822" y="1963832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95B01-E77A-434D-B7F3-0686AA86ECBE}">
      <dsp:nvSpPr>
        <dsp:cNvPr id="0" name=""/>
        <dsp:cNvSpPr/>
      </dsp:nvSpPr>
      <dsp:spPr>
        <a:xfrm>
          <a:off x="7792197" y="215133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İLACA AİT</a:t>
          </a:r>
          <a:endParaRPr lang="tr-TR" sz="1600" b="1" kern="1200" dirty="0"/>
        </a:p>
      </dsp:txBody>
      <dsp:txXfrm>
        <a:off x="7825235" y="2184376"/>
        <a:ext cx="1710302" cy="1061924"/>
      </dsp:txXfrm>
    </dsp:sp>
    <dsp:sp modelId="{5F98BCC1-8696-457B-92D7-78979446FE63}">
      <dsp:nvSpPr>
        <dsp:cNvPr id="0" name=""/>
        <dsp:cNvSpPr/>
      </dsp:nvSpPr>
      <dsp:spPr>
        <a:xfrm>
          <a:off x="3442" y="3593561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618A0C-CE30-40EB-BFAE-AB5CD833C7CA}">
      <dsp:nvSpPr>
        <dsp:cNvPr id="0" name=""/>
        <dsp:cNvSpPr/>
      </dsp:nvSpPr>
      <dsp:spPr>
        <a:xfrm>
          <a:off x="200818" y="378106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YÜKSEK DOZ</a:t>
          </a:r>
          <a:endParaRPr lang="tr-TR" sz="1600" b="1" kern="1200" dirty="0"/>
        </a:p>
      </dsp:txBody>
      <dsp:txXfrm>
        <a:off x="233856" y="3814106"/>
        <a:ext cx="1710302" cy="1061924"/>
      </dsp:txXfrm>
    </dsp:sp>
    <dsp:sp modelId="{4D8161A0-775C-4B00-B3DC-533524B81B26}">
      <dsp:nvSpPr>
        <dsp:cNvPr id="0" name=""/>
        <dsp:cNvSpPr/>
      </dsp:nvSpPr>
      <dsp:spPr>
        <a:xfrm>
          <a:off x="2174572" y="3593561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940976-01AC-4E07-B68E-D1962E7314EE}">
      <dsp:nvSpPr>
        <dsp:cNvPr id="0" name=""/>
        <dsp:cNvSpPr/>
      </dsp:nvSpPr>
      <dsp:spPr>
        <a:xfrm>
          <a:off x="2371947" y="378106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KOMBİNE NSAİİ  ALIMI</a:t>
          </a:r>
          <a:endParaRPr lang="tr-TR" sz="1600" b="1" kern="1200" dirty="0"/>
        </a:p>
      </dsp:txBody>
      <dsp:txXfrm>
        <a:off x="2404985" y="3814106"/>
        <a:ext cx="1710302" cy="1061924"/>
      </dsp:txXfrm>
    </dsp:sp>
    <dsp:sp modelId="{8CA06416-D911-4DEB-A3D4-CA66D34C47D7}">
      <dsp:nvSpPr>
        <dsp:cNvPr id="0" name=""/>
        <dsp:cNvSpPr/>
      </dsp:nvSpPr>
      <dsp:spPr>
        <a:xfrm>
          <a:off x="4345701" y="3593561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9356C9-A426-4FB1-988B-F8A804DAD09D}">
      <dsp:nvSpPr>
        <dsp:cNvPr id="0" name=""/>
        <dsp:cNvSpPr/>
      </dsp:nvSpPr>
      <dsp:spPr>
        <a:xfrm>
          <a:off x="4543076" y="378106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İLACA YENİ BAŞLAMIŞ OLMAK (RİSKİ ARTIRIR)</a:t>
          </a:r>
          <a:endParaRPr lang="tr-TR" sz="1600" b="1" kern="1200" dirty="0"/>
        </a:p>
      </dsp:txBody>
      <dsp:txXfrm>
        <a:off x="4576114" y="3814106"/>
        <a:ext cx="1710302" cy="1061924"/>
      </dsp:txXfrm>
    </dsp:sp>
    <dsp:sp modelId="{4AB78C4E-E562-4390-B2B8-814329043E4E}">
      <dsp:nvSpPr>
        <dsp:cNvPr id="0" name=""/>
        <dsp:cNvSpPr/>
      </dsp:nvSpPr>
      <dsp:spPr>
        <a:xfrm>
          <a:off x="6516831" y="3593561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C732D-6D83-4C90-B963-E886233E5B9B}">
      <dsp:nvSpPr>
        <dsp:cNvPr id="0" name=""/>
        <dsp:cNvSpPr/>
      </dsp:nvSpPr>
      <dsp:spPr>
        <a:xfrm>
          <a:off x="6714206" y="378106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SPS. Cox2 İNHİBİTÖR KULLANIMI RİSKİ AZALTIR</a:t>
          </a:r>
          <a:endParaRPr lang="tr-TR" sz="1600" b="1" kern="1200" dirty="0"/>
        </a:p>
      </dsp:txBody>
      <dsp:txXfrm>
        <a:off x="6747244" y="3814106"/>
        <a:ext cx="1710302" cy="1061924"/>
      </dsp:txXfrm>
    </dsp:sp>
    <dsp:sp modelId="{A37779CA-DFB0-4B65-98EA-329A3F91DB61}">
      <dsp:nvSpPr>
        <dsp:cNvPr id="0" name=""/>
        <dsp:cNvSpPr/>
      </dsp:nvSpPr>
      <dsp:spPr>
        <a:xfrm>
          <a:off x="8687960" y="3593561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28ECD4-4708-44FD-9CEC-3E80CC7512EC}">
      <dsp:nvSpPr>
        <dsp:cNvPr id="0" name=""/>
        <dsp:cNvSpPr/>
      </dsp:nvSpPr>
      <dsp:spPr>
        <a:xfrm>
          <a:off x="8885335" y="378106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TEDAVİ SÜRESİ</a:t>
          </a:r>
          <a:endParaRPr lang="tr-TR" sz="1600" b="1" kern="1200" dirty="0"/>
        </a:p>
      </dsp:txBody>
      <dsp:txXfrm>
        <a:off x="8918373" y="3814106"/>
        <a:ext cx="1710302" cy="1061924"/>
      </dsp:txXfrm>
    </dsp:sp>
    <dsp:sp modelId="{859850BB-495D-4545-92A3-D6CADF820456}">
      <dsp:nvSpPr>
        <dsp:cNvPr id="0" name=""/>
        <dsp:cNvSpPr/>
      </dsp:nvSpPr>
      <dsp:spPr>
        <a:xfrm>
          <a:off x="7602395" y="5238192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0EBB9D-6726-4B2A-B035-45A4D50B4CF1}">
      <dsp:nvSpPr>
        <dsp:cNvPr id="0" name=""/>
        <dsp:cNvSpPr/>
      </dsp:nvSpPr>
      <dsp:spPr>
        <a:xfrm>
          <a:off x="7799771" y="542569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SÜRE UZADIKÇA RİSK AZALIR</a:t>
          </a:r>
          <a:endParaRPr lang="tr-TR" sz="1600" b="1" kern="1200" dirty="0"/>
        </a:p>
      </dsp:txBody>
      <dsp:txXfrm>
        <a:off x="7832809" y="5458736"/>
        <a:ext cx="1710302" cy="1061924"/>
      </dsp:txXfrm>
    </dsp:sp>
    <dsp:sp modelId="{BC6778E1-FD8A-473D-9E3E-4CDEBA20BEFD}">
      <dsp:nvSpPr>
        <dsp:cNvPr id="0" name=""/>
        <dsp:cNvSpPr/>
      </dsp:nvSpPr>
      <dsp:spPr>
        <a:xfrm>
          <a:off x="9773525" y="5238192"/>
          <a:ext cx="1776378" cy="112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B59B53-84AE-4D17-BD18-8FE130E657C3}">
      <dsp:nvSpPr>
        <dsp:cNvPr id="0" name=""/>
        <dsp:cNvSpPr/>
      </dsp:nvSpPr>
      <dsp:spPr>
        <a:xfrm>
          <a:off x="9970900" y="5425698"/>
          <a:ext cx="1776378" cy="11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RİSK, TEDAVİNİN İLK HAFTALARINDA YÜKSEK</a:t>
          </a:r>
          <a:endParaRPr lang="tr-TR" sz="1600" b="1" kern="1200" dirty="0"/>
        </a:p>
      </dsp:txBody>
      <dsp:txXfrm>
        <a:off x="10003938" y="5458736"/>
        <a:ext cx="1710302" cy="1061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8ADC3-CBB9-4CB0-B9A5-9DF32F17C9E0}">
      <dsp:nvSpPr>
        <dsp:cNvPr id="0" name=""/>
        <dsp:cNvSpPr/>
      </dsp:nvSpPr>
      <dsp:spPr>
        <a:xfrm>
          <a:off x="4477526" y="836195"/>
          <a:ext cx="175417" cy="3140806"/>
        </a:xfrm>
        <a:custGeom>
          <a:avLst/>
          <a:gdLst/>
          <a:ahLst/>
          <a:cxnLst/>
          <a:rect l="0" t="0" r="0" b="0"/>
          <a:pathLst>
            <a:path>
              <a:moveTo>
                <a:pt x="175417" y="0"/>
              </a:moveTo>
              <a:lnTo>
                <a:pt x="175417" y="3140806"/>
              </a:lnTo>
              <a:lnTo>
                <a:pt x="0" y="314080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005D6-CB43-46D5-B223-92D2829C1FEA}">
      <dsp:nvSpPr>
        <dsp:cNvPr id="0" name=""/>
        <dsp:cNvSpPr/>
      </dsp:nvSpPr>
      <dsp:spPr>
        <a:xfrm>
          <a:off x="4652944" y="836195"/>
          <a:ext cx="175417" cy="1954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50"/>
              </a:lnTo>
              <a:lnTo>
                <a:pt x="175417" y="195465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4DEF2-215D-4F6F-866A-BAD4E860A3D0}">
      <dsp:nvSpPr>
        <dsp:cNvPr id="0" name=""/>
        <dsp:cNvSpPr/>
      </dsp:nvSpPr>
      <dsp:spPr>
        <a:xfrm>
          <a:off x="4477526" y="836195"/>
          <a:ext cx="175417" cy="1954650"/>
        </a:xfrm>
        <a:custGeom>
          <a:avLst/>
          <a:gdLst/>
          <a:ahLst/>
          <a:cxnLst/>
          <a:rect l="0" t="0" r="0" b="0"/>
          <a:pathLst>
            <a:path>
              <a:moveTo>
                <a:pt x="175417" y="0"/>
              </a:moveTo>
              <a:lnTo>
                <a:pt x="175417" y="1954650"/>
              </a:lnTo>
              <a:lnTo>
                <a:pt x="0" y="195465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434BB-FAC0-4236-A79A-4EA62C4F9B82}">
      <dsp:nvSpPr>
        <dsp:cNvPr id="0" name=""/>
        <dsp:cNvSpPr/>
      </dsp:nvSpPr>
      <dsp:spPr>
        <a:xfrm>
          <a:off x="4652944" y="836195"/>
          <a:ext cx="175417" cy="76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95"/>
              </a:lnTo>
              <a:lnTo>
                <a:pt x="175417" y="76849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D5A21-7B78-4F1F-B5C9-0C2DCAFB6CF8}">
      <dsp:nvSpPr>
        <dsp:cNvPr id="0" name=""/>
        <dsp:cNvSpPr/>
      </dsp:nvSpPr>
      <dsp:spPr>
        <a:xfrm>
          <a:off x="4477526" y="836195"/>
          <a:ext cx="175417" cy="768495"/>
        </a:xfrm>
        <a:custGeom>
          <a:avLst/>
          <a:gdLst/>
          <a:ahLst/>
          <a:cxnLst/>
          <a:rect l="0" t="0" r="0" b="0"/>
          <a:pathLst>
            <a:path>
              <a:moveTo>
                <a:pt x="175417" y="0"/>
              </a:moveTo>
              <a:lnTo>
                <a:pt x="175417" y="768495"/>
              </a:lnTo>
              <a:lnTo>
                <a:pt x="0" y="76849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6D782-509F-4751-A85D-22DD73D23812}">
      <dsp:nvSpPr>
        <dsp:cNvPr id="0" name=""/>
        <dsp:cNvSpPr/>
      </dsp:nvSpPr>
      <dsp:spPr>
        <a:xfrm>
          <a:off x="6006163" y="5580817"/>
          <a:ext cx="250596" cy="76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95"/>
              </a:lnTo>
              <a:lnTo>
                <a:pt x="250596" y="768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E0CC9-B6F3-4C9C-8B4D-E248FF6DA567}">
      <dsp:nvSpPr>
        <dsp:cNvPr id="0" name=""/>
        <dsp:cNvSpPr/>
      </dsp:nvSpPr>
      <dsp:spPr>
        <a:xfrm>
          <a:off x="4652944" y="836195"/>
          <a:ext cx="2021476" cy="390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3883"/>
              </a:lnTo>
              <a:lnTo>
                <a:pt x="2021476" y="3733883"/>
              </a:lnTo>
              <a:lnTo>
                <a:pt x="2021476" y="39093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BC2D5-1DA7-43F3-B717-E3F2DA28020D}">
      <dsp:nvSpPr>
        <dsp:cNvPr id="0" name=""/>
        <dsp:cNvSpPr/>
      </dsp:nvSpPr>
      <dsp:spPr>
        <a:xfrm>
          <a:off x="3984687" y="5580817"/>
          <a:ext cx="250596" cy="76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95"/>
              </a:lnTo>
              <a:lnTo>
                <a:pt x="250596" y="768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8A905-24BC-44AE-80E3-B186668C12D9}">
      <dsp:nvSpPr>
        <dsp:cNvPr id="0" name=""/>
        <dsp:cNvSpPr/>
      </dsp:nvSpPr>
      <dsp:spPr>
        <a:xfrm>
          <a:off x="4607224" y="836195"/>
          <a:ext cx="91440" cy="390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3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0491D-D21A-441C-964F-988F25C2AFF9}">
      <dsp:nvSpPr>
        <dsp:cNvPr id="0" name=""/>
        <dsp:cNvSpPr/>
      </dsp:nvSpPr>
      <dsp:spPr>
        <a:xfrm>
          <a:off x="1963211" y="5580817"/>
          <a:ext cx="250596" cy="76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95"/>
              </a:lnTo>
              <a:lnTo>
                <a:pt x="250596" y="7684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678B0-B8C6-4169-A11E-11BB4E054B0C}">
      <dsp:nvSpPr>
        <dsp:cNvPr id="0" name=""/>
        <dsp:cNvSpPr/>
      </dsp:nvSpPr>
      <dsp:spPr>
        <a:xfrm>
          <a:off x="2631468" y="836195"/>
          <a:ext cx="2021476" cy="3909301"/>
        </a:xfrm>
        <a:custGeom>
          <a:avLst/>
          <a:gdLst/>
          <a:ahLst/>
          <a:cxnLst/>
          <a:rect l="0" t="0" r="0" b="0"/>
          <a:pathLst>
            <a:path>
              <a:moveTo>
                <a:pt x="2021476" y="0"/>
              </a:moveTo>
              <a:lnTo>
                <a:pt x="2021476" y="3733883"/>
              </a:lnTo>
              <a:lnTo>
                <a:pt x="0" y="3733883"/>
              </a:lnTo>
              <a:lnTo>
                <a:pt x="0" y="39093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74F85-34F4-4472-B2CD-CE4FD5C538A4}">
      <dsp:nvSpPr>
        <dsp:cNvPr id="0" name=""/>
        <dsp:cNvSpPr/>
      </dsp:nvSpPr>
      <dsp:spPr>
        <a:xfrm>
          <a:off x="2119474" y="874"/>
          <a:ext cx="5066938" cy="835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AMERİKAN GE. DERNEĞİNİN GIS YANETKİLERİ İÇİN RİSK FAKTÖRLERİ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2119474" y="874"/>
        <a:ext cx="5066938" cy="835320"/>
      </dsp:txXfrm>
    </dsp:sp>
    <dsp:sp modelId="{A6586068-E8DC-4F88-828C-CEC14F5BFA3A}">
      <dsp:nvSpPr>
        <dsp:cNvPr id="0" name=""/>
        <dsp:cNvSpPr/>
      </dsp:nvSpPr>
      <dsp:spPr>
        <a:xfrm>
          <a:off x="1796147" y="4745496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RISK YOK ISE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1796147" y="4745496"/>
        <a:ext cx="1670641" cy="835320"/>
      </dsp:txXfrm>
    </dsp:sp>
    <dsp:sp modelId="{D616CB28-BD3F-4B12-8AAE-18D3178DDF74}">
      <dsp:nvSpPr>
        <dsp:cNvPr id="0" name=""/>
        <dsp:cNvSpPr/>
      </dsp:nvSpPr>
      <dsp:spPr>
        <a:xfrm>
          <a:off x="2213807" y="5931652"/>
          <a:ext cx="1670641" cy="835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CIDDI GİS KOMPLIKASYONUN YILLIK INSIDANSI 				   % 0.8  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2213807" y="5931652"/>
        <a:ext cx="1670641" cy="835320"/>
      </dsp:txXfrm>
    </dsp:sp>
    <dsp:sp modelId="{766F3EC0-C5DA-490E-ADBD-E1A43413ADBD}">
      <dsp:nvSpPr>
        <dsp:cNvPr id="0" name=""/>
        <dsp:cNvSpPr/>
      </dsp:nvSpPr>
      <dsp:spPr>
        <a:xfrm>
          <a:off x="3817623" y="4745496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1-2 RISK VAR ISE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3817623" y="4745496"/>
        <a:ext cx="1670641" cy="835320"/>
      </dsp:txXfrm>
    </dsp:sp>
    <dsp:sp modelId="{B9A17B0A-7E78-44CB-9501-49C60E0EA377}">
      <dsp:nvSpPr>
        <dsp:cNvPr id="0" name=""/>
        <dsp:cNvSpPr/>
      </dsp:nvSpPr>
      <dsp:spPr>
        <a:xfrm>
          <a:off x="4235283" y="5931652"/>
          <a:ext cx="1670641" cy="835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CIDDI GİS KOMPLIKASYONUN YILLIK INSIDANSI </a:t>
          </a:r>
          <a:endParaRPr lang="tr-TR" sz="1100" b="1" kern="1200" dirty="0" smtClean="0">
            <a:solidFill>
              <a:schemeClr val="tx1"/>
            </a:solidFill>
            <a:latin typeface="Tahoma"/>
            <a:ea typeface="Tahoma"/>
            <a:cs typeface="Tahoma"/>
            <a:sym typeface="Tahoma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% 2 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4235283" y="5931652"/>
        <a:ext cx="1670641" cy="835320"/>
      </dsp:txXfrm>
    </dsp:sp>
    <dsp:sp modelId="{18F73CC7-282D-41B2-937B-9FCFFE9FBA3C}">
      <dsp:nvSpPr>
        <dsp:cNvPr id="0" name=""/>
        <dsp:cNvSpPr/>
      </dsp:nvSpPr>
      <dsp:spPr>
        <a:xfrm>
          <a:off x="5839099" y="4745496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2’DEN FAZLA RISK VAR ISE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5839099" y="4745496"/>
        <a:ext cx="1670641" cy="835320"/>
      </dsp:txXfrm>
    </dsp:sp>
    <dsp:sp modelId="{AC550366-A151-4672-9D6C-F41F405F7758}">
      <dsp:nvSpPr>
        <dsp:cNvPr id="0" name=""/>
        <dsp:cNvSpPr/>
      </dsp:nvSpPr>
      <dsp:spPr>
        <a:xfrm>
          <a:off x="6256760" y="5931652"/>
          <a:ext cx="1670641" cy="835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CIDDI GİS KOMPLIKASYONUN YILLIK INSIDANSI</a:t>
          </a:r>
          <a:endParaRPr lang="tr-TR" sz="1100" b="1" kern="1200" dirty="0" smtClean="0">
            <a:solidFill>
              <a:schemeClr val="tx1"/>
            </a:solidFill>
            <a:latin typeface="Tahoma"/>
            <a:ea typeface="Tahoma"/>
            <a:cs typeface="Tahoma"/>
            <a:sym typeface="Tahoma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% 18 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6256760" y="5931652"/>
        <a:ext cx="1670641" cy="835320"/>
      </dsp:txXfrm>
    </dsp:sp>
    <dsp:sp modelId="{378416C4-74B4-4B91-8F3D-9AD782D88621}">
      <dsp:nvSpPr>
        <dsp:cNvPr id="0" name=""/>
        <dsp:cNvSpPr/>
      </dsp:nvSpPr>
      <dsp:spPr>
        <a:xfrm>
          <a:off x="2806885" y="1187030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HIKAYEDE GİS BULGULARI (ÜLSER VE KANAMA)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2806885" y="1187030"/>
        <a:ext cx="1670641" cy="835320"/>
      </dsp:txXfrm>
    </dsp:sp>
    <dsp:sp modelId="{DB79628E-9616-4244-B67E-570D1B555E97}">
      <dsp:nvSpPr>
        <dsp:cNvPr id="0" name=""/>
        <dsp:cNvSpPr/>
      </dsp:nvSpPr>
      <dsp:spPr>
        <a:xfrm>
          <a:off x="4828361" y="1187030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60 YAŞ ÜSTÜ HASTALAR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4828361" y="1187030"/>
        <a:ext cx="1670641" cy="835320"/>
      </dsp:txXfrm>
    </dsp:sp>
    <dsp:sp modelId="{2D423147-7A0F-4881-8AA9-E1698BFE74B8}">
      <dsp:nvSpPr>
        <dsp:cNvPr id="0" name=""/>
        <dsp:cNvSpPr/>
      </dsp:nvSpPr>
      <dsp:spPr>
        <a:xfrm>
          <a:off x="2806885" y="2373185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YÜKSEK DOZ KULLANIMI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2806885" y="2373185"/>
        <a:ext cx="1670641" cy="835320"/>
      </dsp:txXfrm>
    </dsp:sp>
    <dsp:sp modelId="{0EA32CA3-346D-4BEC-8532-00DAB5E70547}">
      <dsp:nvSpPr>
        <dsp:cNvPr id="0" name=""/>
        <dsp:cNvSpPr/>
      </dsp:nvSpPr>
      <dsp:spPr>
        <a:xfrm>
          <a:off x="4828361" y="2373185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BERABERINDE KORTIKOSTEROID KULLANIMI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4828361" y="2373185"/>
        <a:ext cx="1670641" cy="835320"/>
      </dsp:txXfrm>
    </dsp:sp>
    <dsp:sp modelId="{FC525FA5-0DAC-4FD7-BEC4-9F46C5796D95}">
      <dsp:nvSpPr>
        <dsp:cNvPr id="0" name=""/>
        <dsp:cNvSpPr/>
      </dsp:nvSpPr>
      <dsp:spPr>
        <a:xfrm>
          <a:off x="2806885" y="3559341"/>
          <a:ext cx="1670641" cy="835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BERABERINDE ANTIKOAGULAN ILAÇ KULLLANIMI</a:t>
          </a:r>
          <a:endParaRPr lang="tr-TR" sz="1100" b="1" kern="1200" dirty="0">
            <a:solidFill>
              <a:schemeClr val="tx1"/>
            </a:solidFill>
          </a:endParaRPr>
        </a:p>
      </dsp:txBody>
      <dsp:txXfrm>
        <a:off x="2806885" y="3559341"/>
        <a:ext cx="1670641" cy="83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141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2762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7935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992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5133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24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99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142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9153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39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02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7156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25501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495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7987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508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80556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99896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88781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99138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2455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30662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63694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9016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4843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00383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15436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9962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8369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1898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10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01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4438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4670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4331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25321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416800" y="6400800"/>
            <a:ext cx="40036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B9B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727200" y="6400800"/>
            <a:ext cx="5616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518900" y="6515100"/>
            <a:ext cx="619125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159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4325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1458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4266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410749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710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338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2003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54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016000" y="6391275"/>
            <a:ext cx="2743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470400" y="6403975"/>
            <a:ext cx="386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528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702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334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527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0059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5008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35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207962" y="133350"/>
            <a:ext cx="11771311" cy="6591299"/>
            <a:chOff x="207962" y="133350"/>
            <a:chExt cx="11771311" cy="6591299"/>
          </a:xfrm>
        </p:grpSpPr>
        <p:pic>
          <p:nvPicPr>
            <p:cNvPr id="51" name="Shape 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962" y="133350"/>
              <a:ext cx="11771311" cy="659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Shape 52"/>
            <p:cNvSpPr txBox="1"/>
            <p:nvPr/>
          </p:nvSpPr>
          <p:spPr>
            <a:xfrm>
              <a:off x="446087" y="374650"/>
              <a:ext cx="11293474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Shape 53"/>
          <p:cNvSpPr txBox="1"/>
          <p:nvPr/>
        </p:nvSpPr>
        <p:spPr>
          <a:xfrm>
            <a:off x="784225" y="1423987"/>
            <a:ext cx="10667999" cy="95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2900" dir="5400000">
              <a:srgbClr val="000000">
                <a:alpha val="7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5400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09600" y="1646236"/>
            <a:ext cx="10972799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7416800" y="6400800"/>
            <a:ext cx="40036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B9B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727200" y="6400800"/>
            <a:ext cx="5616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518900" y="6515100"/>
            <a:ext cx="619125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207962" y="133350"/>
            <a:ext cx="11771311" cy="6591299"/>
            <a:chOff x="207962" y="133350"/>
            <a:chExt cx="11771311" cy="6591299"/>
          </a:xfrm>
        </p:grpSpPr>
        <p:pic>
          <p:nvPicPr>
            <p:cNvPr id="82" name="Shape 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962" y="133350"/>
              <a:ext cx="11771311" cy="659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>
              <a:off x="446087" y="374650"/>
              <a:ext cx="11293474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25400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spcBef>
                <a:spcPts val="0"/>
              </a:spcBef>
              <a:buClr>
                <a:srgbClr val="E7E9C9"/>
              </a:buClr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09600" y="1646236"/>
            <a:ext cx="10972799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40080" marR="0" lvl="1" indent="-85090" algn="l" rtl="0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822960" marR="0" lvl="2" indent="-54610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188720" marR="0" lvl="4" indent="-64769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016000" y="6391275"/>
            <a:ext cx="2743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470400" y="6403975"/>
            <a:ext cx="3860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 smtClean="0">
                <a:solidFill>
                  <a:srgbClr val="DFE0D4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FE0D4"/>
                </a:buClr>
                <a:buSzPct val="25000"/>
                <a:buFont typeface="Calibri"/>
                <a:buNone/>
              </a:pPr>
              <a:t>‹#›</a:t>
            </a:fld>
            <a:endParaRPr lang="en-GB" sz="1600" b="0" i="0" u="none">
              <a:solidFill>
                <a:srgbClr val="DFE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83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2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5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microsoft.com/office/2007/relationships/diagramDrawing" Target="../diagrams/drawing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microsoft.com/office/2007/relationships/diagramDrawing" Target="../diagrams/drawing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diagramLayout" Target="../diagrams/layout3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diagramLayout" Target="../diagrams/layout3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microsoft.com/office/2007/relationships/diagramDrawing" Target="../diagrams/drawing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Relationship Id="rId9" Type="http://schemas.microsoft.com/office/2007/relationships/diagramDrawing" Target="../diagrams/drawing3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3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microsoft.com/office/2007/relationships/diagramDrawing" Target="../diagrams/drawing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615950" y="377825"/>
            <a:ext cx="11490325" cy="22256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BF90"/>
              </a:buClr>
              <a:buSzPct val="25000"/>
              <a:buFont typeface="Rockwell"/>
              <a:buNone/>
            </a:pPr>
            <a:r>
              <a:rPr lang="en-GB" sz="5100" b="0" i="0" u="none" strike="noStrike" cap="none">
                <a:solidFill>
                  <a:srgbClr val="8DBF90"/>
                </a:solidFill>
                <a:latin typeface="Rockwell"/>
                <a:ea typeface="Rockwell"/>
                <a:cs typeface="Rockwell"/>
                <a:sym typeface="Rockwell"/>
              </a:rPr>
              <a:t>Romatolojik Hastalıklarda Kullanılan İlaçlar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Prof.Dr.Gülay KINIKLI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Romatoloji Bilim Dalı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761978126"/>
              </p:ext>
            </p:extLst>
          </p:nvPr>
        </p:nvGraphicFramePr>
        <p:xfrm>
          <a:off x="1" y="0"/>
          <a:ext cx="12037324" cy="754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622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316480" y="1321594"/>
            <a:ext cx="2993707" cy="139303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TXA2 SENTEZI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TROMBOSIT AKTIVASYONU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7239000" y="1143000"/>
            <a:ext cx="2786062" cy="17145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RENAL PG SENTEZI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RENAL VAZOKONSTRIKSIYON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GFR</a:t>
            </a:r>
          </a:p>
          <a:p>
            <a:endParaRPr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95811" y="3143250"/>
            <a:ext cx="2643186" cy="1143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2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COX-1 </a:t>
            </a:r>
            <a:r>
              <a:rPr lang="en-US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INHIBISYONU</a:t>
            </a:r>
            <a:endParaRPr lang="en-US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881563" y="4859338"/>
            <a:ext cx="2714626" cy="157003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GİS’DE PGI2 VE PGE2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GASTRIK ASIT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MUKOZAL DISFONKSIYON, Gİ ÜLSER, EROZYON, KANAMA 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Shape 127"/>
          <p:cNvCxnSpPr/>
          <p:nvPr/>
        </p:nvCxnSpPr>
        <p:spPr>
          <a:xfrm rot="5400000">
            <a:off x="4489449" y="1963738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28" name="Shape 128"/>
          <p:cNvCxnSpPr/>
          <p:nvPr/>
        </p:nvCxnSpPr>
        <p:spPr>
          <a:xfrm rot="5400000">
            <a:off x="5023007" y="2249487"/>
            <a:ext cx="285750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29" name="Shape 129"/>
          <p:cNvCxnSpPr/>
          <p:nvPr/>
        </p:nvCxnSpPr>
        <p:spPr>
          <a:xfrm rot="5400000">
            <a:off x="9621837" y="1427957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30" name="Shape 130"/>
          <p:cNvCxnSpPr/>
          <p:nvPr/>
        </p:nvCxnSpPr>
        <p:spPr>
          <a:xfrm rot="5400000">
            <a:off x="7177881" y="5083968"/>
            <a:ext cx="285750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31" name="Shape 131"/>
          <p:cNvCxnSpPr/>
          <p:nvPr/>
        </p:nvCxnSpPr>
        <p:spPr>
          <a:xfrm rot="5400000">
            <a:off x="8887777" y="2392362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32" name="Shape 132"/>
          <p:cNvCxnSpPr/>
          <p:nvPr/>
        </p:nvCxnSpPr>
        <p:spPr>
          <a:xfrm rot="-5400000">
            <a:off x="7239001" y="2928937"/>
            <a:ext cx="428625" cy="28575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33" name="Shape 133"/>
          <p:cNvCxnSpPr/>
          <p:nvPr/>
        </p:nvCxnSpPr>
        <p:spPr>
          <a:xfrm rot="10800000">
            <a:off x="4524375" y="2786063"/>
            <a:ext cx="428625" cy="357187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cxnSp>
      <p:cxnSp>
        <p:nvCxnSpPr>
          <p:cNvPr id="134" name="Shape 134"/>
          <p:cNvCxnSpPr/>
          <p:nvPr/>
        </p:nvCxnSpPr>
        <p:spPr>
          <a:xfrm rot="5400000">
            <a:off x="5665786" y="4572001"/>
            <a:ext cx="430212" cy="1587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" name="Yuvarlatılmış Dikdörtgen 1"/>
          <p:cNvSpPr/>
          <p:nvPr/>
        </p:nvSpPr>
        <p:spPr>
          <a:xfrm>
            <a:off x="670560" y="4270216"/>
            <a:ext cx="3853810" cy="21186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MUKUS SEKRESYONU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BIKARBONAT SENTEZI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MUKOZA KAN AKIMI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GASTRIK ASIT SEKRESYONU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64999"/>
              <a:buNone/>
            </a:pP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hape 127"/>
          <p:cNvCxnSpPr/>
          <p:nvPr/>
        </p:nvCxnSpPr>
        <p:spPr>
          <a:xfrm rot="5400000">
            <a:off x="3524249" y="4392613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6" name="Shape 127"/>
          <p:cNvCxnSpPr/>
          <p:nvPr/>
        </p:nvCxnSpPr>
        <p:spPr>
          <a:xfrm rot="5400000">
            <a:off x="3522661" y="4751389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7" name="Shape 127"/>
          <p:cNvCxnSpPr/>
          <p:nvPr/>
        </p:nvCxnSpPr>
        <p:spPr>
          <a:xfrm rot="5400000">
            <a:off x="3553620" y="5150167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1" name="Shape 132"/>
          <p:cNvCxnSpPr/>
          <p:nvPr/>
        </p:nvCxnSpPr>
        <p:spPr>
          <a:xfrm flipH="1" flipV="1">
            <a:off x="2992043" y="5427185"/>
            <a:ext cx="23813" cy="43434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7" name="Düz Ok Bağlayıcısı 6"/>
          <p:cNvCxnSpPr/>
          <p:nvPr/>
        </p:nvCxnSpPr>
        <p:spPr>
          <a:xfrm>
            <a:off x="4145280" y="5427185"/>
            <a:ext cx="59340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01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7953374" y="1500188"/>
            <a:ext cx="2470785" cy="13573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RENAL PG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RENAL ARTER VD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GFR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VASOPRESSIN ANTAGONIZMASI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7881937" y="5000626"/>
            <a:ext cx="2357436" cy="10715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SODYUM VE SU RETANSIYONU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KKY ‘DE KÖTÜLEŞME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632450" y="3413441"/>
            <a:ext cx="2143123" cy="939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2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COX-2 </a:t>
            </a:r>
            <a:r>
              <a:rPr lang="en-US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INHIBISYONU</a:t>
            </a:r>
            <a:endParaRPr lang="en-US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238375" y="1143000"/>
            <a:ext cx="2643186" cy="19288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PGI2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TROMBOSIT AKTIVASYONU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VAZOKONSTRIKSIYON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TROMBOZ RISKI 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2738437" y="4929187"/>
            <a:ext cx="2286000" cy="13573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İSKEMI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Shape 144"/>
          <p:cNvCxnSpPr/>
          <p:nvPr/>
        </p:nvCxnSpPr>
        <p:spPr>
          <a:xfrm rot="-5400000">
            <a:off x="7417593" y="2964656"/>
            <a:ext cx="571500" cy="500062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5024436" y="3000375"/>
            <a:ext cx="642936" cy="500062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46" name="Shape 146"/>
          <p:cNvCxnSpPr/>
          <p:nvPr/>
        </p:nvCxnSpPr>
        <p:spPr>
          <a:xfrm flipH="1">
            <a:off x="5095875" y="4214812"/>
            <a:ext cx="642936" cy="5715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7524750" y="4143375"/>
            <a:ext cx="642936" cy="5715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0" name="Shape 150"/>
          <p:cNvCxnSpPr/>
          <p:nvPr/>
        </p:nvCxnSpPr>
        <p:spPr>
          <a:xfrm rot="-5400000" flipH="1">
            <a:off x="3737768" y="1710532"/>
            <a:ext cx="295275" cy="793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1" name="Shape 151"/>
          <p:cNvCxnSpPr/>
          <p:nvPr/>
        </p:nvCxnSpPr>
        <p:spPr>
          <a:xfrm rot="-5400000">
            <a:off x="4446257" y="2294269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2" name="Shape 152"/>
          <p:cNvCxnSpPr/>
          <p:nvPr/>
        </p:nvCxnSpPr>
        <p:spPr>
          <a:xfrm rot="5400000">
            <a:off x="9670694" y="1751097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3" name="Shape 153"/>
          <p:cNvCxnSpPr/>
          <p:nvPr/>
        </p:nvCxnSpPr>
        <p:spPr>
          <a:xfrm rot="5400000">
            <a:off x="9369555" y="2166145"/>
            <a:ext cx="214312" cy="253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4" name="Shape 154"/>
          <p:cNvCxnSpPr/>
          <p:nvPr/>
        </p:nvCxnSpPr>
        <p:spPr>
          <a:xfrm rot="5400000">
            <a:off x="9848834" y="1999457"/>
            <a:ext cx="200024" cy="158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" name="Düz Ok Bağlayıcısı 2"/>
          <p:cNvCxnSpPr>
            <a:stCxn id="142" idx="2"/>
          </p:cNvCxnSpPr>
          <p:nvPr/>
        </p:nvCxnSpPr>
        <p:spPr>
          <a:xfrm>
            <a:off x="3559968" y="3071812"/>
            <a:ext cx="0" cy="185737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9188766" y="2871785"/>
            <a:ext cx="0" cy="20574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51"/>
          <p:cNvCxnSpPr/>
          <p:nvPr/>
        </p:nvCxnSpPr>
        <p:spPr>
          <a:xfrm rot="-5400000">
            <a:off x="4257464" y="2558163"/>
            <a:ext cx="214312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9" name="Shape 154"/>
          <p:cNvCxnSpPr/>
          <p:nvPr/>
        </p:nvCxnSpPr>
        <p:spPr>
          <a:xfrm rot="5400000">
            <a:off x="9840895" y="2606676"/>
            <a:ext cx="200024" cy="158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xmlns="" val="26335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NSAİİ</a:t>
            </a:r>
          </a:p>
        </p:txBody>
      </p:sp>
      <p:grpSp>
        <p:nvGrpSpPr>
          <p:cNvPr id="160" name="Shape 160"/>
          <p:cNvGrpSpPr/>
          <p:nvPr/>
        </p:nvGrpSpPr>
        <p:grpSpPr>
          <a:xfrm>
            <a:off x="1544320" y="1752600"/>
            <a:ext cx="9103360" cy="3997960"/>
            <a:chOff x="457200" y="1981200"/>
            <a:chExt cx="8229600" cy="2652712"/>
          </a:xfrm>
        </p:grpSpPr>
        <p:sp>
          <p:nvSpPr>
            <p:cNvPr id="161" name="Shape 161"/>
            <p:cNvSpPr txBox="1"/>
            <p:nvPr/>
          </p:nvSpPr>
          <p:spPr>
            <a:xfrm>
              <a:off x="457200" y="1981200"/>
              <a:ext cx="5486399" cy="639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</a:pPr>
              <a:r>
                <a:rPr lang="en-US" sz="2400" b="1" dirty="0" err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Klasik</a:t>
              </a:r>
              <a:r>
                <a:rPr lang="en-US" sz="24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NSAİİ (COX1/COX2&gt;1)</a:t>
              </a:r>
            </a:p>
            <a:p>
              <a:endParaRPr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5943600" y="1981200"/>
              <a:ext cx="2743199" cy="639762"/>
            </a:xfrm>
            <a:prstGeom prst="rect">
              <a:avLst/>
            </a:prstGeom>
            <a:solidFill>
              <a:srgbClr val="258BE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</a:pPr>
              <a:r>
                <a:rPr lang="en-US" sz="24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COX2 </a:t>
              </a:r>
              <a:r>
                <a:rPr lang="en-US" sz="2400" b="1" dirty="0" err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Selektif</a:t>
              </a:r>
              <a:r>
                <a:rPr lang="en-US" sz="24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457200" y="2620961"/>
              <a:ext cx="2743199" cy="201294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ASETILSALISILIK ASIT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İNDOMETAZIN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SULINDAK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PIROKSIKAM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TOLMETIN </a:t>
              </a:r>
              <a:endPara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200400" y="2620961"/>
              <a:ext cx="2743199" cy="201294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DIKLOFENAK 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İBUPROFEN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FLURBIPROFEN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NAPROKSEN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KETOPROFEN</a:t>
              </a:r>
              <a:endPara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5943600" y="2620961"/>
              <a:ext cx="2743199" cy="2012949"/>
            </a:xfrm>
            <a:prstGeom prst="rect">
              <a:avLst/>
            </a:prstGeom>
            <a:solidFill>
              <a:srgbClr val="01D5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800000"/>
                </a:buClr>
                <a:buSzPct val="25000"/>
              </a:pPr>
              <a:r>
                <a:rPr lang="en-US" b="1" dirty="0" smtClean="0">
                  <a:solidFill>
                    <a:srgbClr val="800000"/>
                  </a:solidFill>
                  <a:latin typeface="Tahoma"/>
                  <a:ea typeface="Tahoma"/>
                  <a:cs typeface="Tahoma"/>
                  <a:sym typeface="Tahoma"/>
                </a:rPr>
                <a:t>ROFEKOKSIB</a:t>
              </a:r>
              <a:r>
                <a:rPr lang="en-US" dirty="0" smtClean="0">
                  <a:solidFill>
                    <a:srgbClr val="800000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endParaRPr lang="en-US" dirty="0">
                <a:solidFill>
                  <a:srgbClr val="8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>
                <a:buClr>
                  <a:srgbClr val="800000"/>
                </a:buClr>
                <a:buSzPct val="25000"/>
              </a:pPr>
              <a:r>
                <a:rPr lang="en-US" b="1" dirty="0" smtClean="0">
                  <a:solidFill>
                    <a:srgbClr val="800000"/>
                  </a:solidFill>
                  <a:latin typeface="Tahoma"/>
                  <a:ea typeface="Tahoma"/>
                  <a:cs typeface="Tahoma"/>
                  <a:sym typeface="Tahoma"/>
                </a:rPr>
                <a:t>VALDEKOKSIB </a:t>
              </a:r>
            </a:p>
            <a:p>
              <a:pPr>
                <a:buClr>
                  <a:srgbClr val="800000"/>
                </a:buClr>
                <a:buSzPct val="25000"/>
              </a:pPr>
              <a:r>
                <a:rPr lang="en-US" b="1" dirty="0" smtClean="0">
                  <a:solidFill>
                    <a:srgbClr val="800000"/>
                  </a:solidFill>
                  <a:latin typeface="Tahoma"/>
                  <a:ea typeface="Tahoma"/>
                  <a:cs typeface="Tahoma"/>
                  <a:sym typeface="Tahoma"/>
                </a:rPr>
                <a:t>PAREKOKSIB </a:t>
              </a:r>
            </a:p>
            <a:p>
              <a:pPr>
                <a:buClr>
                  <a:srgbClr val="800000"/>
                </a:buClr>
                <a:buSzPct val="25000"/>
              </a:pPr>
              <a:r>
                <a:rPr lang="en-US" b="1" dirty="0" smtClean="0">
                  <a:solidFill>
                    <a:srgbClr val="800000"/>
                  </a:solidFill>
                  <a:latin typeface="Tahoma"/>
                  <a:ea typeface="Tahoma"/>
                  <a:cs typeface="Tahoma"/>
                  <a:sym typeface="Tahoma"/>
                </a:rPr>
                <a:t>SELEKOKSIB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ETODOLAK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NIMESULID </a:t>
              </a:r>
            </a:p>
            <a:p>
              <a:pPr>
                <a:buClr>
                  <a:srgbClr val="000000"/>
                </a:buClr>
                <a:buSzPct val="25000"/>
              </a:pPr>
              <a:r>
                <a:rPr lang="en-US" b="1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MELOKSIKAM</a:t>
              </a:r>
              <a:endPara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6" name="Shape 166"/>
            <p:cNvCxnSpPr/>
            <p:nvPr/>
          </p:nvCxnSpPr>
          <p:spPr>
            <a:xfrm>
              <a:off x="3200400" y="2620961"/>
              <a:ext cx="0" cy="201294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5943600" y="1981200"/>
              <a:ext cx="0" cy="2652712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457200" y="2620961"/>
              <a:ext cx="82296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9" name="Shape 169"/>
            <p:cNvCxnSpPr/>
            <p:nvPr/>
          </p:nvCxnSpPr>
          <p:spPr>
            <a:xfrm>
              <a:off x="457200" y="1981200"/>
              <a:ext cx="0" cy="2652712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0" name="Shape 170"/>
            <p:cNvCxnSpPr/>
            <p:nvPr/>
          </p:nvCxnSpPr>
          <p:spPr>
            <a:xfrm>
              <a:off x="8686800" y="1981200"/>
              <a:ext cx="0" cy="2652712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457200" y="1981200"/>
              <a:ext cx="8229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457200" y="4633912"/>
              <a:ext cx="8229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39433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ctrTitle" idx="4294967295"/>
          </p:nvPr>
        </p:nvSpPr>
        <p:spPr>
          <a:xfrm>
            <a:off x="1081826" y="1885727"/>
            <a:ext cx="7772400" cy="1470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tr-TR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NSAİİ’ın</a:t>
            </a:r>
            <a:r>
              <a:rPr lang="tr-TR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YAN ETKILER</a:t>
            </a:r>
            <a:r>
              <a:rPr lang="tr-TR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İ: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839053"/>
              </p:ext>
            </p:extLst>
          </p:nvPr>
        </p:nvGraphicFramePr>
        <p:xfrm>
          <a:off x="1280160" y="365760"/>
          <a:ext cx="9326880" cy="634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5120"/>
                <a:gridCol w="1381760"/>
              </a:tblGrid>
              <a:tr h="905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GASTROINTESTINAL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%10</a:t>
                      </a:r>
                      <a:endParaRPr lang="tr-TR" sz="2400" b="1" dirty="0"/>
                    </a:p>
                  </a:txBody>
                  <a:tcPr/>
                </a:tc>
              </a:tr>
              <a:tr h="905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KARDIOVASKÜLER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/>
                </a:tc>
              </a:tr>
              <a:tr h="90597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BÖBREK VE ELEKTROLITLER </a:t>
                      </a:r>
                      <a:endParaRPr lang="tr-TR" sz="2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%1-10</a:t>
                      </a:r>
                      <a:endParaRPr lang="tr-TR" sz="2400" b="1" dirty="0"/>
                    </a:p>
                  </a:txBody>
                  <a:tcPr/>
                </a:tc>
              </a:tr>
              <a:tr h="905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/>
                </a:tc>
              </a:tr>
              <a:tr h="905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HEMATOLOJIK</a:t>
                      </a:r>
                    </a:p>
                    <a:p>
                      <a:endParaRPr lang="tr-TR" sz="2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/>
                </a:tc>
              </a:tr>
              <a:tr h="90597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DERMATOLOJIK VE HIPERSENTIVITE 	</a:t>
                      </a:r>
                      <a:endParaRPr lang="tr-TR" sz="2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&lt;%1</a:t>
                      </a:r>
                      <a:endParaRPr lang="tr-TR" sz="2400" b="1" dirty="0"/>
                    </a:p>
                  </a:txBody>
                  <a:tcPr/>
                </a:tc>
              </a:tr>
              <a:tr h="905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HEPATIK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13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1" y="489398"/>
          <a:ext cx="12192000" cy="636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47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0" y="0"/>
          <a:ext cx="117507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467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0" y="0"/>
          <a:ext cx="117507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960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61128727"/>
              </p:ext>
            </p:extLst>
          </p:nvPr>
        </p:nvGraphicFramePr>
        <p:xfrm>
          <a:off x="1506828" y="90152"/>
          <a:ext cx="9723549" cy="676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29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650139037"/>
              </p:ext>
            </p:extLst>
          </p:nvPr>
        </p:nvGraphicFramePr>
        <p:xfrm>
          <a:off x="1991056" y="1055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3152634" y="5786650"/>
            <a:ext cx="1705970" cy="7096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rgbClr val="002060"/>
                </a:solidFill>
              </a:rPr>
              <a:t>CİDDİ ORGAN TUTULUMUNU ENGELLEMEK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202071" y="5786650"/>
            <a:ext cx="1705970" cy="7096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rgbClr val="002060"/>
                </a:solidFill>
              </a:rPr>
              <a:t>DEFORMİTE GELİŞMESİNİ</a:t>
            </a:r>
          </a:p>
          <a:p>
            <a:pPr algn="ctr"/>
            <a:r>
              <a:rPr lang="tr-TR" sz="1200" b="1" dirty="0" smtClean="0">
                <a:solidFill>
                  <a:srgbClr val="002060"/>
                </a:solidFill>
              </a:rPr>
              <a:t>ENGELLEMEK</a:t>
            </a:r>
            <a:endParaRPr lang="tr-TR" sz="1200" b="1" dirty="0">
              <a:solidFill>
                <a:srgbClr val="002060"/>
              </a:solidFill>
            </a:endParaRPr>
          </a:p>
        </p:txBody>
      </p:sp>
      <p:cxnSp>
        <p:nvCxnSpPr>
          <p:cNvPr id="6" name="Düz Ok Bağlayıcısı 5"/>
          <p:cNvCxnSpPr>
            <a:endCxn id="3" idx="0"/>
          </p:cNvCxnSpPr>
          <p:nvPr/>
        </p:nvCxnSpPr>
        <p:spPr>
          <a:xfrm flipH="1">
            <a:off x="4005619" y="5131558"/>
            <a:ext cx="975814" cy="655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981433" y="5131558"/>
            <a:ext cx="852985" cy="655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21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1056069" y="0"/>
          <a:ext cx="10728100" cy="672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ol Ayraç 2"/>
          <p:cNvSpPr/>
          <p:nvPr/>
        </p:nvSpPr>
        <p:spPr>
          <a:xfrm rot="16200000">
            <a:off x="5698903" y="45074"/>
            <a:ext cx="1455312" cy="10972804"/>
          </a:xfrm>
          <a:prstGeom prst="leftBrace">
            <a:avLst>
              <a:gd name="adj1" fmla="val 24262"/>
              <a:gd name="adj2" fmla="val 5176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6027313" y="6259132"/>
            <a:ext cx="355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RİSK YÜKSEK</a:t>
            </a:r>
            <a:endParaRPr lang="tr-TR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1801813" y="431800"/>
            <a:ext cx="163511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751013" y="381000"/>
            <a:ext cx="163511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 rot="-5400000">
            <a:off x="607220" y="2720181"/>
            <a:ext cx="296068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Protromboti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Daha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az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 GI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yan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etki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 rot="10800000">
            <a:off x="2647949" y="1479551"/>
            <a:ext cx="7112000" cy="3581399"/>
          </a:xfrm>
          <a:prstGeom prst="rtTriangle">
            <a:avLst/>
          </a:prstGeom>
          <a:gradFill>
            <a:gsLst>
              <a:gs pos="0">
                <a:srgbClr val="253C57"/>
              </a:gs>
              <a:gs pos="100000">
                <a:schemeClr val="accent1"/>
              </a:gs>
            </a:gsLst>
            <a:lin ang="5400000" scaled="0"/>
          </a:gra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2581275" y="1479551"/>
            <a:ext cx="7112000" cy="3581399"/>
          </a:xfrm>
          <a:prstGeom prst="rtTriangle">
            <a:avLst/>
          </a:prstGeom>
          <a:gradFill>
            <a:gsLst>
              <a:gs pos="0">
                <a:srgbClr val="007600"/>
              </a:gs>
              <a:gs pos="100000">
                <a:srgbClr val="00FF00"/>
              </a:gs>
            </a:gsLst>
            <a:lin ang="5400000" scaled="0"/>
          </a:gra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379787" y="3886200"/>
            <a:ext cx="370204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24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Prosta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siklin</a:t>
            </a:r>
            <a:r>
              <a:rPr lang="en-US" sz="24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Inhi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bisyonu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4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( COX-2 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aracılı</a:t>
            </a:r>
            <a:r>
              <a:rPr lang="en-US" sz="24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)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832476" y="2024061"/>
            <a:ext cx="380364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Trombo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ksan</a:t>
            </a: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inhibisyonu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 ( COX-1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aracılı</a:t>
            </a: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)</a:t>
            </a:r>
          </a:p>
        </p:txBody>
      </p:sp>
      <p:sp>
        <p:nvSpPr>
          <p:cNvPr id="268" name="Shape 268"/>
          <p:cNvSpPr txBox="1"/>
          <p:nvPr/>
        </p:nvSpPr>
        <p:spPr>
          <a:xfrm rot="5400000">
            <a:off x="8528842" y="3037684"/>
            <a:ext cx="331628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Anti-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tromboti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Daha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fazla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 GI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yan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etki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374759" y="5106990"/>
            <a:ext cx="2340117" cy="1687509"/>
          </a:xfrm>
          <a:prstGeom prst="rect">
            <a:avLst/>
          </a:prstGeom>
          <a:solidFill>
            <a:srgbClr val="008000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Rofecoxib</a:t>
            </a:r>
            <a:endParaRPr lang="en-US" sz="24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Celecoxib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Etoricoxib</a:t>
            </a:r>
            <a:endParaRPr lang="en-US" sz="24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Lumiracoxib</a:t>
            </a:r>
            <a:endParaRPr lang="en-US" sz="2400" b="1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4793458" y="5179755"/>
            <a:ext cx="1738311" cy="469899"/>
          </a:xfrm>
          <a:prstGeom prst="rect">
            <a:avLst/>
          </a:prstGeom>
          <a:solidFill>
            <a:srgbClr val="008000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klofenak</a:t>
            </a:r>
            <a:endParaRPr lang="en-US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6610351" y="5194301"/>
            <a:ext cx="1673840" cy="469899"/>
          </a:xfrm>
          <a:prstGeom prst="rect">
            <a:avLst/>
          </a:prstGeom>
          <a:gradFill>
            <a:gsLst>
              <a:gs pos="0">
                <a:srgbClr val="CCFF66"/>
              </a:gs>
              <a:gs pos="100000">
                <a:srgbClr val="FF9933"/>
              </a:gs>
            </a:gsLst>
            <a:lin ang="5400000" scaled="0"/>
          </a:gra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2400" b="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Ibuprofen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8439150" y="5194301"/>
            <a:ext cx="2025650" cy="835025"/>
          </a:xfrm>
          <a:prstGeom prst="rect">
            <a:avLst/>
          </a:prstGeom>
          <a:solidFill>
            <a:srgbClr val="CC6600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ASA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Napro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ksen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title" idx="4294967295"/>
          </p:nvPr>
        </p:nvSpPr>
        <p:spPr>
          <a:xfrm>
            <a:off x="3179928" y="457200"/>
            <a:ext cx="9012072" cy="1246188"/>
          </a:xfrm>
          <a:prstGeom prst="rect">
            <a:avLst/>
          </a:prstGeom>
          <a:noFill/>
          <a:ln>
            <a:noFill/>
          </a:ln>
        </p:spPr>
        <p:txBody>
          <a:bodyPr vert="horz" lIns="90475" tIns="44450" rIns="90475" bIns="4445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25000"/>
            </a:pPr>
            <a:r>
              <a:rPr lang="en-US" sz="32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COX-2 </a:t>
            </a:r>
            <a:r>
              <a:rPr lang="en-US" sz="3200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inhibitörler</a:t>
            </a:r>
            <a:r>
              <a:rPr lang="en-US" sz="32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 COX-</a:t>
            </a:r>
            <a:r>
              <a:rPr lang="en-US" sz="3200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Selektif</a:t>
            </a:r>
            <a:endParaRPr lang="en-US" sz="3200" b="1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498726" y="1351127"/>
            <a:ext cx="7261224" cy="3843173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8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553793" y="1183305"/>
          <a:ext cx="112561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328214" y="36170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363"/>
                <a:gridCol w="1996226"/>
                <a:gridCol w="1906073"/>
                <a:gridCol w="172433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ROFEKOKSİB</a:t>
                      </a:r>
                    </a:p>
                    <a:p>
                      <a:r>
                        <a:rPr lang="tr-TR" dirty="0" smtClean="0"/>
                        <a:t>SELEKOKSİB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DİKLOFENAK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İBOPROFEN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ASA</a:t>
                      </a:r>
                    </a:p>
                    <a:p>
                      <a:r>
                        <a:rPr lang="tr-TR" dirty="0" smtClean="0"/>
                        <a:t>NAPROKSEN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394952" y="1502200"/>
          <a:ext cx="326264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649"/>
              </a:tblGrid>
              <a:tr h="344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KORONER ARTER </a:t>
                      </a:r>
                      <a:r>
                        <a:rPr lang="tr-TR" b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HASTALIĞI</a:t>
                      </a:r>
                    </a:p>
                  </a:txBody>
                  <a:tcPr/>
                </a:tc>
              </a:tr>
              <a:tr h="3448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STROKE</a:t>
                      </a:r>
                      <a:endParaRPr lang="tr-TR" dirty="0"/>
                    </a:p>
                  </a:txBody>
                  <a:tcPr/>
                </a:tc>
              </a:tr>
              <a:tr h="3448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PERIFERIK ARTER HASTALIĞINDA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1929257677"/>
              </p:ext>
            </p:extLst>
          </p:nvPr>
        </p:nvGraphicFramePr>
        <p:xfrm>
          <a:off x="87290" y="4112175"/>
          <a:ext cx="5141532" cy="267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Aşağı Ok Belirtme Çizgisi 8"/>
          <p:cNvSpPr/>
          <p:nvPr/>
        </p:nvSpPr>
        <p:spPr>
          <a:xfrm>
            <a:off x="1984777" y="3859130"/>
            <a:ext cx="1326524" cy="50609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KOKSİBLER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Yukarı Ok Belirtme Çizgisi 9"/>
          <p:cNvSpPr/>
          <p:nvPr/>
        </p:nvSpPr>
        <p:spPr>
          <a:xfrm>
            <a:off x="1380904" y="1023857"/>
            <a:ext cx="2743200" cy="478343"/>
          </a:xfrm>
          <a:prstGeom prst="upArrowCallout">
            <a:avLst>
              <a:gd name="adj1" fmla="val 16924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1299338" y="1159306"/>
            <a:ext cx="2906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KULLANILMAMALIDIR.</a:t>
            </a:r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6607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7772400" cy="12461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Renal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yan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etkileri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1981201" y="1517650"/>
            <a:ext cx="7269161" cy="353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66FFFF"/>
              </a:buClr>
              <a:buSzPct val="100000"/>
              <a:buFont typeface="Arial"/>
              <a:buChar char="•"/>
            </a:pPr>
            <a:r>
              <a:rPr lang="en-US" sz="2800" b="1" dirty="0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İnsidans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% 1-5</a:t>
            </a:r>
          </a:p>
          <a:p>
            <a:pPr>
              <a:lnSpc>
                <a:spcPct val="120000"/>
              </a:lnSpc>
              <a:buClr>
                <a:schemeClr val="dk1"/>
              </a:buClr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buClr>
                <a:srgbClr val="66FFFF"/>
              </a:buClr>
              <a:buSzPct val="100000"/>
              <a:buFont typeface="Arial"/>
              <a:buChar char="•"/>
            </a:pPr>
            <a:r>
              <a:rPr lang="en-US" sz="2800" b="1" dirty="0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en-US" sz="2800" b="1" dirty="0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ct val="25000"/>
            </a:pPr>
            <a:r>
              <a:rPr lang="en-US" sz="2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HIPOVOLEMI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DÜŞÜK KARDIAK OUTPUT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RENAL FONKSIYONU BOZAN DIĞER NEDENLER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YAŞLANMA,SEPTISEMI</a:t>
            </a:r>
            <a:r>
              <a:rPr lang="en-US" sz="26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DM </a:t>
            </a:r>
            <a:endParaRPr lang="en-US" sz="2600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-1146220" y="218942"/>
          <a:ext cx="13612971" cy="663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7701566" y="450761"/>
            <a:ext cx="3400023" cy="13136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KREATININ KLIRENSI 30’UN ALTINDA OLAN HASTALARA NSAİ</a:t>
            </a:r>
            <a:r>
              <a:rPr lang="tr-TR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İ</a:t>
            </a:r>
            <a:r>
              <a:rPr lang="en-US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VERILMESINDEN KAÇINILMALIDIR.</a:t>
            </a:r>
            <a:endParaRPr lang="en-US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Yukarı Ok Belirtme Çizgisi 3"/>
          <p:cNvSpPr/>
          <p:nvPr/>
        </p:nvSpPr>
        <p:spPr>
          <a:xfrm rot="2222687">
            <a:off x="5164425" y="1231427"/>
            <a:ext cx="2343955" cy="2640168"/>
          </a:xfrm>
          <a:prstGeom prst="upArrowCallout">
            <a:avLst>
              <a:gd name="adj1" fmla="val 10714"/>
              <a:gd name="adj2" fmla="val 11813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DIKLOFENAK,</a:t>
            </a:r>
            <a:endParaRPr lang="tr-TR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IBUPROFEN, </a:t>
            </a:r>
            <a:endParaRPr lang="tr-TR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INDOMETAZIN, </a:t>
            </a:r>
            <a:endParaRPr lang="tr-TR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PIROKSIKAM, </a:t>
            </a:r>
            <a:endParaRPr lang="tr-TR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ETODOLAK, </a:t>
            </a:r>
            <a:endParaRPr lang="tr-TR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TOLMETIN</a:t>
            </a:r>
            <a:endParaRPr lang="en-US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Metin kutusu 4"/>
          <p:cNvSpPr txBox="1"/>
          <p:nvPr/>
        </p:nvSpPr>
        <p:spPr>
          <a:xfrm rot="2226187">
            <a:off x="5506234" y="2447541"/>
            <a:ext cx="4390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DOZUNDA DEĞIŞIKLIĞE </a:t>
            </a:r>
            <a:endParaRPr lang="tr-TR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GEREK </a:t>
            </a:r>
            <a:r>
              <a:rPr lang="tr-TR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YOKTUR </a:t>
            </a:r>
          </a:p>
          <a:p>
            <a:endParaRPr lang="tr-TR" dirty="0"/>
          </a:p>
        </p:txBody>
      </p:sp>
      <p:sp>
        <p:nvSpPr>
          <p:cNvPr id="6" name="Yukarı Ok Belirtme Çizgisi 5"/>
          <p:cNvSpPr/>
          <p:nvPr/>
        </p:nvSpPr>
        <p:spPr>
          <a:xfrm rot="19085125">
            <a:off x="9218651" y="1912350"/>
            <a:ext cx="2096556" cy="1699969"/>
          </a:xfrm>
          <a:prstGeom prst="upArrowCallout">
            <a:avLst>
              <a:gd name="adj1" fmla="val 10253"/>
              <a:gd name="adj2" fmla="val 11813"/>
              <a:gd name="adj3" fmla="val 32098"/>
              <a:gd name="adj4" fmla="val 57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tr-TR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NAPROKSEN</a:t>
            </a:r>
            <a:endParaRPr lang="en-US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Metin kutusu 6"/>
          <p:cNvSpPr txBox="1"/>
          <p:nvPr/>
        </p:nvSpPr>
        <p:spPr>
          <a:xfrm rot="18901665">
            <a:off x="8574121" y="2075674"/>
            <a:ext cx="350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DOZ AZALTIMI YAPILMALI</a:t>
            </a:r>
            <a:endParaRPr lang="en-US" b="1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4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3580159003"/>
              </p:ext>
            </p:extLst>
          </p:nvPr>
        </p:nvGraphicFramePr>
        <p:xfrm>
          <a:off x="1429555" y="515156"/>
          <a:ext cx="9131121" cy="597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/>
          <p:cNvGraphicFramePr/>
          <p:nvPr>
            <p:extLst/>
          </p:nvPr>
        </p:nvGraphicFramePr>
        <p:xfrm>
          <a:off x="145245" y="334849"/>
          <a:ext cx="4207814" cy="212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7565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/>
          </p:nvPr>
        </p:nvGraphicFramePr>
        <p:xfrm>
          <a:off x="2032000" y="515156"/>
          <a:ext cx="9301408" cy="562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6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745957762"/>
              </p:ext>
            </p:extLst>
          </p:nvPr>
        </p:nvGraphicFramePr>
        <p:xfrm>
          <a:off x="218942" y="-90152"/>
          <a:ext cx="11848562" cy="71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85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176530" y="437881"/>
            <a:ext cx="8113690" cy="631065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NSAII  VERİRKEN KİMLERDE DİKKATLİ OLMALIYIZ?</a:t>
            </a:r>
            <a:endParaRPr lang="tr-TR" sz="2400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901521" y="1506828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YAŞLILAR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775138" y="1983346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GEBELER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902039" y="2479183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EMZİRENLER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312276" y="2975020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ÇOCUKLAR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439177" y="3451538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KKY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6720626" y="3928056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BÖBREK YETMEZLİĞİ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8974428" y="4881092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ÇOKLU İLAÇ KULLANIMI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847527" y="4404574"/>
            <a:ext cx="2253803" cy="4765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KC. YETMEZLİĞİ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3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ağ Ok Belirtme Çizgisi 2"/>
          <p:cNvSpPr/>
          <p:nvPr/>
        </p:nvSpPr>
        <p:spPr>
          <a:xfrm>
            <a:off x="2032000" y="257577"/>
            <a:ext cx="2653048" cy="2640169"/>
          </a:xfrm>
          <a:prstGeom prst="right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NSAİİ KULLANIMINA KARAR VERİRKEN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5798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051" y="1365250"/>
            <a:ext cx="8939395" cy="52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614149" y="259307"/>
          <a:ext cx="11109278" cy="642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78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NSAİİ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kullanımı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OPERASYON ÖNCESI KISA YARI ÖMÜRLÜ OLANLAR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JRA’DE ASPIRIN, TOLMETIN, IBUPROFEN VE NAPROKSEN 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YAŞLILARDA OA’DE PARASETAMOL VE KISA YARI ÖMÜRLÜ OLANLAR</a:t>
            </a:r>
            <a:r>
              <a:rPr lang="tr-T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TERCİH EDİLMELİ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89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1184856" y="218942"/>
          <a:ext cx="10470524" cy="636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38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566671" y="425004"/>
          <a:ext cx="10805374" cy="609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77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0" y="590877"/>
          <a:ext cx="11719774" cy="600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4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/>
          </p:nvPr>
        </p:nvGraphicFramePr>
        <p:xfrm>
          <a:off x="1764406" y="347730"/>
          <a:ext cx="8847786" cy="625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Düz Bağlayıcı 4"/>
          <p:cNvCxnSpPr/>
          <p:nvPr/>
        </p:nvCxnSpPr>
        <p:spPr>
          <a:xfrm>
            <a:off x="3412901" y="4893972"/>
            <a:ext cx="721217" cy="502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Yuvarlatılmış Dikdörtgen 6"/>
          <p:cNvSpPr/>
          <p:nvPr/>
        </p:nvSpPr>
        <p:spPr>
          <a:xfrm>
            <a:off x="1965278" y="1764405"/>
            <a:ext cx="1318835" cy="4378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1100" b="1" smtClean="0">
                <a:solidFill>
                  <a:schemeClr val="bg1"/>
                </a:solidFill>
              </a:rPr>
              <a:t>SALİSİLATLAR</a:t>
            </a:r>
          </a:p>
          <a:p>
            <a:pPr lvl="0"/>
            <a:r>
              <a:rPr lang="tr-TR" sz="1100" b="1" smtClean="0">
                <a:solidFill>
                  <a:schemeClr val="bg1"/>
                </a:solidFill>
              </a:rPr>
              <a:t>İBUPROFEN</a:t>
            </a:r>
            <a:endParaRPr lang="tr-TR" sz="1100" b="1" dirty="0">
              <a:solidFill>
                <a:schemeClr val="bg1"/>
              </a:solidFill>
            </a:endParaRPr>
          </a:p>
        </p:txBody>
      </p:sp>
      <p:cxnSp>
        <p:nvCxnSpPr>
          <p:cNvPr id="9" name="Düz Bağlayıcı 8"/>
          <p:cNvCxnSpPr>
            <a:stCxn id="7" idx="3"/>
          </p:cNvCxnSpPr>
          <p:nvPr/>
        </p:nvCxnSpPr>
        <p:spPr>
          <a:xfrm>
            <a:off x="3284113" y="1983346"/>
            <a:ext cx="270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7055476" y="5973651"/>
            <a:ext cx="1094705" cy="4378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1100" b="1" dirty="0" smtClean="0"/>
              <a:t>ETKİLERİ AZALIR</a:t>
            </a:r>
            <a:endParaRPr lang="tr-TR" sz="1100" b="1" dirty="0"/>
          </a:p>
        </p:txBody>
      </p:sp>
      <p:cxnSp>
        <p:nvCxnSpPr>
          <p:cNvPr id="14" name="Düz Bağlayıcı 13"/>
          <p:cNvCxnSpPr>
            <a:endCxn id="12" idx="0"/>
          </p:cNvCxnSpPr>
          <p:nvPr/>
        </p:nvCxnSpPr>
        <p:spPr>
          <a:xfrm>
            <a:off x="7006107" y="5731099"/>
            <a:ext cx="596722" cy="24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7055476" y="1378039"/>
            <a:ext cx="1830947" cy="6053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SÜLFİNPİRAZON</a:t>
            </a:r>
          </a:p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PROBENESİD</a:t>
            </a:r>
            <a:endParaRPr lang="tr-TR" sz="1200" b="1" dirty="0">
              <a:solidFill>
                <a:schemeClr val="bg1"/>
              </a:solidFill>
            </a:endParaRPr>
          </a:p>
        </p:txBody>
      </p:sp>
      <p:cxnSp>
        <p:nvCxnSpPr>
          <p:cNvPr id="17" name="Düz Bağlayıcı 16"/>
          <p:cNvCxnSpPr/>
          <p:nvPr/>
        </p:nvCxnSpPr>
        <p:spPr>
          <a:xfrm flipH="1">
            <a:off x="6503831" y="1983346"/>
            <a:ext cx="551645" cy="140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Yuvarlatılmış Dikdörtgen 17"/>
          <p:cNvSpPr/>
          <p:nvPr/>
        </p:nvSpPr>
        <p:spPr>
          <a:xfrm>
            <a:off x="9710669" y="1094704"/>
            <a:ext cx="1453167" cy="6697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ÜRİKOZÜRİK ETKİLERİ AZALIR</a:t>
            </a:r>
            <a:endParaRPr lang="tr-TR" sz="1200" b="1" dirty="0"/>
          </a:p>
        </p:txBody>
      </p:sp>
      <p:cxnSp>
        <p:nvCxnSpPr>
          <p:cNvPr id="20" name="Düz Bağlayıcı 19"/>
          <p:cNvCxnSpPr>
            <a:endCxn id="18" idx="1"/>
          </p:cNvCxnSpPr>
          <p:nvPr/>
        </p:nvCxnSpPr>
        <p:spPr>
          <a:xfrm flipV="1">
            <a:off x="8886423" y="1429555"/>
            <a:ext cx="824246" cy="33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80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2031999" y="719666"/>
          <a:ext cx="9893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150772" y="347730"/>
            <a:ext cx="865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NSAİİ LARIN KULLANIM AMAÇLARINA GÖRE SEÇİMİ:</a:t>
            </a:r>
            <a:endParaRPr lang="tr-TR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596981" y="1584102"/>
          <a:ext cx="8770512" cy="376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504"/>
                <a:gridCol w="2923504"/>
                <a:gridCol w="2923504"/>
              </a:tblGrid>
              <a:tr h="689764">
                <a:tc>
                  <a:txBody>
                    <a:bodyPr/>
                    <a:lstStyle/>
                    <a:p>
                      <a:r>
                        <a:rPr lang="tr-TR" dirty="0" smtClean="0"/>
                        <a:t>DURUM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KAÇINILACAK NSAİİ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ÖNERİLEBİLEN NSAİİ</a:t>
                      </a:r>
                      <a:endParaRPr lang="tr-TR" dirty="0"/>
                    </a:p>
                  </a:txBody>
                  <a:tcPr/>
                </a:tc>
              </a:tr>
              <a:tr h="1190551">
                <a:tc>
                  <a:txBody>
                    <a:bodyPr/>
                    <a:lstStyle/>
                    <a:p>
                      <a:r>
                        <a:rPr lang="tr-TR" b="1" dirty="0" smtClean="0"/>
                        <a:t>GIS SORUNU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Cox1 İNHİBİTÖRLERİ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PARASETAMOL</a:t>
                      </a:r>
                    </a:p>
                    <a:p>
                      <a:r>
                        <a:rPr lang="tr-TR" b="1" dirty="0" smtClean="0"/>
                        <a:t>Cox2 İNHİBİTÖRLERİ</a:t>
                      </a:r>
                      <a:endParaRPr lang="tr-TR" b="1" dirty="0"/>
                    </a:p>
                  </a:txBody>
                  <a:tcPr/>
                </a:tc>
              </a:tr>
              <a:tr h="1190551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ASTIM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ASA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DİKLOFENAK</a:t>
                      </a:r>
                    </a:p>
                    <a:p>
                      <a:r>
                        <a:rPr lang="tr-TR" b="1" dirty="0" smtClean="0"/>
                        <a:t>KETOPROFEN</a:t>
                      </a:r>
                      <a:endParaRPr lang="tr-TR" b="1" dirty="0"/>
                    </a:p>
                  </a:txBody>
                  <a:tcPr/>
                </a:tc>
              </a:tr>
              <a:tr h="68976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HİPERTANSİYON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İNDOMETAZİN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SULİNDAK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82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4114800" y="152401"/>
            <a:ext cx="4114800" cy="685799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NSAİD ihtiyacı var mı?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İnflamasyon ?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1881187" y="1214437"/>
            <a:ext cx="3148012" cy="76676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lang="tr-TR" b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ct val="25000"/>
            </a:pPr>
            <a:r>
              <a:rPr lang="tr-T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DIĞER FARMAKOLOJIK 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tr-TR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AJANLARI KULLANINIZ</a:t>
            </a:r>
          </a:p>
          <a:p>
            <a:endParaRPr lang="tr-TR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6019800" y="1128713"/>
            <a:ext cx="4343400" cy="1371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NSAİD’A KONTRAENDIKASYON VAR MI?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    - RENAL YETMEZLIK ( CRCL &lt; 30 )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    - ALLERJIK REAKSIYON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    - GI HASARI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640013" y="609600"/>
            <a:ext cx="935037" cy="37623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Hayır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8763000" y="533401"/>
            <a:ext cx="717550" cy="36671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Evet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5181600" y="1676401"/>
            <a:ext cx="698500" cy="36671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Evet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7680325" y="2667000"/>
            <a:ext cx="792162" cy="37623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Hayır</a:t>
            </a:r>
            <a:endParaRPr lang="en-US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2819401" y="3124201"/>
            <a:ext cx="6400799" cy="685799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KLASIK NSAİD KULLANIMI IÇIN RISK VAR MI?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GI RISK</a:t>
            </a:r>
            <a:r>
              <a:rPr lang="en-US" b="1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 KANAMA RISKI</a:t>
            </a:r>
            <a:endParaRPr lang="en-US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7239001" y="3962401"/>
            <a:ext cx="728661" cy="366711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Evet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4224336" y="3962400"/>
            <a:ext cx="792162" cy="37623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Hayır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276601" y="4419600"/>
            <a:ext cx="2743199" cy="457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Klasik NSAİD kullanınız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6382109" y="4350925"/>
            <a:ext cx="3048000" cy="8016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COX-2 inhibitor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kullanınız</a:t>
            </a:r>
            <a:endParaRPr lang="en-US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veya</a:t>
            </a:r>
            <a:endParaRPr lang="tr-TR" b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klasik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NSAID + 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PPI</a:t>
            </a:r>
            <a:endParaRPr lang="en-US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3886200" y="5410200"/>
            <a:ext cx="4800600" cy="762000"/>
          </a:xfrm>
          <a:prstGeom prst="rect">
            <a:avLst/>
          </a:prstGeom>
          <a:solidFill>
            <a:srgbClr val="33993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Kardiovasküler riski var mı ?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981201" y="6324600"/>
            <a:ext cx="4038599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GIS ESAS ALINARAK NSAİD SEÇIMI YAP</a:t>
            </a:r>
            <a:endParaRPr lang="en-US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6553200" y="6324600"/>
            <a:ext cx="3886200" cy="4572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COX-2 INHIBITOR NSAİD KAÇININIZ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Shape 420"/>
          <p:cNvCxnSpPr/>
          <p:nvPr/>
        </p:nvCxnSpPr>
        <p:spPr>
          <a:xfrm rot="10800000">
            <a:off x="3657599" y="457200"/>
            <a:ext cx="4572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1" name="Shape 421"/>
          <p:cNvCxnSpPr/>
          <p:nvPr/>
        </p:nvCxnSpPr>
        <p:spPr>
          <a:xfrm>
            <a:off x="3657600" y="457200"/>
            <a:ext cx="0" cy="762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2" name="Shape 422"/>
          <p:cNvCxnSpPr/>
          <p:nvPr/>
        </p:nvCxnSpPr>
        <p:spPr>
          <a:xfrm>
            <a:off x="8229600" y="381000"/>
            <a:ext cx="381000" cy="0"/>
          </a:xfrm>
          <a:prstGeom prst="straightConnector1">
            <a:avLst/>
          </a:prstGeom>
          <a:noFill/>
          <a:ln w="57150" cap="flat" cmpd="sng">
            <a:solidFill>
              <a:srgbClr val="99FF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3" name="Shape 423"/>
          <p:cNvCxnSpPr/>
          <p:nvPr/>
        </p:nvCxnSpPr>
        <p:spPr>
          <a:xfrm>
            <a:off x="8610600" y="381001"/>
            <a:ext cx="0" cy="838199"/>
          </a:xfrm>
          <a:prstGeom prst="straightConnector1">
            <a:avLst/>
          </a:prstGeom>
          <a:noFill/>
          <a:ln w="57150" cap="flat" cmpd="sng">
            <a:solidFill>
              <a:srgbClr val="99FF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4" name="Shape 424"/>
          <p:cNvCxnSpPr/>
          <p:nvPr/>
        </p:nvCxnSpPr>
        <p:spPr>
          <a:xfrm rot="10800000">
            <a:off x="5029201" y="1524000"/>
            <a:ext cx="990599" cy="0"/>
          </a:xfrm>
          <a:prstGeom prst="straightConnector1">
            <a:avLst/>
          </a:prstGeom>
          <a:noFill/>
          <a:ln w="57150" cap="flat" cmpd="sng">
            <a:solidFill>
              <a:srgbClr val="99FF33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5" name="Shape 425"/>
          <p:cNvCxnSpPr/>
          <p:nvPr/>
        </p:nvCxnSpPr>
        <p:spPr>
          <a:xfrm>
            <a:off x="8610600" y="2514601"/>
            <a:ext cx="0" cy="6095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6" name="Shape 426"/>
          <p:cNvCxnSpPr/>
          <p:nvPr/>
        </p:nvCxnSpPr>
        <p:spPr>
          <a:xfrm>
            <a:off x="5181600" y="3810001"/>
            <a:ext cx="0" cy="6095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7" name="Shape 427"/>
          <p:cNvCxnSpPr/>
          <p:nvPr/>
        </p:nvCxnSpPr>
        <p:spPr>
          <a:xfrm>
            <a:off x="7086600" y="3810001"/>
            <a:ext cx="0" cy="609599"/>
          </a:xfrm>
          <a:prstGeom prst="straightConnector1">
            <a:avLst/>
          </a:prstGeom>
          <a:noFill/>
          <a:ln w="57150" cap="flat" cmpd="sng">
            <a:solidFill>
              <a:srgbClr val="99FF33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8" name="Shape 428"/>
          <p:cNvCxnSpPr/>
          <p:nvPr/>
        </p:nvCxnSpPr>
        <p:spPr>
          <a:xfrm>
            <a:off x="5181600" y="4876801"/>
            <a:ext cx="0" cy="5333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9" name="Shape 429"/>
          <p:cNvCxnSpPr/>
          <p:nvPr/>
        </p:nvCxnSpPr>
        <p:spPr>
          <a:xfrm>
            <a:off x="7086600" y="5152611"/>
            <a:ext cx="0" cy="3047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30" name="Shape 430"/>
          <p:cNvSpPr txBox="1"/>
          <p:nvPr/>
        </p:nvSpPr>
        <p:spPr>
          <a:xfrm>
            <a:off x="2855912" y="5715000"/>
            <a:ext cx="766762" cy="37623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Hayır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8986837" y="5589588"/>
            <a:ext cx="781049" cy="366711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Evet</a:t>
            </a:r>
          </a:p>
        </p:txBody>
      </p:sp>
      <p:cxnSp>
        <p:nvCxnSpPr>
          <p:cNvPr id="432" name="Shape 432"/>
          <p:cNvCxnSpPr/>
          <p:nvPr/>
        </p:nvCxnSpPr>
        <p:spPr>
          <a:xfrm rot="10800000">
            <a:off x="3733801" y="5715000"/>
            <a:ext cx="15239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3" name="Shape 433"/>
          <p:cNvCxnSpPr/>
          <p:nvPr/>
        </p:nvCxnSpPr>
        <p:spPr>
          <a:xfrm>
            <a:off x="3733800" y="5715001"/>
            <a:ext cx="0" cy="6095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34" name="Shape 434"/>
          <p:cNvCxnSpPr/>
          <p:nvPr/>
        </p:nvCxnSpPr>
        <p:spPr>
          <a:xfrm>
            <a:off x="8686801" y="5638800"/>
            <a:ext cx="152399" cy="0"/>
          </a:xfrm>
          <a:prstGeom prst="straightConnector1">
            <a:avLst/>
          </a:prstGeom>
          <a:noFill/>
          <a:ln w="57150" cap="flat" cmpd="sng">
            <a:solidFill>
              <a:srgbClr val="99FF3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>
            <a:off x="8839200" y="5638801"/>
            <a:ext cx="0" cy="685799"/>
          </a:xfrm>
          <a:prstGeom prst="straightConnector1">
            <a:avLst/>
          </a:prstGeom>
          <a:noFill/>
          <a:ln w="57150" cap="flat" cmpd="sng">
            <a:solidFill>
              <a:srgbClr val="99FF33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xmlns="" val="29164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3403044546"/>
              </p:ext>
            </p:extLst>
          </p:nvPr>
        </p:nvGraphicFramePr>
        <p:xfrm>
          <a:off x="0" y="204716"/>
          <a:ext cx="11122925" cy="63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316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434972917"/>
              </p:ext>
            </p:extLst>
          </p:nvPr>
        </p:nvGraphicFramePr>
        <p:xfrm>
          <a:off x="1640115" y="2679094"/>
          <a:ext cx="924955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SEÇENEKLERİ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47553" y="3360717"/>
            <a:ext cx="2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HEDEFLER: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64546" y="3360717"/>
            <a:ext cx="2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HEDEFLER: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88977" y="3360717"/>
            <a:ext cx="2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HEDEFLER: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507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3620723662"/>
              </p:ext>
            </p:extLst>
          </p:nvPr>
        </p:nvGraphicFramePr>
        <p:xfrm>
          <a:off x="846161" y="218364"/>
          <a:ext cx="10399593" cy="649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32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2347416" y="765175"/>
            <a:ext cx="6412410" cy="13638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277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ckwell"/>
              <a:buNone/>
            </a:pPr>
            <a:r>
              <a:rPr lang="en-GB" sz="2800" b="0" i="0" u="none" dirty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ROMATOLOJİDE KULLANILAN </a:t>
            </a:r>
            <a:r>
              <a:rPr lang="en-GB" sz="2800" b="0" i="0" u="none" dirty="0" smtClean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KORTİKOSTEROİDLER</a:t>
            </a:r>
            <a:r>
              <a:rPr lang="tr-TR" sz="2800" b="0" i="0" u="none" dirty="0" smtClean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İN EŞDEĞER DOZLARI</a:t>
            </a:r>
            <a:endParaRPr lang="en-GB" sz="2800" b="0" i="0" u="none" dirty="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052656541"/>
              </p:ext>
            </p:extLst>
          </p:nvPr>
        </p:nvGraphicFramePr>
        <p:xfrm>
          <a:off x="900752" y="1508472"/>
          <a:ext cx="96004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978" y="1390650"/>
            <a:ext cx="10563367" cy="5569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Shape 250"/>
          <p:cNvGrpSpPr/>
          <p:nvPr/>
        </p:nvGrpSpPr>
        <p:grpSpPr>
          <a:xfrm>
            <a:off x="204716" y="275111"/>
            <a:ext cx="11987284" cy="1499098"/>
            <a:chOff x="2925761" y="725487"/>
            <a:chExt cx="6767512" cy="938212"/>
          </a:xfrm>
        </p:grpSpPr>
        <p:pic>
          <p:nvPicPr>
            <p:cNvPr id="251" name="Shape 2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25761" y="725487"/>
              <a:ext cx="6767512" cy="938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 txBox="1"/>
            <p:nvPr/>
          </p:nvSpPr>
          <p:spPr>
            <a:xfrm>
              <a:off x="3038475" y="803275"/>
              <a:ext cx="6546850" cy="7143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ockwell"/>
                <a:buNone/>
              </a:pPr>
              <a:r>
                <a:rPr lang="en-GB" sz="4000" b="1" i="0" u="none" dirty="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KORTİKOSTEROİDLERİN YARILANMA SÜRELERİNE GÖRE SINIFLAMASI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822450" y="-1586"/>
            <a:ext cx="3125787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Glükokortikoidlerin romatolojide kullanımları;</a:t>
            </a:r>
          </a:p>
        </p:txBody>
      </p:sp>
      <p:graphicFrame>
        <p:nvGraphicFramePr>
          <p:cNvPr id="258" name="Shape 258"/>
          <p:cNvGraphicFramePr/>
          <p:nvPr>
            <p:extLst>
              <p:ext uri="{D42A27DB-BD31-4B8C-83A1-F6EECF244321}">
                <p14:modId xmlns:p14="http://schemas.microsoft.com/office/powerpoint/2010/main" xmlns="" val="1708150778"/>
              </p:ext>
            </p:extLst>
          </p:nvPr>
        </p:nvGraphicFramePr>
        <p:xfrm>
          <a:off x="1378425" y="272956"/>
          <a:ext cx="8898338" cy="5723126"/>
        </p:xfrm>
        <a:graphic>
          <a:graphicData uri="http://schemas.openxmlformats.org/drawingml/2006/table">
            <a:tbl>
              <a:tblPr>
                <a:noFill/>
                <a:tableStyleId>{5F919E47-77B0-4825-9CB1-84650E64CA8C}</a:tableStyleId>
              </a:tblPr>
              <a:tblGrid>
                <a:gridCol w="2323999"/>
                <a:gridCol w="722816"/>
                <a:gridCol w="735201"/>
                <a:gridCol w="867735"/>
                <a:gridCol w="1764696"/>
                <a:gridCol w="2483891"/>
              </a:tblGrid>
              <a:tr h="26220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Rockwell"/>
                        <a:buNone/>
                      </a:pPr>
                      <a:endParaRPr sz="11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1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Başlangıç</a:t>
                      </a:r>
                      <a:r>
                        <a:rPr lang="en-GB" sz="1400" b="1" i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oral </a:t>
                      </a:r>
                      <a:r>
                        <a:rPr lang="en-GB" sz="1400" b="1" i="1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doz</a:t>
                      </a:r>
                      <a:r>
                        <a:rPr lang="en-GB" sz="1400" b="1" i="0" u="none" strike="noStrike" cap="none" baseline="300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[∗]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İntravenöz</a:t>
                      </a:r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çok</a:t>
                      </a:r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yüksek</a:t>
                      </a:r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doz</a:t>
                      </a:r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veya</a:t>
                      </a:r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pulse</a:t>
                      </a:r>
                    </a:p>
                  </a:txBody>
                  <a:tcPr marL="0" marR="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İntraartiküler</a:t>
                      </a:r>
                      <a:r>
                        <a:rPr lang="en-GB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Injection</a:t>
                      </a:r>
                    </a:p>
                  </a:txBody>
                  <a:tcPr marL="0" marR="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düşük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orta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yüksek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ARTRİTLER</a:t>
                      </a:r>
                      <a:endParaRPr lang="en-GB" sz="11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AKUT GUT ARTRİTİ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JIA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OSTEOARTRİT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PSÖDOGUT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PSÖRİYATİK ARTRİT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REAKTİF ARTRİT</a:t>
                      </a:r>
                      <a:r>
                        <a:rPr lang="en-GB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AKUT ROMATİZMAL ATEŞ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ROMATOİD ARTRİT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DERMATOMİYOZİT/POLİMİYOZİT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 b="1" i="0" u="none" strike="noStrike" cap="none" dirty="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MİKST BDH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POLİMİYALJİ ROMATİKA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 b="1" i="0" u="none" strike="noStrike" cap="none" dirty="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PRİMER SJÖGREN SENDROMU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SLE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SİSTEMİK SKLEROZ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tr-TR" sz="11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SİSTEMİK VASKÜLİTLER</a:t>
                      </a:r>
                      <a:endParaRPr lang="en-GB" sz="11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tr-TR" sz="1600" b="1" i="0" u="none" strike="noStrike" cap="none" dirty="0" smtClean="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lang="en-GB" sz="1100" b="0" i="0" u="none" strike="noStrike" cap="none" dirty="0">
                        <a:solidFill>
                          <a:srgbClr val="FFF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9" name="Shape 259"/>
          <p:cNvGraphicFramePr/>
          <p:nvPr>
            <p:extLst>
              <p:ext uri="{D42A27DB-BD31-4B8C-83A1-F6EECF244321}">
                <p14:modId xmlns:p14="http://schemas.microsoft.com/office/powerpoint/2010/main" xmlns="" val="3473860967"/>
              </p:ext>
            </p:extLst>
          </p:nvPr>
        </p:nvGraphicFramePr>
        <p:xfrm>
          <a:off x="1378425" y="6003404"/>
          <a:ext cx="8898338" cy="854596"/>
        </p:xfrm>
        <a:graphic>
          <a:graphicData uri="http://schemas.openxmlformats.org/drawingml/2006/table">
            <a:tbl>
              <a:tblPr>
                <a:noFill/>
                <a:tableStyleId>{5F919E47-77B0-4825-9CB1-84650E64CA8C}</a:tableStyleId>
              </a:tblPr>
              <a:tblGrid>
                <a:gridCol w="8898338"/>
              </a:tblGrid>
              <a:tr h="8545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SEMBOL (-),  ÇOK NADİREN KULLANILIR</a:t>
                      </a:r>
                      <a:endParaRPr lang="en-GB" sz="10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 TEDAVİYE DİRENÇLİ  OLGULAR, KOMPLİKASYONLAR VE CİDDİ ALEVLENMELERDE SIK OLMAYARAK KULLANILIR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FF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 SIKLIKLA TEMEL TEDAVİYE EKLENİR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 TEMEL TEDAVİ STRATEJİSİ</a:t>
                      </a:r>
                    </a:p>
                  </a:txBody>
                  <a:tcPr marL="0" marR="0" marT="45700" marB="45700" anchor="ctr"/>
                </a:tc>
              </a:tr>
            </a:tbl>
          </a:graphicData>
        </a:graphic>
      </p:graphicFrame>
      <p:sp>
        <p:nvSpPr>
          <p:cNvPr id="260" name="Shape 260"/>
          <p:cNvSpPr txBox="1"/>
          <p:nvPr/>
        </p:nvSpPr>
        <p:spPr>
          <a:xfrm>
            <a:off x="-2373311" y="7493000"/>
            <a:ext cx="18414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766371875"/>
              </p:ext>
            </p:extLst>
          </p:nvPr>
        </p:nvGraphicFramePr>
        <p:xfrm>
          <a:off x="900752" y="204716"/>
          <a:ext cx="10508776" cy="665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02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705860470"/>
              </p:ext>
            </p:extLst>
          </p:nvPr>
        </p:nvGraphicFramePr>
        <p:xfrm>
          <a:off x="1228298" y="-423081"/>
          <a:ext cx="10595211" cy="820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23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935003310"/>
              </p:ext>
            </p:extLst>
          </p:nvPr>
        </p:nvGraphicFramePr>
        <p:xfrm>
          <a:off x="1146412" y="-354842"/>
          <a:ext cx="10595211" cy="820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0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675" y="696036"/>
            <a:ext cx="8134065" cy="545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1343985114"/>
              </p:ext>
            </p:extLst>
          </p:nvPr>
        </p:nvGraphicFramePr>
        <p:xfrm>
          <a:off x="2647666" y="0"/>
          <a:ext cx="943060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 rot="16200000">
            <a:off x="-1248771" y="3017335"/>
            <a:ext cx="649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KORTİKOSTEROİDLERİN YAN ETKİLERİ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1123073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6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2104246910"/>
              </p:ext>
            </p:extLst>
          </p:nvPr>
        </p:nvGraphicFramePr>
        <p:xfrm>
          <a:off x="1337481" y="191069"/>
          <a:ext cx="9403307" cy="681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50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628506595"/>
              </p:ext>
            </p:extLst>
          </p:nvPr>
        </p:nvGraphicFramePr>
        <p:xfrm>
          <a:off x="0" y="-532262"/>
          <a:ext cx="12192000" cy="762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91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247" y="-50446"/>
            <a:ext cx="10972799" cy="1143000"/>
          </a:xfrm>
        </p:spPr>
        <p:txBody>
          <a:bodyPr/>
          <a:lstStyle/>
          <a:p>
            <a:r>
              <a:rPr lang="tr-TR" dirty="0" smtClean="0"/>
              <a:t>METOTREKSAT: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987088216"/>
              </p:ext>
            </p:extLst>
          </p:nvPr>
        </p:nvGraphicFramePr>
        <p:xfrm>
          <a:off x="623247" y="8834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hape 332" descr="243650117-4731305-700_7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1247" y="2649205"/>
            <a:ext cx="3203575" cy="2403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13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247" y="-50446"/>
            <a:ext cx="10972799" cy="1143000"/>
          </a:xfrm>
        </p:spPr>
        <p:txBody>
          <a:bodyPr/>
          <a:lstStyle/>
          <a:p>
            <a:r>
              <a:rPr lang="tr-TR" dirty="0" smtClean="0"/>
              <a:t>AZATİYOPÜRİN: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1556251058"/>
              </p:ext>
            </p:extLst>
          </p:nvPr>
        </p:nvGraphicFramePr>
        <p:xfrm>
          <a:off x="623247" y="8834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hape 3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38621" y="396917"/>
            <a:ext cx="225742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38" descr="ANd9GcT7GxLhSuYbXHTx-mlnWPv6GX063VWJGsS9Z1kDa1nRSQ0kHLI&amp;t=1&amp;usg=__ZseKZzrguCnC9LdYGTn-B3NrDOc=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4060" y="3044555"/>
            <a:ext cx="2016124" cy="2016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54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247" y="-50446"/>
            <a:ext cx="10972799" cy="1143000"/>
          </a:xfrm>
        </p:spPr>
        <p:txBody>
          <a:bodyPr/>
          <a:lstStyle/>
          <a:p>
            <a:r>
              <a:rPr lang="tr-TR" dirty="0" smtClean="0"/>
              <a:t>ANTİMALARYAL İLAÇLAR: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1418587924"/>
              </p:ext>
            </p:extLst>
          </p:nvPr>
        </p:nvGraphicFramePr>
        <p:xfrm>
          <a:off x="623247" y="8834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hape 345" descr="ANd9GcQRO_ans1b0A6bV9fb8KEvHx955oaeij932dEnhIPvUeV-nvJ8&amp;t=1&amp;usg=__m2zljX8Sua7p6aB8lgEJKmwd8iE=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43517" y="682388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46" descr="ANd9GcQllv4DZA1P_xWZKJbXjAZ0qNgF5MhPDPywS5fyEYJTlVZC7cw&amp;t=1&amp;usg=__6m-HSrPHI0KhsUnr8d6lXrzSBQA=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38720" y="3404690"/>
            <a:ext cx="11430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30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247" y="-50446"/>
            <a:ext cx="10972799" cy="1143000"/>
          </a:xfrm>
        </p:spPr>
        <p:txBody>
          <a:bodyPr/>
          <a:lstStyle/>
          <a:p>
            <a:r>
              <a:rPr lang="tr-TR" dirty="0" smtClean="0"/>
              <a:t>SALAZOPİRİN EN: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890806494"/>
              </p:ext>
            </p:extLst>
          </p:nvPr>
        </p:nvGraphicFramePr>
        <p:xfrm>
          <a:off x="623247" y="883439"/>
          <a:ext cx="8801028" cy="587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hape 352" descr="ANd9GcQ6_eKRlLF2aNKdztLp_ZBm8DAWHfp0wgkZ26lx1c3oWfGiz7s&amp;t=1&amp;usg=__-s5qGHRoc_A-Ipl3__mzwwcjQ6Q=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6255" y="1092554"/>
            <a:ext cx="1547811" cy="154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53" descr="Salazopyrin-E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64804" y="4259499"/>
            <a:ext cx="1719262" cy="191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39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4613" y="-127379"/>
            <a:ext cx="10353761" cy="1326321"/>
          </a:xfrm>
        </p:spPr>
        <p:txBody>
          <a:bodyPr/>
          <a:lstStyle/>
          <a:p>
            <a:r>
              <a:rPr lang="tr-TR" dirty="0" smtClean="0"/>
              <a:t>LEFLUNOMİD: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420815804"/>
              </p:ext>
            </p:extLst>
          </p:nvPr>
        </p:nvGraphicFramePr>
        <p:xfrm>
          <a:off x="623247" y="883439"/>
          <a:ext cx="8801028" cy="587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hape 378" descr="pills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1223" y="382138"/>
            <a:ext cx="2151062" cy="223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04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974850" y="688975"/>
            <a:ext cx="8455025" cy="93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3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Gebelikte ilaç risk oranları (FDA)</a:t>
            </a:r>
          </a:p>
        </p:txBody>
      </p:sp>
      <p:graphicFrame>
        <p:nvGraphicFramePr>
          <p:cNvPr id="384" name="Shape 384"/>
          <p:cNvGraphicFramePr/>
          <p:nvPr/>
        </p:nvGraphicFramePr>
        <p:xfrm>
          <a:off x="1981200" y="1935161"/>
          <a:ext cx="8229575" cy="4133850"/>
        </p:xfrm>
        <a:graphic>
          <a:graphicData uri="http://schemas.openxmlformats.org/drawingml/2006/table">
            <a:tbl>
              <a:tblPr>
                <a:noFill/>
                <a:tableStyleId>{5F919E47-77B0-4825-9CB1-84650E64CA8C}</a:tableStyleId>
              </a:tblPr>
              <a:tblGrid>
                <a:gridCol w="1811325"/>
                <a:gridCol w="64182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FBF8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FBFB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Kategori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BFBF8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FBFB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Yorum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Kontrollü çalışmalarda risk yok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B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Kontrollü çalışmalarda riske ait deliller yok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Risk ekarte edilemez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D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Riskin pozitif delilleri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X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ckwell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Gebelikte kontrendike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385" name="Shape 385"/>
          <p:cNvSpPr txBox="1"/>
          <p:nvPr/>
        </p:nvSpPr>
        <p:spPr>
          <a:xfrm>
            <a:off x="7416800" y="6400800"/>
            <a:ext cx="400367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BB2"/>
              </a:buClr>
              <a:buSzPct val="25000"/>
              <a:buFont typeface="Calibri"/>
              <a:buNone/>
            </a:pPr>
            <a:r>
              <a:rPr lang="en-GB" sz="1300" b="0" i="0" u="none">
                <a:solidFill>
                  <a:srgbClr val="B9BBB2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11518900" y="6515100"/>
            <a:ext cx="619125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GB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56</a:t>
            </a:fld>
            <a:endParaRPr lang="en-GB" sz="16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4613" y="-127379"/>
            <a:ext cx="10353761" cy="1326321"/>
          </a:xfrm>
        </p:spPr>
        <p:txBody>
          <a:bodyPr/>
          <a:lstStyle/>
          <a:p>
            <a:r>
              <a:rPr lang="tr-TR" dirty="0" smtClean="0"/>
              <a:t>SİKLOFOSFAMİD: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900321549"/>
              </p:ext>
            </p:extLst>
          </p:nvPr>
        </p:nvGraphicFramePr>
        <p:xfrm>
          <a:off x="623247" y="883439"/>
          <a:ext cx="8801028" cy="587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hape 3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42762" y="240502"/>
            <a:ext cx="1771650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70" descr="ANd9GcTslAH5c0jRBrHIILbh8KGBmHTh3jZRa5GKdPpTWzahQ3rByXg&amp;t=1&amp;usg=__Kv9r7O_ud0CqUXC6S7AHdWjTjOM=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4244" y="1774209"/>
            <a:ext cx="928686" cy="185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71" descr="Endoxan%20Lo%C3%AF%20ch%C3%B6%C3%B9a%20bo%C3%A4t%20pha%20tie%C3%A2m_253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58311" y="4527716"/>
            <a:ext cx="1000125" cy="185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23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4613" y="-127379"/>
            <a:ext cx="10353761" cy="1326321"/>
          </a:xfrm>
        </p:spPr>
        <p:txBody>
          <a:bodyPr/>
          <a:lstStyle/>
          <a:p>
            <a:r>
              <a:rPr lang="tr-TR" dirty="0" smtClean="0"/>
              <a:t>KOLŞİSİN: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397023591"/>
              </p:ext>
            </p:extLst>
          </p:nvPr>
        </p:nvGraphicFramePr>
        <p:xfrm>
          <a:off x="623247" y="883439"/>
          <a:ext cx="8801028" cy="587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hape 392" descr="ANd9GcTEVIm72Y5NIJMAgruStHpPto1IHUc-r-3tcHfEaMftHVqdKxM&amp;t=1&amp;usg=__t1k1-1NJmFYUQBQ9ziw7lc7j9-s=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34884" y="24192"/>
            <a:ext cx="1543049" cy="23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3947" y="4995105"/>
            <a:ext cx="3286124" cy="176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94" descr="ANd9GcTJhcvEsazHrxswmGZRuuY9cXHNtotJ_oCq84H1JmTJ0l4K4b8&amp;t=1&amp;usg=__QGFRK15mzVH5L2-ZNdDVTB1-W6s=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13439" y="2525262"/>
            <a:ext cx="1785937" cy="178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21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301208288"/>
              </p:ext>
            </p:extLst>
          </p:nvPr>
        </p:nvGraphicFramePr>
        <p:xfrm>
          <a:off x="0" y="0"/>
          <a:ext cx="12192000" cy="641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5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539113939"/>
              </p:ext>
            </p:extLst>
          </p:nvPr>
        </p:nvGraphicFramePr>
        <p:xfrm>
          <a:off x="-110700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Yuvarlatılmış Dikdörtgen 4"/>
          <p:cNvSpPr/>
          <p:nvPr/>
        </p:nvSpPr>
        <p:spPr>
          <a:xfrm>
            <a:off x="8017300" y="2202410"/>
            <a:ext cx="1577075" cy="7096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MİDE MUKOZASI:</a:t>
            </a:r>
          </a:p>
          <a:p>
            <a:pPr algn="ctr"/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PG E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8017299" y="3365880"/>
            <a:ext cx="1577075" cy="7096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GLOMERUL:</a:t>
            </a:r>
          </a:p>
          <a:p>
            <a:pPr algn="ctr"/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PG I2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Düz Ok Bağlayıcısı 7"/>
          <p:cNvCxnSpPr>
            <a:endCxn id="5" idx="1"/>
          </p:cNvCxnSpPr>
          <p:nvPr/>
        </p:nvCxnSpPr>
        <p:spPr>
          <a:xfrm flipV="1">
            <a:off x="7451677" y="2557252"/>
            <a:ext cx="565623" cy="80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endCxn id="6" idx="1"/>
          </p:cNvCxnSpPr>
          <p:nvPr/>
        </p:nvCxnSpPr>
        <p:spPr>
          <a:xfrm>
            <a:off x="7451675" y="3365880"/>
            <a:ext cx="565624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8866491" y="4410350"/>
            <a:ext cx="1577075" cy="5633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ANTİ PİRETİK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8866491" y="5178946"/>
            <a:ext cx="1877328" cy="7096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ANTİ İNFLAMATUVAR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9028746" y="6021105"/>
            <a:ext cx="1577075" cy="5633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ANALJEZİK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327251" y="6238358"/>
            <a:ext cx="1577075" cy="5633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ANTİ AGREGAN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16" name="Düz Ok Bağlayıcısı 15"/>
          <p:cNvCxnSpPr>
            <a:endCxn id="12" idx="1"/>
          </p:cNvCxnSpPr>
          <p:nvPr/>
        </p:nvCxnSpPr>
        <p:spPr>
          <a:xfrm flipV="1">
            <a:off x="7451675" y="4692022"/>
            <a:ext cx="1414816" cy="51144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7451671" y="5178946"/>
            <a:ext cx="206615" cy="111428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endCxn id="14" idx="1"/>
          </p:cNvCxnSpPr>
          <p:nvPr/>
        </p:nvCxnSpPr>
        <p:spPr>
          <a:xfrm>
            <a:off x="7451669" y="5255366"/>
            <a:ext cx="1577077" cy="104741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endCxn id="13" idx="1"/>
          </p:cNvCxnSpPr>
          <p:nvPr/>
        </p:nvCxnSpPr>
        <p:spPr>
          <a:xfrm>
            <a:off x="7451669" y="5255366"/>
            <a:ext cx="1414822" cy="2784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Yuvarlatılmış Dikdörtgen 27"/>
          <p:cNvSpPr/>
          <p:nvPr/>
        </p:nvSpPr>
        <p:spPr>
          <a:xfrm>
            <a:off x="8017298" y="789170"/>
            <a:ext cx="1637731" cy="11500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ETKİLERİ</a:t>
            </a:r>
            <a:endParaRPr lang="tr-TR" sz="2000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7486925" y="4709508"/>
            <a:ext cx="73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 smtClean="0">
                <a:solidFill>
                  <a:schemeClr val="tx1"/>
                </a:solidFill>
              </a:rPr>
              <a:t>X</a:t>
            </a:r>
            <a:endParaRPr lang="tr-TR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7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830578256"/>
              </p:ext>
            </p:extLst>
          </p:nvPr>
        </p:nvGraphicFramePr>
        <p:xfrm>
          <a:off x="741529" y="177420"/>
          <a:ext cx="11450471" cy="724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8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52" y="109182"/>
            <a:ext cx="8543499" cy="663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1974850" y="549275"/>
            <a:ext cx="8485186" cy="1157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29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Anti-TNF tedavisine başlamadan önce  latent TBC enfeksiyonunun değerlendirilmesi!!!!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idx="1"/>
          </p:nvPr>
        </p:nvSpPr>
        <p:spPr>
          <a:xfrm>
            <a:off x="1981200" y="23590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Biyolojik tedavi başlanacak hastaların  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GB"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Latent TBC açısından dikkatli değerlendirilmeleri gerekir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TBC reaktivasyonu  açısından da takipte dikkatli olunmalıdır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-804744" y="-321469"/>
            <a:ext cx="8004175" cy="1163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 dirty="0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TBC </a:t>
            </a:r>
            <a:r>
              <a:rPr lang="en-GB" sz="4600" b="0" i="0" u="none" strike="noStrike" cap="none" dirty="0" err="1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taraması</a:t>
            </a:r>
            <a:r>
              <a:rPr lang="en-GB" sz="4600" b="0" i="0" u="none" strike="noStrike" cap="none" dirty="0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</a:p>
        </p:txBody>
      </p:sp>
      <p:graphicFrame>
        <p:nvGraphicFramePr>
          <p:cNvPr id="426" name="Shape 426"/>
          <p:cNvGraphicFramePr/>
          <p:nvPr>
            <p:extLst>
              <p:ext uri="{D42A27DB-BD31-4B8C-83A1-F6EECF244321}">
                <p14:modId xmlns:p14="http://schemas.microsoft.com/office/powerpoint/2010/main" xmlns="" val="4066707510"/>
              </p:ext>
            </p:extLst>
          </p:nvPr>
        </p:nvGraphicFramePr>
        <p:xfrm>
          <a:off x="1023583" y="657224"/>
          <a:ext cx="10385946" cy="6025701"/>
        </p:xfrm>
        <a:graphic>
          <a:graphicData uri="http://schemas.openxmlformats.org/drawingml/2006/table">
            <a:tbl>
              <a:tblPr>
                <a:noFill/>
                <a:tableStyleId>{5F919E47-77B0-4825-9CB1-84650E64CA8C}</a:tableStyleId>
              </a:tblPr>
              <a:tblGrid>
                <a:gridCol w="3461982"/>
                <a:gridCol w="3461982"/>
                <a:gridCol w="3461982"/>
              </a:tblGrid>
              <a:tr h="723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Tarama testi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Özellikler (avantaj/dezavantaj)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Tercih nedeni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PPD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-QTF KADAR HASSAS  VE SPESIFIK DEĞIL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-DAHA YAYGIN KULLANILABILIR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UYGULAMA SONRASINDA 48-72 SAAT SONRA TAKIP GEREKTIRIRI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-BCG’ LI KIŞILERDE YANLIŞ+</a:t>
                      </a:r>
                      <a:endParaRPr lang="en-GB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-MTX VE BIYOLOJIK TEDAVILERE BAŞLAMADAN ÖNCE EN IYI TESTTIR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-DERININ HIPERREAKTIVITESI YANLIŞ POZITIFLIĞE NEDEN OLUR</a:t>
                      </a:r>
                      <a:endParaRPr lang="en-GB"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4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QTF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-PPD’DEN DAHA HASSAS VE SPESIFIK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-VENÖZ KAN ALINMASI GEREKIR VE DAHA AZ YAYGIN KULLANILIR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-MYC. MARINUM  MARUZIYETINDE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YANLIŞ +</a:t>
                      </a:r>
                      <a:endParaRPr lang="en-GB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-BIYOLOJIK AJANLARA BAŞLAMADAN ÖNCE EN IYI TESTTIR.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-BIYOLOJIK TEDAVI SIRASINDA YANLIŞ (-) OLABILIR.(BU DURUMDA MARUZIYET VE  SEYAHAT ÖYKÜSÜ VE SEMPTOMLAR  AYDINLATILMALIDIR !!!)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-YILLIK TEKRARLANMALIDIR.</a:t>
                      </a:r>
                      <a:endParaRPr lang="en-GB"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2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MARUZİYET VE SEYAHAT ÖYKÜSÜ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-ENDEMIK BÖLGELERE SEYAHAT VE TBC OLDUĞU BILINEN K,IŞILERLE KARŞILAŞMA</a:t>
                      </a:r>
                      <a:endParaRPr lang="en-GB" sz="1400" b="1" i="0" u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-BIYOLOJIK AJANLAR BAŞLANDIKTAN SONRASEYAHAT ÖYKÜSÜ  OLURSA,PPD VE QTF – ISE, P-A AKCIĞER GR. ŞÜPHELIYSE ÖNEM KAZANIR</a:t>
                      </a:r>
                      <a:endParaRPr lang="en-GB" sz="1200" b="1" i="0" u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8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 b="0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 AKCİĞER GR.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-RADYASYONA MARUZ KALMAK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b="1" i="0" u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-ZAMAN IÇINDE PULMONER PARANKIMDEKI DEĞIŞIKLIKLER  TAKIBEDILEBILIR</a:t>
                      </a:r>
                      <a:endParaRPr lang="en-GB" sz="1400" b="1" i="0" u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-TBC MARUZIYETI VARSA,BIYOLOJIK TEDAVI ALTINDA  PPD VE QTF DAHA AZ  GÜVENILIR OLDUĞUNDA  KULLANILIR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b="1" i="0" u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-BIYOLOJIK TEDAVI ALTINDA YILLIK TEKRARLANMALIDIR.</a:t>
                      </a:r>
                      <a:endParaRPr lang="en-GB" sz="1200" b="1" i="0" u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7" name="Shape 427"/>
          <p:cNvSpPr txBox="1"/>
          <p:nvPr/>
        </p:nvSpPr>
        <p:spPr>
          <a:xfrm>
            <a:off x="8256586" y="260350"/>
            <a:ext cx="241141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Clin. Rev Allerg Immunol DOI 10.1007/s12016-012-8301-7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283950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Anti-TNF ve Malignite riski;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Her ne kadar deri tümörlerinin artışına neden oldukları söylense de tüm maligniteler açısından tedaviye başlamadan önce hastaların değerlendirilmeleri gerekir;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Ne yapılmalı 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283950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Anti-TNF ve Malignite taraması;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 dirty="0" smtClean="0">
                <a:solidFill>
                  <a:schemeClr val="bg1"/>
                </a:solidFill>
                <a:latin typeface="Rockwell"/>
                <a:ea typeface="Rockwell"/>
                <a:cs typeface="Rockwell"/>
                <a:sym typeface="Rockwell"/>
              </a:rPr>
              <a:t>MALIGNITE TARAMALARINDA TÜMÖR BELIRTEÇLERINE GÜVENMEMEMELIDIR VE  KULLANILMAMALIDIR!!!!!</a:t>
            </a:r>
            <a:endParaRPr lang="en-GB" sz="3200" b="0" i="0" u="none" strike="noStrike" cap="none" dirty="0">
              <a:solidFill>
                <a:schemeClr val="bg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283950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Anti-TNF ve Malignite taraması;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Tiroid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US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Hastanın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yaşına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göre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meme US /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mamografi</a:t>
            </a:r>
            <a:endParaRPr lang="en-GB" sz="27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P-A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akciğer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grafisi</a:t>
            </a:r>
            <a:endParaRPr lang="en-GB" sz="27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Tüm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karın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US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İlk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basamakta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yardımcı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olacak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görüntüleme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27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yöntemleridir</a:t>
            </a:r>
            <a:r>
              <a:rPr lang="en-GB" sz="27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00" b="0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*****ŞÜPHELI BULGU SAPTANIRSA  ILERI TETKIKLER YAPILMALIDIR!!!</a:t>
            </a:r>
            <a:endParaRPr lang="en-GB" sz="27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283950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Anti-TNF ve Malignite taraması;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Bilgisayarlı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tomografi</a:t>
            </a:r>
            <a:endParaRPr lang="en-GB" sz="32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MR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Sintigrafiler</a:t>
            </a:r>
            <a:endParaRPr lang="en-GB" sz="32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PET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sintigrafi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vs.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ileri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tetkiklere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ilk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basamak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malignite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taramasında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3200" b="0" i="0" u="none" strike="noStrike" cap="none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başvurmak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GB" sz="4000" b="0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GEREKSIZDIR.</a:t>
            </a:r>
            <a:endParaRPr lang="en-GB" sz="40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283950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ENFEKSİYON TARAMASI;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Tabiiki Anti-TNF’ye başlamadan önce de enfeksiyon odaklarının araştırılması ve  saptananların tedavi edilmesi gerekir ama bu yaklaşım  </a:t>
            </a:r>
            <a:r>
              <a:rPr lang="en-GB" sz="3200" b="0" i="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tedavinin devamı süresince</a:t>
            </a:r>
            <a:r>
              <a:rPr lang="en-GB" sz="3200" b="0" i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de sağlanmalıdır.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283950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46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ENFEKSİYON TARAMASI;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Tüm vücudun dikkatli muayenesi,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Tam idrar analizi,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3200" b="0" i="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Gerek duyulursa gereken materyallerden kültür alınması  yeterli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082" y="0"/>
            <a:ext cx="115460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603250" y="249237"/>
            <a:ext cx="11144250" cy="1158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Rockwell"/>
              <a:buNone/>
            </a:pPr>
            <a:r>
              <a:rPr lang="en-GB" sz="2900" b="0" i="0" u="none" strike="noStrike" cap="non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Anti-TNF tedavi ile demiyelinizan hastalıkların ilişkisi;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200" b="1" i="0" u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TEDAVIYE BAŞLAMADAN ÖNCE;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200" b="1" i="0" u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DIKKATLI ÖYKÜ ALINMASI: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lang="en-GB" sz="2200" b="1" i="0" u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KENDISINDE VE BIRINCI DERECE AKRABALARINDA;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GB" sz="2000" b="1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GUILLIAN BARRE SENDROMU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GB" sz="2000" b="1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OPTIK NÖRIT ÖYKÜSÜ OLANLARIN BU TEDAVI UYGULAMASINA GEÇILMESINDE SEÇICI DAVRANILMASI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GB" sz="2000" b="1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ŞÜPHELENILDIĞINDE BULGULARIN DEĞERLENDIRILMESI IÇIN NÖROLOJIDEN YARDIM ALINMASI GEREKIR.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None/>
            </a:pPr>
            <a:endParaRPr lang="en-GB" sz="2000" b="1" i="0" u="none" strike="noStrike" cap="none" dirty="0" smtClean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None/>
            </a:pPr>
            <a:endParaRPr lang="en-GB" sz="2000" b="1" i="0" u="none" strike="noStrike" cap="none" dirty="0" smtClean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lang="en-GB" sz="2000" b="1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HASTALARIN TEDAVI SÜRESINCE DE DEMIYELINIZAN HASTALIK GELIŞMESI AÇISINDAN DIKKATLI IZLENMESI GEREKIR !!!!!</a:t>
            </a:r>
            <a:endParaRPr lang="en-GB" sz="2000" b="1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 rot="20476625">
            <a:off x="1271610" y="2967335"/>
            <a:ext cx="9648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İLGİYLE  DİNLEDİĞİNİZ İÇİN </a:t>
            </a:r>
          </a:p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TEŞEKKÜREDERİM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5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1003" y="1050878"/>
            <a:ext cx="13393003" cy="56774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3143250" y="260350"/>
            <a:ext cx="540067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277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ckwell"/>
              <a:buNone/>
            </a:pPr>
            <a:r>
              <a:rPr lang="en-GB" sz="1800" b="0" i="0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KARBOKSİLİK ASİT DERİVELERİ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40" y="950912"/>
            <a:ext cx="10890912" cy="590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3719512" y="115886"/>
            <a:ext cx="4248149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277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ckwell"/>
              <a:buNone/>
            </a:pPr>
            <a:r>
              <a:rPr lang="en-GB" sz="2400" b="1" i="0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ENOLİK ASİTLER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6_Döküm">
  <a:themeElements>
    <a:clrScheme name="Döküm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öküm">
  <a:themeElements>
    <a:clrScheme name="Döküm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2407</Words>
  <Application>Microsoft Office PowerPoint</Application>
  <PresentationFormat>Özel</PresentationFormat>
  <Paragraphs>930</Paragraphs>
  <Slides>71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71</vt:i4>
      </vt:variant>
    </vt:vector>
  </HeadingPairs>
  <TitlesOfParts>
    <vt:vector size="74" baseType="lpstr">
      <vt:lpstr>6_Döküm</vt:lpstr>
      <vt:lpstr>9_Döküm</vt:lpstr>
      <vt:lpstr>Damask</vt:lpstr>
      <vt:lpstr>Romatolojik Hastalıklarda Kullanılan İlaçlar</vt:lpstr>
      <vt:lpstr>Slayt 2</vt:lpstr>
      <vt:lpstr>Slayt 3</vt:lpstr>
      <vt:lpstr>TEDAVİ SEÇENEKLERİ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NSAİİ</vt:lpstr>
      <vt:lpstr>NSAİİ’ın YAN ETKILERİ:</vt:lpstr>
      <vt:lpstr>Slayt 15</vt:lpstr>
      <vt:lpstr>Slayt 16</vt:lpstr>
      <vt:lpstr>Slayt 17</vt:lpstr>
      <vt:lpstr>Slayt 18</vt:lpstr>
      <vt:lpstr>Slayt 19</vt:lpstr>
      <vt:lpstr>Slayt 20</vt:lpstr>
      <vt:lpstr>COX-2 inhibitörler: COX-Selektif</vt:lpstr>
      <vt:lpstr>Slayt 22</vt:lpstr>
      <vt:lpstr>Renal yan etkileri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NSAİİ kullanımı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METOTREKSAT:</vt:lpstr>
      <vt:lpstr>AZATİYOPÜRİN:</vt:lpstr>
      <vt:lpstr>ANTİMALARYAL İLAÇLAR:</vt:lpstr>
      <vt:lpstr>SALAZOPİRİN EN:</vt:lpstr>
      <vt:lpstr>LEFLUNOMİD:</vt:lpstr>
      <vt:lpstr>Gebelikte ilaç risk oranları (FDA)</vt:lpstr>
      <vt:lpstr>SİKLOFOSFAMİD:</vt:lpstr>
      <vt:lpstr>KOLŞİSİN:</vt:lpstr>
      <vt:lpstr>Slayt 59</vt:lpstr>
      <vt:lpstr>Slayt 60</vt:lpstr>
      <vt:lpstr>Slayt 61</vt:lpstr>
      <vt:lpstr>Anti-TNF tedavisine başlamadan önce  latent TBC enfeksiyonunun değerlendirilmesi!!!!</vt:lpstr>
      <vt:lpstr>TBC taraması:</vt:lpstr>
      <vt:lpstr>Anti-TNF ve Malignite riski;</vt:lpstr>
      <vt:lpstr>Anti-TNF ve Malignite taraması;</vt:lpstr>
      <vt:lpstr>Anti-TNF ve Malignite taraması;</vt:lpstr>
      <vt:lpstr>Anti-TNF ve Malignite taraması;</vt:lpstr>
      <vt:lpstr>ENFEKSİYON TARAMASI;</vt:lpstr>
      <vt:lpstr>ENFEKSİYON TARAMASI;</vt:lpstr>
      <vt:lpstr>Anti-TNF tedavi ile demiyelinizan hastalıkların ilişkisi;</vt:lpstr>
      <vt:lpstr>Slayt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Romatolojik Hastalıklarda Kullanılan İlaçlar</dc:title>
  <dc:creator>HP</dc:creator>
  <cp:lastModifiedBy>user</cp:lastModifiedBy>
  <cp:revision>41</cp:revision>
  <dcterms:modified xsi:type="dcterms:W3CDTF">2019-11-29T09:17:37Z</dcterms:modified>
</cp:coreProperties>
</file>