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DC5AC0-215A-7C4D-BF84-40C24363A8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Ulusal Kimlik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C09C0F-4F65-5149-8751-D4C923F858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903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5493AA-2FF0-2D41-A4BE-A343B3596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63E354-82DA-D848-9DD1-A3CF80DF4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Etnisite</a:t>
            </a:r>
            <a:r>
              <a:rPr lang="tr-TR" dirty="0"/>
              <a:t>-ırk-ulus kavramları birbirleriyle ilişkili şekilde kullanılan kavramlardır.  </a:t>
            </a:r>
          </a:p>
          <a:p>
            <a:r>
              <a:rPr lang="tr-TR" dirty="0"/>
              <a:t>Bu kavramları kültürel, biyolojik ve siyasal olarak tanımlayabiliriz. Ancak yakından bakıldığında üç kavramında siyasal olduğu görülecektir.</a:t>
            </a:r>
          </a:p>
        </p:txBody>
      </p:sp>
    </p:spTree>
    <p:extLst>
      <p:ext uri="{BB962C8B-B14F-4D97-AF65-F5344CB8AC3E}">
        <p14:creationId xmlns:p14="http://schemas.microsoft.com/office/powerpoint/2010/main" val="181738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A52151-E9C7-824C-8CEB-9FBBC334B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29812-D9DF-0A4B-B0A3-B85BDC4AA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Kimliği kısaca etnik kimliğin siyasallaşmış ve siyasetini kimliği üzerinden kurumsallaştırmış kimlik olarak tanımlamak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3748605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88EB52-1A09-154D-94B0-45EC129B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FCC358-6073-534B-A12F-EFD842842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kimlik, özellikle Fransız Devrimi sonrasında ortaya çıkan ulus-devletlerle birlikte gündem olmuştur.</a:t>
            </a:r>
          </a:p>
        </p:txBody>
      </p:sp>
    </p:spTree>
    <p:extLst>
      <p:ext uri="{BB962C8B-B14F-4D97-AF65-F5344CB8AC3E}">
        <p14:creationId xmlns:p14="http://schemas.microsoft.com/office/powerpoint/2010/main" val="23598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51DC9C-2D78-3F45-9CF7-AAA0DF29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5C67BD-B603-6E4F-A84D-4FF8EDC18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kimliğe yaklaşımları üç alt başlıkta göstermek mümkündür</a:t>
            </a:r>
          </a:p>
          <a:p>
            <a:r>
              <a:rPr lang="tr-TR" dirty="0"/>
              <a:t>- </a:t>
            </a:r>
            <a:r>
              <a:rPr lang="tr-TR" dirty="0" err="1"/>
              <a:t>İlkçi</a:t>
            </a:r>
            <a:r>
              <a:rPr lang="tr-TR" dirty="0"/>
              <a:t> yaklaşım</a:t>
            </a:r>
          </a:p>
          <a:p>
            <a:r>
              <a:rPr lang="tr-TR" dirty="0" err="1"/>
              <a:t>Modernist</a:t>
            </a:r>
            <a:r>
              <a:rPr lang="tr-TR" dirty="0"/>
              <a:t> Yaklaşım</a:t>
            </a:r>
          </a:p>
          <a:p>
            <a:r>
              <a:rPr lang="tr-TR" dirty="0" err="1"/>
              <a:t>Etno</a:t>
            </a:r>
            <a:r>
              <a:rPr lang="tr-TR" dirty="0"/>
              <a:t>-sembolcü yaklaşım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06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496560-EAED-0247-BF47-72A050862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1FF25B-152C-9346-8F08-57A8ADC32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İlkçi</a:t>
            </a:r>
            <a:r>
              <a:rPr lang="tr-TR" dirty="0"/>
              <a:t> Yaklaşım: Ulusların kadim olduğunu, tarihsel olarak çok eskilere dayandığını iddia eder. </a:t>
            </a:r>
          </a:p>
          <a:p>
            <a:r>
              <a:rPr lang="tr-TR" dirty="0"/>
              <a:t>Bu yaklaşıma göre ulus her daim farklı görüntülerle vardır.</a:t>
            </a:r>
          </a:p>
          <a:p>
            <a:r>
              <a:rPr lang="tr-TR" dirty="0" err="1"/>
              <a:t>İlkçi</a:t>
            </a:r>
            <a:r>
              <a:rPr lang="tr-TR" dirty="0"/>
              <a:t> yaklaşım milliyetçi siyasetlerde kendini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178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586C7D-CFEB-5E41-B6FB-AB066D5C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939745-FA4C-7649-BB24-1E4F8FE80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Modernist</a:t>
            </a:r>
            <a:r>
              <a:rPr lang="tr-TR" dirty="0"/>
              <a:t> yaklaşıma göre, ortaya çıkan modern süreçler toplumsal anlamda kırılmalar yaşatmıştır. Bu kırılmalar neticesinde ulus gibi inşa edilen bir durumu ortaya çıkarmıştır.</a:t>
            </a:r>
          </a:p>
          <a:p>
            <a:r>
              <a:rPr lang="tr-TR" dirty="0" err="1"/>
              <a:t>Modernist</a:t>
            </a:r>
            <a:r>
              <a:rPr lang="tr-TR" dirty="0"/>
              <a:t> yaklaşıma göre önce ulusalcılık ortaya çıkar ve güç kazandığında «kendi ulusunu </a:t>
            </a:r>
            <a:r>
              <a:rPr lang="tr-TR" dirty="0" err="1"/>
              <a:t>inşaa</a:t>
            </a:r>
            <a:r>
              <a:rPr lang="tr-TR" dirty="0"/>
              <a:t> eder».</a:t>
            </a:r>
          </a:p>
        </p:txBody>
      </p:sp>
    </p:spTree>
    <p:extLst>
      <p:ext uri="{BB962C8B-B14F-4D97-AF65-F5344CB8AC3E}">
        <p14:creationId xmlns:p14="http://schemas.microsoft.com/office/powerpoint/2010/main" val="3762269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34748C-AAA2-6249-8971-58A10DABD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88DD3-2527-334C-A8FD-2475C8913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Etno</a:t>
            </a:r>
            <a:r>
              <a:rPr lang="tr-TR" dirty="0"/>
              <a:t>-sembolcü yaklaşımı her iki yaklaşım arasında bir arabulucu olarak </a:t>
            </a:r>
            <a:r>
              <a:rPr lang="tr-TR" dirty="0" err="1"/>
              <a:t>göremek</a:t>
            </a:r>
            <a:r>
              <a:rPr lang="tr-TR" dirty="0"/>
              <a:t> mümkündür.</a:t>
            </a:r>
          </a:p>
          <a:p>
            <a:r>
              <a:rPr lang="tr-TR" dirty="0"/>
              <a:t>Etnik grupların ulusları öncelediğini bu bakımdan </a:t>
            </a:r>
            <a:r>
              <a:rPr lang="tr-TR" dirty="0" err="1"/>
              <a:t>eşki</a:t>
            </a:r>
            <a:r>
              <a:rPr lang="tr-TR" dirty="0"/>
              <a:t> ve uluslar açısından kök işlevi gördüklerini, ancak bu uluslaşmanın ancak </a:t>
            </a:r>
            <a:r>
              <a:rPr lang="tr-TR" dirty="0" err="1"/>
              <a:t>moderniteyle</a:t>
            </a:r>
            <a:r>
              <a:rPr lang="tr-TR" dirty="0"/>
              <a:t> </a:t>
            </a:r>
            <a:r>
              <a:rPr lang="tr-TR" dirty="0" err="1"/>
              <a:t>mümlün</a:t>
            </a:r>
            <a:r>
              <a:rPr lang="tr-TR" dirty="0"/>
              <a:t> olduğunu </a:t>
            </a:r>
            <a:r>
              <a:rPr lang="tr-TR"/>
              <a:t>iddia etmektedir.</a:t>
            </a:r>
          </a:p>
        </p:txBody>
      </p:sp>
    </p:spTree>
    <p:extLst>
      <p:ext uri="{BB962C8B-B14F-4D97-AF65-F5344CB8AC3E}">
        <p14:creationId xmlns:p14="http://schemas.microsoft.com/office/powerpoint/2010/main" val="714105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klif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Teklif</Template>
  <TotalTime>18</TotalTime>
  <Words>183</Words>
  <Application>Microsoft Macintosh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Teklif</vt:lpstr>
      <vt:lpstr>Ulusal Kimlik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Ulusal Kimlik </dc:title>
  <dc:creator>Zehra Münüsoğlu</dc:creator>
  <cp:lastModifiedBy>Zehra Münüsoğlu</cp:lastModifiedBy>
  <cp:revision>2</cp:revision>
  <dcterms:created xsi:type="dcterms:W3CDTF">2020-07-12T20:04:30Z</dcterms:created>
  <dcterms:modified xsi:type="dcterms:W3CDTF">2020-07-12T20:22:40Z</dcterms:modified>
</cp:coreProperties>
</file>